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B8D3E-AD02-324A-97CA-01F403A8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5DC4C-FBAC-1D42-867F-74088B5DD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BDFBF-098E-BC4E-846B-9A3626AF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A8C46-15F0-2D49-88CA-3CCD46D5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2801-9046-7C49-96FA-9BFDB58A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468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A8AA-2B37-544E-A1E0-E95068AC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EBCB4-8072-FF46-8388-80A1F56E7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57674-545B-214E-B665-3C076B58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B292-5221-7441-B831-3D7AC8F0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3BA0E-BEEF-854D-9A38-A34529BF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31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FECD0-7D25-C049-8525-294EB9598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278FE-6143-7543-9EA1-521C9C49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59DBD-1252-A545-9302-5CF68E62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C6665-D8DD-A249-BC29-40D7ACA3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B5188-158F-B94B-AB04-8A1FA6AE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121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841D4-6F63-6E40-8A6D-97D70BA4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145E2-E726-EF44-BBEE-99416AF0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FC6E1-EAEE-564B-891C-82F0E91E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2CD06-5C58-E14D-B14D-2ACFD565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0A6C-D02F-FB42-805A-3ED1AB5C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7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7D971-EA64-9947-AC48-E8018CD4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3C37-AEA4-B841-81D8-D32982E1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8B6AD-9C1D-6445-9C4E-806EDF61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F3B64-7A98-1646-A860-F73D44F3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62901-BB84-EB43-9827-66900D30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77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49A7B-AFA2-6941-847A-451671B1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1C4A8-EE86-984B-A9E4-B2E0418A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38AEE-A874-0D4B-A235-61D87F1A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70C08-4ECE-364F-94C1-CB3B771D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56511-6C4C-324B-9ECA-F29EDA9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7172C-CFD0-F74B-8650-432874FC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51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6CFCA-A30F-4D44-A9AF-2E492338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91CCC-EA4C-DD4E-94AB-0EC96705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94484-BD19-2342-A6CE-EE4D06677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891E8C-345A-B14B-AA95-3BBD1B70E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75DC2F-1366-F044-A245-2D00F5844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1E2D57-0CE1-C14B-AA1F-BBE4981D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BE5A5B-1178-2640-AD17-36BC13B1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FFBC30-23B4-F346-A121-C9E6BE3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569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DBB07-A150-5C4C-893E-5356E889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9CB00F-F257-C447-826B-4ACD373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226D9B-DDE7-D041-990C-EAA96E17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BAC2AF-1773-F948-95F5-1B2E215D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9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A4C24-535D-6C4B-9D70-CA901EAB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54ACF8-F100-8D4D-9935-E356B472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135D1-7C41-8447-9D99-86F00903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923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81B0-18F4-C047-BB5D-05975EE8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245D0-C606-0E4D-949C-EC030FF2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C654D-1B9C-1144-9D29-A256CAF3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19940-C835-994A-90F5-E9854988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3C72B-E0DF-7F48-9817-95600603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7B564-57E3-0F4D-9CCE-6FDFBA31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06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780FA-33F5-1A4F-B91D-1FC2DD4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4902F5-D4B9-FB4D-8881-413C7274B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2383C-07E4-AB4F-9350-B648E20FA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B713C-A404-1A47-9A41-EF02AFD5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54735-1D7A-3644-83D6-5E0EE667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E38FE-D7CB-2C49-9281-BC62D6EF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91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F04497-8E39-7E47-BE6D-56541435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F5424-92B8-6649-933F-BB5F1513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02FB1-F08F-054E-AA5A-9244E9064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AD3-E474-9849-92D0-316E6B7EF3AF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19C4C-AF72-5244-B888-21ABA0957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5237D-F78B-7E48-9F59-9E3ADA48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2492-C801-AE4D-A079-3B964FE3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32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303405-2E01-524B-9263-2030379F6393}"/>
              </a:ext>
            </a:extLst>
          </p:cNvPr>
          <p:cNvSpPr txBox="1"/>
          <p:nvPr/>
        </p:nvSpPr>
        <p:spPr>
          <a:xfrm>
            <a:off x="244549" y="404036"/>
            <a:ext cx="1143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명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개요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종합 커뮤니티 게시판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개발 방식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개발 툴 </a:t>
            </a:r>
            <a:r>
              <a:rPr kumimoji="1" lang="en-US" altLang="ko-KR" dirty="0"/>
              <a:t>: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CSS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FONTAWESOME</a:t>
            </a:r>
          </a:p>
        </p:txBody>
      </p:sp>
    </p:spTree>
    <p:extLst>
      <p:ext uri="{BB962C8B-B14F-4D97-AF65-F5344CB8AC3E}">
        <p14:creationId xmlns:p14="http://schemas.microsoft.com/office/powerpoint/2010/main" val="21974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3E8E6-C328-D64D-BE56-6A9399516E72}"/>
              </a:ext>
            </a:extLst>
          </p:cNvPr>
          <p:cNvSpPr txBox="1"/>
          <p:nvPr/>
        </p:nvSpPr>
        <p:spPr>
          <a:xfrm>
            <a:off x="0" y="1507016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/>
          </a:p>
          <a:p>
            <a:r>
              <a:rPr kumimoji="1" lang="ko-KR" altLang="en-US" dirty="0"/>
              <a:t>사용자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➡️  </a:t>
            </a:r>
            <a:endParaRPr kumimoji="1" lang="en-US" altLang="ko-KR" dirty="0"/>
          </a:p>
          <a:p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ko-KR" altLang="en-US" dirty="0"/>
              <a:t>로그인</a:t>
            </a:r>
            <a:r>
              <a:rPr kumimoji="1" lang="en-US" altLang="ko-KR" dirty="0"/>
              <a:t>(</a:t>
            </a:r>
            <a:r>
              <a:rPr kumimoji="1" lang="ko-KR" altLang="en-US" dirty="0"/>
              <a:t>회원가입</a:t>
            </a:r>
            <a:r>
              <a:rPr kumimoji="1" lang="en-US" altLang="ko-KR" dirty="0"/>
              <a:t>) </a:t>
            </a:r>
            <a:r>
              <a:rPr kumimoji="1" lang="ko-KR" altLang="en-US" dirty="0"/>
              <a:t>   ➡️</a:t>
            </a:r>
            <a:endParaRPr kumimoji="1" lang="en-US" altLang="ko-KR" dirty="0"/>
          </a:p>
          <a:p>
            <a:r>
              <a:rPr kumimoji="1" lang="en-US" altLang="ko-KR" dirty="0"/>
              <a:t> </a:t>
            </a:r>
            <a:r>
              <a:rPr kumimoji="1" lang="ko-KR" altLang="en-US" dirty="0"/>
              <a:t>   </a:t>
            </a:r>
            <a:endParaRPr kumimoji="1" lang="en-US" altLang="ko-KR" dirty="0"/>
          </a:p>
          <a:p>
            <a:r>
              <a:rPr kumimoji="1" lang="ko-KR" altLang="en-US" dirty="0"/>
              <a:t>원하는 커뮤니티게시판 이동    ➡️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endParaRPr kumimoji="1" lang="en-US" altLang="ko-KR" dirty="0"/>
          </a:p>
          <a:p>
            <a:r>
              <a:rPr kumimoji="1" lang="ko-KR" altLang="en-US" dirty="0"/>
              <a:t>게시판 확인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➡️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글 및 댓글 작성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➡️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종합 게시판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ADFA5-ABAE-6A4B-96BE-BC86F40A261D}"/>
              </a:ext>
            </a:extLst>
          </p:cNvPr>
          <p:cNvSpPr txBox="1"/>
          <p:nvPr/>
        </p:nvSpPr>
        <p:spPr>
          <a:xfrm>
            <a:off x="308344" y="288483"/>
            <a:ext cx="60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10116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E988E-96CB-7F4A-A614-940FD11D25B3}"/>
              </a:ext>
            </a:extLst>
          </p:cNvPr>
          <p:cNvSpPr txBox="1"/>
          <p:nvPr/>
        </p:nvSpPr>
        <p:spPr>
          <a:xfrm>
            <a:off x="242776" y="296856"/>
            <a:ext cx="11706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원하는 커뮤니티 게시판에서 일정 조회수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추천 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비추천</a:t>
            </a:r>
            <a:r>
              <a:rPr kumimoji="1" lang="ko-KR" altLang="en-US" dirty="0"/>
              <a:t> 👎  넘어가는 글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개념글</a:t>
            </a:r>
            <a:r>
              <a:rPr kumimoji="1" lang="en-US" altLang="ko-KR" dirty="0"/>
              <a:t>)</a:t>
            </a:r>
            <a:r>
              <a:rPr kumimoji="1" lang="ko-KR" altLang="en-US" dirty="0"/>
              <a:t>만 볼 수 있는 목록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     실시간 인기 </a:t>
            </a:r>
            <a:r>
              <a:rPr kumimoji="1" lang="ko-KR" altLang="en-US" dirty="0" err="1"/>
              <a:t>검색어</a:t>
            </a:r>
            <a:r>
              <a:rPr kumimoji="1" lang="ko-KR" altLang="en-US" dirty="0"/>
              <a:t>                     커뮤니티 별 </a:t>
            </a:r>
            <a:r>
              <a:rPr kumimoji="1" lang="ko-KR" altLang="en-US" dirty="0" err="1"/>
              <a:t>인기글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       실시간 인기 글                           </a:t>
            </a:r>
            <a:r>
              <a:rPr kumimoji="1" lang="ko-KR" altLang="en-US" dirty="0" err="1"/>
              <a:t>즐겨찾기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       실시간 인기 커뮤니티</a:t>
            </a:r>
            <a:r>
              <a:rPr kumimoji="1" lang="en-US" altLang="ko-KR" dirty="0"/>
              <a:t>. </a:t>
            </a:r>
            <a:r>
              <a:rPr kumimoji="1" lang="ko-KR" altLang="en-US" dirty="0"/>
              <a:t>                 댓글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     관심 커뮤니티                            실시간 </a:t>
            </a:r>
            <a:r>
              <a:rPr kumimoji="1" lang="ko-KR" altLang="en-US" dirty="0" err="1"/>
              <a:t>게시글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00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2706FBB-B0F7-7146-965B-AE0553E340D9}"/>
              </a:ext>
            </a:extLst>
          </p:cNvPr>
          <p:cNvSpPr txBox="1">
            <a:spLocks/>
          </p:cNvSpPr>
          <p:nvPr/>
        </p:nvSpPr>
        <p:spPr>
          <a:xfrm>
            <a:off x="4926724" y="914401"/>
            <a:ext cx="10515600" cy="546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65EAD-A5A9-1F4F-90A5-6A08AC517F89}"/>
              </a:ext>
            </a:extLst>
          </p:cNvPr>
          <p:cNvSpPr txBox="1"/>
          <p:nvPr/>
        </p:nvSpPr>
        <p:spPr>
          <a:xfrm>
            <a:off x="8169165" y="136635"/>
            <a:ext cx="102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상단바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회원가입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820CE-636F-8541-9CB6-3630649D9DA7}"/>
              </a:ext>
            </a:extLst>
          </p:cNvPr>
          <p:cNvSpPr txBox="1"/>
          <p:nvPr/>
        </p:nvSpPr>
        <p:spPr>
          <a:xfrm>
            <a:off x="4004441" y="2168916"/>
            <a:ext cx="428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검색창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ED9E6-D333-5F40-9243-29F6983BFDAC}"/>
              </a:ext>
            </a:extLst>
          </p:cNvPr>
          <p:cNvSpPr txBox="1"/>
          <p:nvPr/>
        </p:nvSpPr>
        <p:spPr>
          <a:xfrm>
            <a:off x="4004441" y="279259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EED80-96A6-114E-AE0B-5C6B2BF9501C}"/>
              </a:ext>
            </a:extLst>
          </p:cNvPr>
          <p:cNvSpPr txBox="1"/>
          <p:nvPr/>
        </p:nvSpPr>
        <p:spPr>
          <a:xfrm>
            <a:off x="8169165" y="2229664"/>
            <a:ext cx="209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내 정보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자주찾는</a:t>
            </a:r>
            <a:r>
              <a:rPr kumimoji="1" lang="ko-KR" altLang="en-US" dirty="0"/>
              <a:t> 메뉴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F03D3-5D18-EF44-97EA-E6CA0D3359BD}"/>
              </a:ext>
            </a:extLst>
          </p:cNvPr>
          <p:cNvSpPr txBox="1"/>
          <p:nvPr/>
        </p:nvSpPr>
        <p:spPr>
          <a:xfrm>
            <a:off x="567559" y="2133600"/>
            <a:ext cx="106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메뉴 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B9D0C-4D41-CC42-9C49-073353691619}"/>
              </a:ext>
            </a:extLst>
          </p:cNvPr>
          <p:cNvSpPr txBox="1"/>
          <p:nvPr/>
        </p:nvSpPr>
        <p:spPr>
          <a:xfrm>
            <a:off x="966952" y="2942897"/>
            <a:ext cx="24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실시간 </a:t>
            </a:r>
            <a:r>
              <a:rPr kumimoji="1" lang="ko-KR" altLang="en-US" dirty="0" err="1"/>
              <a:t>인기글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8CC1F-A73C-A543-B9B0-CE2B3225740A}"/>
              </a:ext>
            </a:extLst>
          </p:cNvPr>
          <p:cNvSpPr txBox="1"/>
          <p:nvPr/>
        </p:nvSpPr>
        <p:spPr>
          <a:xfrm>
            <a:off x="1198179" y="3930868"/>
            <a:ext cx="5612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3EE9C-3D76-0B4D-9BAE-C6DC8C582E2F}"/>
              </a:ext>
            </a:extLst>
          </p:cNvPr>
          <p:cNvSpPr txBox="1"/>
          <p:nvPr/>
        </p:nvSpPr>
        <p:spPr>
          <a:xfrm>
            <a:off x="8229600" y="29113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실시간 인기 </a:t>
            </a:r>
            <a:r>
              <a:rPr kumimoji="1" lang="ko-KR" altLang="en-US" dirty="0" err="1"/>
              <a:t>검색어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D8F79-4DBA-FB4F-9D35-F69F909243E3}"/>
              </a:ext>
            </a:extLst>
          </p:cNvPr>
          <p:cNvSpPr txBox="1"/>
          <p:nvPr/>
        </p:nvSpPr>
        <p:spPr>
          <a:xfrm>
            <a:off x="8282152" y="3962400"/>
            <a:ext cx="2792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5847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DC876C-8297-C541-9CBA-95E748D5825D}"/>
              </a:ext>
            </a:extLst>
          </p:cNvPr>
          <p:cNvSpPr txBox="1"/>
          <p:nvPr/>
        </p:nvSpPr>
        <p:spPr>
          <a:xfrm>
            <a:off x="3494762" y="450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로고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37AE3-63AB-554B-A825-1DA01D225B15}"/>
              </a:ext>
            </a:extLst>
          </p:cNvPr>
          <p:cNvSpPr txBox="1"/>
          <p:nvPr/>
        </p:nvSpPr>
        <p:spPr>
          <a:xfrm>
            <a:off x="8050909" y="45093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상단바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회원가입</a:t>
            </a:r>
            <a:r>
              <a:rPr kumimoji="1"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C90C1-E7F0-5844-A48B-FFC0E1B60C8D}"/>
              </a:ext>
            </a:extLst>
          </p:cNvPr>
          <p:cNvSpPr txBox="1"/>
          <p:nvPr/>
        </p:nvSpPr>
        <p:spPr>
          <a:xfrm>
            <a:off x="851770" y="1064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메뉴바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88148-1F3F-474C-A57E-AC5CBD446A1B}"/>
              </a:ext>
            </a:extLst>
          </p:cNvPr>
          <p:cNvSpPr txBox="1"/>
          <p:nvPr/>
        </p:nvSpPr>
        <p:spPr>
          <a:xfrm>
            <a:off x="6096000" y="1064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검색창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92C52-2BDF-CC4F-9447-2149A3064262}"/>
              </a:ext>
            </a:extLst>
          </p:cNvPr>
          <p:cNvSpPr txBox="1"/>
          <p:nvPr/>
        </p:nvSpPr>
        <p:spPr>
          <a:xfrm>
            <a:off x="1252603" y="2016690"/>
            <a:ext cx="8771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게시글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16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AA42C-66A5-5845-ACC8-B5440055874F}"/>
              </a:ext>
            </a:extLst>
          </p:cNvPr>
          <p:cNvSpPr txBox="1"/>
          <p:nvPr/>
        </p:nvSpPr>
        <p:spPr>
          <a:xfrm>
            <a:off x="3632548" y="263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97390-9594-C74A-9BAB-BC4717E481B1}"/>
              </a:ext>
            </a:extLst>
          </p:cNvPr>
          <p:cNvSpPr txBox="1"/>
          <p:nvPr/>
        </p:nvSpPr>
        <p:spPr>
          <a:xfrm>
            <a:off x="8166970" y="26304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상단바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회원가입</a:t>
            </a:r>
            <a:r>
              <a:rPr kumimoji="1"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C0BE6-1045-554F-99EA-03B381FF3B1D}"/>
              </a:ext>
            </a:extLst>
          </p:cNvPr>
          <p:cNvSpPr txBox="1"/>
          <p:nvPr/>
        </p:nvSpPr>
        <p:spPr>
          <a:xfrm>
            <a:off x="1490597" y="1027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메뉴바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48E1A-2B1B-F542-BFA3-C6157E9DC12E}"/>
              </a:ext>
            </a:extLst>
          </p:cNvPr>
          <p:cNvSpPr txBox="1"/>
          <p:nvPr/>
        </p:nvSpPr>
        <p:spPr>
          <a:xfrm>
            <a:off x="6096000" y="1027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검색창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B7958-1B5C-6A4D-9051-FD118D70E5A7}"/>
              </a:ext>
            </a:extLst>
          </p:cNvPr>
          <p:cNvSpPr txBox="1"/>
          <p:nvPr/>
        </p:nvSpPr>
        <p:spPr>
          <a:xfrm>
            <a:off x="1490597" y="18413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게시글</a:t>
            </a:r>
            <a:r>
              <a:rPr kumimoji="1" lang="ko-KR" altLang="en-US" dirty="0"/>
              <a:t> 제목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39F3F-D460-C04D-A5DB-A99DAAFC4E47}"/>
              </a:ext>
            </a:extLst>
          </p:cNvPr>
          <p:cNvSpPr txBox="1"/>
          <p:nvPr/>
        </p:nvSpPr>
        <p:spPr>
          <a:xfrm>
            <a:off x="1490597" y="26555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게시글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BC815-BFCB-9A48-AE8C-FDE83239BE61}"/>
              </a:ext>
            </a:extLst>
          </p:cNvPr>
          <p:cNvSpPr txBox="1"/>
          <p:nvPr/>
        </p:nvSpPr>
        <p:spPr>
          <a:xfrm>
            <a:off x="1490597" y="5824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댓글</a:t>
            </a:r>
          </a:p>
        </p:txBody>
      </p:sp>
    </p:spTree>
    <p:extLst>
      <p:ext uri="{BB962C8B-B14F-4D97-AF65-F5344CB8AC3E}">
        <p14:creationId xmlns:p14="http://schemas.microsoft.com/office/powerpoint/2010/main" val="88026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173</Words>
  <Application>Microsoft Macintosh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844</dc:creator>
  <cp:lastModifiedBy>허 성욱</cp:lastModifiedBy>
  <cp:revision>3</cp:revision>
  <dcterms:created xsi:type="dcterms:W3CDTF">2021-12-31T11:42:47Z</dcterms:created>
  <dcterms:modified xsi:type="dcterms:W3CDTF">2022-01-03T02:32:20Z</dcterms:modified>
</cp:coreProperties>
</file>