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9" r:id="rId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000000"/>
    <a:srgbClr val="E8E8E8"/>
    <a:srgbClr val="7BA5F9"/>
    <a:srgbClr val="87A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96" autoAdjust="0"/>
  </p:normalViewPr>
  <p:slideViewPr>
    <p:cSldViewPr>
      <p:cViewPr varScale="1">
        <p:scale>
          <a:sx n="115" d="100"/>
          <a:sy n="115" d="100"/>
        </p:scale>
        <p:origin x="7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2A2B9AB-0E16-44D2-8EDB-F57671DDE2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s-CL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B19991A-A36E-445B-BFC4-EF7A7E045F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CL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6F16A71-AF22-4DD7-9E93-E87EBE95A69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A872B4E-C531-4A6E-B8B1-2F566DF0A5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/>
              <a:t>Click to edit Master text styles</a:t>
            </a:r>
          </a:p>
          <a:p>
            <a:pPr lvl="1"/>
            <a:r>
              <a:rPr lang="en-US" altLang="es-CL"/>
              <a:t>Second level</a:t>
            </a:r>
          </a:p>
          <a:p>
            <a:pPr lvl="2"/>
            <a:r>
              <a:rPr lang="en-US" altLang="es-CL"/>
              <a:t>Third level</a:t>
            </a:r>
          </a:p>
          <a:p>
            <a:pPr lvl="3"/>
            <a:r>
              <a:rPr lang="en-US" altLang="es-CL"/>
              <a:t>Fourth level</a:t>
            </a:r>
          </a:p>
          <a:p>
            <a:pPr lvl="4"/>
            <a:r>
              <a:rPr lang="en-US" altLang="es-CL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4F6B55F8-571F-4644-AEFD-829E8E071A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s-CL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5F60E24C-CF55-4433-99E3-102702D70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AC4D8D-2247-4F4F-A474-8DA0B8AE4EB4}" type="slidenum">
              <a:rPr lang="en-US" altLang="es-CL"/>
              <a:pPr/>
              <a:t>‹Nº›</a:t>
            </a:fld>
            <a:endParaRPr lang="en-U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1AF71D-3192-4A1E-AC24-C7AC7D83E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4830C-E031-42C6-9BDA-70FA3754F11E}" type="slidenum">
              <a:rPr lang="en-US" altLang="es-CL"/>
              <a:pPr/>
              <a:t>1</a:t>
            </a:fld>
            <a:endParaRPr lang="en-US" altLang="es-CL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871E62ED-7012-44F3-8927-B32EF217B1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63C0583-ED4B-4552-BC04-925FF85B9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58EF1B-6E94-4DBA-BA78-C3195C535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9AF01-718A-4715-A282-FABB8DF03374}" type="slidenum">
              <a:rPr lang="en-US" altLang="es-CL"/>
              <a:pPr/>
              <a:t>2</a:t>
            </a:fld>
            <a:endParaRPr lang="en-US" altLang="es-CL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0B88D4D-5E47-4ECA-A0BC-74178B413F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789E51F-64E3-4F78-B21C-7DA6C3BB5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1A7425-5252-4140-BFAB-F5E1E202A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33DE7-6D63-4E34-A6C5-EE9877956905}" type="slidenum">
              <a:rPr lang="en-US" altLang="es-CL"/>
              <a:pPr/>
              <a:t>3</a:t>
            </a:fld>
            <a:endParaRPr lang="en-US" altLang="es-CL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7508E79B-3690-4312-810D-3B147E95D9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2FC90A1-16E6-42EA-B543-418C7843C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D5EA860-16D9-4F52-ABCA-1B784E21E1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CL" noProof="0"/>
              <a:t>Haga clic para modificar el estilo de título del patrón</a:t>
            </a:r>
            <a:endParaRPr lang="en-US" altLang="es-CL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65012FF-9A1E-474B-98B6-CED119D6A6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CL" noProof="0"/>
              <a:t>Haga clic para modificar el estilo de subtítulo del patrón</a:t>
            </a:r>
            <a:endParaRPr lang="en-US" altLang="es-C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7232E-B16D-45CD-9299-ED728C7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A1AAE8-DD6C-42FF-9C85-26DAE33D9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839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D87B9-FD9E-48F2-BC70-E427A8894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A15169-51A5-44B2-8905-B050CDF2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68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2CF2A-8FF2-4F31-AC6D-CF6F72AA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A13DA-D261-45FD-8F4B-3854BB6D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17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89B2E-23E2-44E8-8BB3-26A602E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DF7CD-70D9-4A2E-BD0C-141D97A08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0646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58032-59C5-4634-BE0B-ACC7DBD4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5C036-65C3-460B-B7C8-AE74032E0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55A1B-F239-40C6-842E-3F84D16B3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963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727C1-5082-4F11-B1AD-85584258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7A5111-A07D-43D8-8471-A6AE3AE2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8124DA-CE88-4118-B757-6011FA15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D84093-1CED-4BA8-B8B5-83C02CD6C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38DD43-8CB4-484B-A3A3-171156A78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22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E4C7B-BF71-48DA-9C8F-6479ED45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2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EFE2-985B-431A-87E0-F37E85C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55B9D-611E-4DF7-B103-F3EB6D41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B314D-7FD2-4FC9-B8F9-0BB773A9B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918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5E64-6A14-402A-9BF8-7A33A071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8E6CC8-DCB8-4C97-9857-4DB6CA06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0BA7E-2EEE-40A6-B5BD-C64EB249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843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84C600-AEEF-4D3A-B396-54E627F01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el estilo de título del patrón</a:t>
            </a:r>
            <a:endParaRPr lang="en-US" altLang="es-CL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D20B5D-5632-4160-BF90-D560D8713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los estilos de texto del patrón</a:t>
            </a:r>
          </a:p>
          <a:p>
            <a:pPr lvl="1"/>
            <a:r>
              <a:rPr lang="es-ES" altLang="es-CL"/>
              <a:t>Segundo nivel</a:t>
            </a:r>
          </a:p>
          <a:p>
            <a:pPr lvl="2"/>
            <a:r>
              <a:rPr lang="es-ES" altLang="es-CL"/>
              <a:t>Tercer nivel</a:t>
            </a:r>
          </a:p>
          <a:p>
            <a:pPr lvl="3"/>
            <a:r>
              <a:rPr lang="es-ES" altLang="es-CL"/>
              <a:t>Cuarto nivel</a:t>
            </a:r>
          </a:p>
          <a:p>
            <a:pPr lvl="4"/>
            <a:r>
              <a:rPr lang="es-ES" altLang="es-CL"/>
              <a:t>Quinto nivel</a:t>
            </a:r>
            <a:endParaRPr lang="en-U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3445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431900" y="1"/>
            <a:ext cx="4972354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981B3B7F-E537-47B3-8262-3EF244C452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4542" y="3121701"/>
            <a:ext cx="2743540" cy="17865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CL" altLang="es-CL" sz="3200">
                <a:solidFill>
                  <a:srgbClr val="FFFFFF"/>
                </a:solidFill>
              </a:rPr>
              <a:t>Desarrollo de Aplicaciones Web y Mobile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7305F676-21C5-4A28-8F75-4DB84635D2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4542" y="2032347"/>
            <a:ext cx="2743540" cy="955111"/>
          </a:xfrm>
        </p:spPr>
        <p:txBody>
          <a:bodyPr anchor="b">
            <a:normAutofit/>
          </a:bodyPr>
          <a:lstStyle/>
          <a:p>
            <a:pPr algn="l"/>
            <a:r>
              <a:rPr lang="es-CL" altLang="es-CL" sz="1600">
                <a:solidFill>
                  <a:srgbClr val="FFFFFF"/>
                </a:solidFill>
              </a:rPr>
              <a:t>DWY4101-006V</a:t>
            </a:r>
          </a:p>
          <a:p>
            <a:pPr algn="l"/>
            <a:r>
              <a:rPr lang="es-CL" altLang="es-CL" sz="1600">
                <a:solidFill>
                  <a:srgbClr val="FFFFFF"/>
                </a:solidFill>
              </a:rPr>
              <a:t>Profesor: Joan Toro Ortiz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446" y="0"/>
            <a:ext cx="44255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A96A63-E933-41CD-9220-84A6B10EE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5" t="60066" r="60838" b="5201"/>
          <a:stretch/>
        </p:blipFill>
        <p:spPr>
          <a:xfrm>
            <a:off x="5836155" y="116632"/>
            <a:ext cx="3098296" cy="6624736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A25A5955-215F-4182-B6FC-D82D282C3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5471"/>
            <a:ext cx="677227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9144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7412" name="Rectangle 4">
            <a:extLst>
              <a:ext uri="{FF2B5EF4-FFF2-40B4-BE49-F238E27FC236}">
                <a16:creationId xmlns:a16="http://schemas.microsoft.com/office/drawing/2014/main" id="{2197F198-E71A-437F-B8B2-ECD871F98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504" y="457200"/>
            <a:ext cx="7934548" cy="1299411"/>
          </a:xfrm>
        </p:spPr>
        <p:txBody>
          <a:bodyPr>
            <a:normAutofit/>
          </a:bodyPr>
          <a:lstStyle/>
          <a:p>
            <a:r>
              <a:rPr lang="es-CL" altLang="es-CL">
                <a:solidFill>
                  <a:srgbClr val="FFFFFF"/>
                </a:solidFill>
              </a:rPr>
              <a:t>Integrantes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9141714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67C45034-35E2-4669-8EBE-BA70A68F0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640427"/>
            <a:ext cx="3716020" cy="9104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3AC192-9C96-4326-BBCF-6DB01236D6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25" t="60066" r="60838" b="5201"/>
          <a:stretch/>
        </p:blipFill>
        <p:spPr>
          <a:xfrm>
            <a:off x="6012160" y="2334223"/>
            <a:ext cx="3033295" cy="4391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A43F0D72-A591-422B-9ED8-818053D66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815187"/>
            <a:ext cx="3771900" cy="322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altLang="ko-KR" sz="2400" dirty="0">
                <a:solidFill>
                  <a:srgbClr val="00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Ariel </a:t>
            </a:r>
            <a:r>
              <a:rPr lang="es-CL" altLang="ko-KR" sz="2400" dirty="0" err="1">
                <a:solidFill>
                  <a:srgbClr val="00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Marihuen</a:t>
            </a:r>
            <a:endParaRPr lang="es-CL" altLang="ko-KR" sz="2400" dirty="0">
              <a:solidFill>
                <a:srgbClr val="000000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r>
              <a:rPr lang="es-CL" altLang="es-CL" sz="2400" dirty="0">
                <a:solidFill>
                  <a:srgbClr val="00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Aaron Campos</a:t>
            </a:r>
          </a:p>
          <a:p>
            <a:r>
              <a:rPr lang="es-CL" altLang="es-CL" sz="2400" dirty="0">
                <a:solidFill>
                  <a:srgbClr val="00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Pedro Arrate</a:t>
            </a:r>
            <a:endParaRPr lang="es-CL" altLang="es-CL" sz="2400" dirty="0">
              <a:solidFill>
                <a:srgbClr val="000000"/>
              </a:solidFill>
            </a:endParaRPr>
          </a:p>
          <a:p>
            <a:endParaRPr lang="ru-RU" altLang="es-CL"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19A6C82-2270-4716-B0F3-33CF5EDAD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7704" y="0"/>
            <a:ext cx="6934200" cy="715963"/>
          </a:xfrm>
        </p:spPr>
        <p:txBody>
          <a:bodyPr/>
          <a:lstStyle/>
          <a:p>
            <a:r>
              <a:rPr lang="es-CL" altLang="es-CL" sz="4000" dirty="0">
                <a:solidFill>
                  <a:srgbClr val="4D4D4D"/>
                </a:solidFill>
              </a:rPr>
              <a:t>Alcance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88159D5-98C7-42D1-9779-A0B8D662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523" y="1621342"/>
            <a:ext cx="6934200" cy="10065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CL" altLang="ko-KR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TuCelu.cl, es nuestro </a:t>
            </a:r>
            <a:r>
              <a:rPr lang="es-CL" altLang="ko-KR" sz="1800" dirty="0" err="1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WebSite</a:t>
            </a:r>
            <a:r>
              <a:rPr lang="es-CL" altLang="ko-KR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en donde se podrá: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Registrar Usuario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Autentificarse (</a:t>
            </a:r>
            <a:r>
              <a:rPr lang="es-CL" altLang="es-CL" sz="1400" dirty="0" err="1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Login</a:t>
            </a:r>
            <a:r>
              <a:rPr lang="es-CL" altLang="es-CL" sz="14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Revisar Información de la Empresa (Home)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Revisar la Sección de Celulares y Accesorios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s-CL" sz="1400" dirty="0">
              <a:solidFill>
                <a:srgbClr val="4D4D4D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es-CL" sz="1400" dirty="0">
              <a:solidFill>
                <a:srgbClr val="4D4D4D"/>
              </a:solidFill>
            </a:endParaRPr>
          </a:p>
          <a:p>
            <a:pPr>
              <a:lnSpc>
                <a:spcPct val="80000"/>
              </a:lnSpc>
            </a:pPr>
            <a:endParaRPr lang="en-US" altLang="es-CL" sz="1800" dirty="0">
              <a:solidFill>
                <a:srgbClr val="4D4D4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38AAE-5F78-4D47-82AB-7C502C469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523" y="792768"/>
            <a:ext cx="6934200" cy="64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CL" altLang="ko-KR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TuCelu.cl, es una pagina web para realizar compras de Smartphones, </a:t>
            </a:r>
            <a:r>
              <a:rPr lang="es-CL" altLang="ko-KR" sz="1800" dirty="0" err="1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Tablets</a:t>
            </a:r>
            <a:r>
              <a:rPr lang="es-CL" altLang="ko-KR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y Accesorios para estos.</a:t>
            </a:r>
            <a:endParaRPr lang="es-CL" altLang="es-CL" sz="1400" dirty="0">
              <a:solidFill>
                <a:srgbClr val="4D4D4D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es-CL" sz="1400" dirty="0">
              <a:solidFill>
                <a:srgbClr val="4D4D4D"/>
              </a:solidFill>
            </a:endParaRPr>
          </a:p>
          <a:p>
            <a:pPr>
              <a:lnSpc>
                <a:spcPct val="80000"/>
              </a:lnSpc>
            </a:pPr>
            <a:endParaRPr lang="en-US" altLang="es-CL" sz="1800" dirty="0">
              <a:solidFill>
                <a:srgbClr val="4D4D4D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80B091-09F8-471A-99D4-91C5C7A7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292" y="2811091"/>
            <a:ext cx="6934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es-CL" altLang="es-CL" sz="4000" dirty="0">
                <a:solidFill>
                  <a:srgbClr val="4D4D4D"/>
                </a:solidFill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4F7252-1B6B-400D-9E90-4081329A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3" y="3670237"/>
            <a:ext cx="2448272" cy="2567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16B7F8-1D96-4E8B-B50B-62A1BD91D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483" y="3670236"/>
            <a:ext cx="2266781" cy="2567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686BEC5-E712-4E6B-BA88-59C6526B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7" y="4293096"/>
            <a:ext cx="1979713" cy="100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ES" altLang="ko-KR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Responsivo</a:t>
            </a:r>
          </a:p>
          <a:p>
            <a:pPr>
              <a:lnSpc>
                <a:spcPct val="80000"/>
              </a:lnSpc>
            </a:pPr>
            <a:r>
              <a:rPr lang="es-ES" altLang="es-CL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CSS</a:t>
            </a:r>
          </a:p>
          <a:p>
            <a:pPr>
              <a:lnSpc>
                <a:spcPct val="80000"/>
              </a:lnSpc>
            </a:pPr>
            <a:r>
              <a:rPr lang="es-ES" altLang="es-CL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Bootstrap</a:t>
            </a:r>
          </a:p>
          <a:p>
            <a:pPr>
              <a:lnSpc>
                <a:spcPct val="80000"/>
              </a:lnSpc>
            </a:pPr>
            <a:r>
              <a:rPr lang="es-ES" altLang="es-CL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Java Scripts</a:t>
            </a:r>
          </a:p>
          <a:p>
            <a:pPr>
              <a:lnSpc>
                <a:spcPct val="80000"/>
              </a:lnSpc>
            </a:pPr>
            <a:r>
              <a:rPr lang="es-ES" altLang="es-CL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JQuery</a:t>
            </a:r>
            <a:endParaRPr lang="en-US" altLang="es-CL" sz="1400" dirty="0">
              <a:solidFill>
                <a:srgbClr val="4D4D4D"/>
              </a:solidFill>
            </a:endParaRPr>
          </a:p>
          <a:p>
            <a:pPr>
              <a:lnSpc>
                <a:spcPct val="80000"/>
              </a:lnSpc>
            </a:pPr>
            <a:endParaRPr lang="en-US" altLang="es-CL" sz="18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375DD"/>
      </a:lt2>
      <a:accent1>
        <a:srgbClr val="0291D3"/>
      </a:accent1>
      <a:accent2>
        <a:srgbClr val="10ACFC"/>
      </a:accent2>
      <a:accent3>
        <a:srgbClr val="FFFFFF"/>
      </a:accent3>
      <a:accent4>
        <a:srgbClr val="DADADA"/>
      </a:accent4>
      <a:accent5>
        <a:srgbClr val="AAC7E6"/>
      </a:accent5>
      <a:accent6>
        <a:srgbClr val="0D9BE4"/>
      </a:accent6>
      <a:hlink>
        <a:srgbClr val="253AFF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C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C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Presentación en pantalla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Microsoft Sans Serif</vt:lpstr>
      <vt:lpstr>Verdana</vt:lpstr>
      <vt:lpstr>굴림</vt:lpstr>
      <vt:lpstr>Times New Roman</vt:lpstr>
      <vt:lpstr>powerpoint-template-24</vt:lpstr>
      <vt:lpstr>Desarrollo de Aplicaciones Web y Mobile</vt:lpstr>
      <vt:lpstr>Integrantes</vt:lpstr>
      <vt:lpstr>Alcance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Web y Mobile</dc:title>
  <dc:creator>PEDRO ARRATE MIRANDA</dc:creator>
  <cp:lastModifiedBy>PEDRO ARRATE MIRANDA</cp:lastModifiedBy>
  <cp:revision>2</cp:revision>
  <dcterms:created xsi:type="dcterms:W3CDTF">2020-09-26T01:15:01Z</dcterms:created>
  <dcterms:modified xsi:type="dcterms:W3CDTF">2020-09-26T01:22:37Z</dcterms:modified>
</cp:coreProperties>
</file>