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3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6"/>
    <p:restoredTop sz="94853"/>
  </p:normalViewPr>
  <p:slideViewPr>
    <p:cSldViewPr snapToGrid="0">
      <p:cViewPr>
        <p:scale>
          <a:sx n="100" d="100"/>
          <a:sy n="100" d="100"/>
        </p:scale>
        <p:origin x="2808" y="1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1" d="100"/>
        <a:sy n="15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b3d56e35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b3d56e35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09E56B-9ECE-3444-4BA8-1EB49C66B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532" y="1"/>
            <a:ext cx="9190532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ED11B04-6F19-C6D9-6601-C7FD6F20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64893"/>
          </a:xfrm>
          <a:gradFill flip="none" rotWithShape="1">
            <a:gsLst>
              <a:gs pos="0">
                <a:schemeClr val="accent1">
                  <a:lumMod val="82000"/>
                  <a:lumOff val="18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h-TH" sz="3000" b="1" dirty="0">
                <a:solidFill>
                  <a:schemeClr val="bg2"/>
                </a:solidFill>
                <a:effectLst/>
              </a:rPr>
              <a:t>โครงการพัฒนาทักษะการเรียนรู้ของเครื่อง (</a:t>
            </a:r>
            <a:r>
              <a:rPr lang="en-US" sz="3000" b="1" dirty="0">
                <a:solidFill>
                  <a:schemeClr val="bg2"/>
                </a:solidFill>
                <a:effectLst/>
              </a:rPr>
              <a:t>Machine Learning) </a:t>
            </a:r>
            <a:br>
              <a:rPr lang="en-US" sz="3000" b="1" dirty="0">
                <a:solidFill>
                  <a:schemeClr val="bg2"/>
                </a:solidFill>
                <a:effectLst/>
              </a:rPr>
            </a:br>
            <a:r>
              <a:rPr lang="th-TH" sz="3000" b="1" dirty="0">
                <a:solidFill>
                  <a:schemeClr val="bg2"/>
                </a:solidFill>
                <a:effectLst/>
              </a:rPr>
              <a:t>ของบัณฑิต เพื่อตอบสนองการพัฒนาประเทศไทย 4.0 </a:t>
            </a:r>
            <a:br>
              <a:rPr lang="th-TH" sz="3000" dirty="0">
                <a:solidFill>
                  <a:schemeClr val="bg2"/>
                </a:solidFill>
                <a:effectLst/>
              </a:rPr>
            </a:br>
            <a:br>
              <a:rPr lang="th-TH" sz="3000" dirty="0">
                <a:solidFill>
                  <a:schemeClr val="bg2"/>
                </a:solidFill>
                <a:effectLst/>
              </a:rPr>
            </a:br>
            <a:r>
              <a:rPr lang="en-US" sz="3000" b="1" dirty="0">
                <a:solidFill>
                  <a:schemeClr val="bg2"/>
                </a:solidFill>
                <a:effectLst/>
              </a:rPr>
              <a:t>10 </a:t>
            </a:r>
            <a:r>
              <a:rPr lang="th-TH" sz="3000" b="1" dirty="0">
                <a:solidFill>
                  <a:schemeClr val="bg2"/>
                </a:solidFill>
                <a:effectLst/>
              </a:rPr>
              <a:t>และ 17 กุม</a:t>
            </a:r>
            <a:r>
              <a:rPr lang="th-TH" sz="3000" b="1" dirty="0">
                <a:solidFill>
                  <a:schemeClr val="bg2"/>
                </a:solidFill>
              </a:rPr>
              <a:t>ภาพันธ์ 2566</a:t>
            </a:r>
            <a:br>
              <a:rPr lang="en-US" sz="3000" dirty="0">
                <a:solidFill>
                  <a:schemeClr val="bg2"/>
                </a:solidFill>
                <a:effectLst/>
              </a:rPr>
            </a:br>
            <a:endParaRPr lang="en-US" sz="3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29</Words>
  <Application>Microsoft Macintosh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Dark</vt:lpstr>
      <vt:lpstr>โครงการพัฒนาทักษะการเรียนรู้ของเครื่อง (Machine Learning)  ของบัณฑิต เพื่อตอบสนองการพัฒนาประเทศไทย 4.0   10 และ 17 กุมภาพันธ์ 2566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Tuchsanai Ploysuwan</cp:lastModifiedBy>
  <cp:revision>22</cp:revision>
  <dcterms:modified xsi:type="dcterms:W3CDTF">2023-01-27T03:25:58Z</dcterms:modified>
</cp:coreProperties>
</file>