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91"/>
    <p:restoredTop sz="94740"/>
  </p:normalViewPr>
  <p:slideViewPr>
    <p:cSldViewPr snapToGrid="0">
      <p:cViewPr varScale="1">
        <p:scale>
          <a:sx n="134" d="100"/>
          <a:sy n="134" d="100"/>
        </p:scale>
        <p:origin x="1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29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925 1 24575,'-4'4'0,"0"2"0,-6 1 0,-2 5 0,-10 5 0,-18 7 0,-44 20 0,32-14 0,-26 12 0,61-27 0,-13 6 0,-15 6 0,-2 2 0,-2 1 0,0-1 0,6-2 0,20-13 0,1 3 0,-34 16 0,23-10 0,-29 11 0,46-20 0,-15-3 0,-9 12 0,15-11 0,-6 7 0,31-15 0,4 3 0,14-7 0,19 4 0,31 5 0,-12-7 0,24 7 0,-28-9 0,16-7 0,0 5 0,15-15 0,-38 15 0,5-7 0,-39 9 0,40 0 0,-19-5 0,32 4 0,-16-12 0,20 2 0,-20-2 0,3 3 0,-41 7 0,-2 3 0,-1 0 0,-3-4 0,2 4 0,-2-4 0,4 4 0,-1 0 0,11-4 0,-8 2 0,9-2 0,-15 4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51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24575,'3'7'0,"-2"0"0,3 0 0,-4 1 0,0 2 0,0 2 0,0 10 0,0-6 0,0 14 0,0-13 0,0 13 0,0-13 0,0 5 0,0 0 0,0-5 0,0 13 0,0 10 0,0-4 0,0 28 0,0-28 0,0 12 0,0 0 0,0-12 0,0 4 0,0-10 0,0-17 0,0 9 0,0-14 0,7 29 0,-5-11 0,5 14 0,-7-21 0,0-9 0,4-6 0,-4 3 0,4-3 0,-4 6 0,3-5 0,-2 2 0,2-7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57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365 26 24575,'-7'0'0,"-4"0"0,3 0 0,-6 0 0,6 0 0,-6 3 0,6 1 0,-3 0 0,4 3 0,0-3 0,-1 0 0,1 2 0,0-5 0,-1 5 0,1-1 0,0-1 0,-1 5 0,-2-4 0,-2 9 0,1-3 0,-3 4 0,3-1 0,-4-2 0,4 1 0,-3-1 0,6 2 0,-3 1 0,-2 7 0,4-6 0,-6 15 0,5-7 0,1 0 0,-1 6 0,2-13 0,-1 5 0,5-7 0,1-1 0,-2 8 0,4-5 0,-4 5 0,5-10 0,0 1 0,0-1 0,0 2 0,0 8 0,0 3 0,0-1 0,3-2 0,-2-7 0,6-1 0,-7 1 0,7-1 0,-2 9 0,3-7 0,-2 3 0,0-8 0,-5-4 0,7 11 0,-4-8 0,5 9 0,-2-12 0,-3 0 0,3 1 0,-3-1 0,3 3 0,0-2 0,1 0 0,-4-2 0,2-5 0,-2 2 0,4 0 0,-1-2 0,3 2 0,9 2 0,-2-4 0,13 4 0,-14-5 0,30 0 0,13 0 0,-4 0 0,24-7 0,-43 5 0,4-9 0,-10 5 0,-6-3 0,8-2 0,0 0 0,0 1 0,0-6 0,-7 6 0,-3-4 0,-7 7 0,-4-4 0,-1 3 0,1-2 0,-3-1 0,2 3 0,-2-6 0,-1 3 0,0-1 0,1-1 0,-1 1 0,2-10 0,-5 5 0,5-13 0,-7 6 0,2-8 0,-4-17 0,0 13 0,-7-28 0,5 36 0,-6-18 0,5 29 0,-1-5 0,0 7 0,-2 4 0,-3-26 0,1 19 0,-4-20 0,8 27 0,-2 3 0,1 2 0,1 2 0,-2-4 0,2 1 0,-4 0 0,1-4 0,0 3 0,-1-3 0,1 4 0,0 0 0,3-1 0,-3 4 0,3 1 0,0 0 0,-3 2 0,3-6 0,-3 3 0,0 0 0,-1 1 0,-2 0 0,-2 2 0,1-2 0,1-1 0,2 4 0,1-4 0,0 4 0,-1-3 0,-2 2 0,1-2 0,-4 0 0,5 2 0,-3-2 0,4 3 0,-4 0 0,3 0 0,-6 0 0,3 0 0,-1 0 0,-1 0 0,1 0 0,-2 0 0,2 3 0,-2-2 0,3 5 0,-4-2 0,1 0 0,2 0 0,2-1 0,3-2 0,-1 2 0,1-3 0,0 0 0,-4 0 0,0 0 0,-1 3 0,2-2 0,2 2 0,-5 0 0,0 1 0,-5 4 0,7-4 0,4-1 0,4-3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58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24575,'7'0'0,"0"0"0,4 0 0,0 0 0,27-8 0,-17 6 0,17-5 0,-27 7 0,0 0 0,-4 0 0,0 0 0,12-5 0,2 4 0,11-4 0,32 5 0,-24-5 0,16 4 0,-37-4 0,-9 2 0,-2 2 0,-1-2 0,0 3 0,0 0 0,4 0 0,-6 0 0,1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59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 24575,'22'-13'0,"2"1"0,24-2 0,-12 3 0,60 2 0,-52-1 0,36 9 0,-56-4 0,-1 5 0,-1-5 0,-9 4 0,5-4 0,-10 5 0,-1 0 0,0 0 0,0 0 0,-2 4 0,-2 0 0,-3 0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6:02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141 291 24575,'0'-8'0,"0"1"0,0 0 0,0-1 0,4 1 0,0 0 0,0-1 0,2 1 0,-2 0 0,4-1 0,-1 1 0,3-4 0,2 0 0,10-7 0,2 0 0,46-35 0,-37 26 0,27-19 0,-49 36 0,0 2 0,-4 4 0,0 1 0,1 3 0,-1 0 0,3 0 0,-2 0 0,30 0 0,19 0 0,15 7 0,-5 0 0,-26 5 0,-19 0 0,-7-4 0,-4 3 0,26 8 0,-20-6 0,18 7 0,-24-10 0,-7-2 0,2 2 0,-2-2 0,4 6 0,-4-6 0,-1 3 0,-3-4 0,0 0 0,0 27 0,0-9 0,-3 16 0,-3-11 0,-5-14 0,2 6 0,-5-7 0,6-4 0,-9 11 0,5-9 0,-4 17 0,5-17 0,-17 25 0,12-23 0,-45 37 0,18-1 0,-8-11 0,19 4 0,2-17 0,7-5 0,-4 6 0,10-18 0,9 0 0,0-5 0,-13 12 0,11-9 0,-28 25 0,26-20 0,-49 38 0,42-38 0,-33 20 0,-5-1 0,28-14 0,-48 27 0,63-29 0,-23 4 0,29-13 0,-3 0 0,4-3 0,-1 3 0,1 1 0,3-1 0,-3-3 0,10-1 0,4-6 0,45-7 0,15-5 0,21-4 0,-37 8 0,-2 2 0,6-1 0,25-7 0,-44 15 0,12-10 0,-16 11 0,-7-4 0,-6 1 0,-9 4 0,-3-4 0,1 4 0,-1 0 0,11 0 0,-8 0 0,9 0 0,-12 0 0,0 0 0,0 0 0,1 0 0,-1 0 0,-3 0 0,-1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6:05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721 44 24575,'0'-7'0,"0"0"0,-3-1 0,2 1 0,-5 3 0,5-3 0,-6 7 0,3-4 0,-3 4 0,-4 0 0,-8 5 0,-53 17 0,28-7 0,-36 11 0,48-15 0,-16 10 0,23-9 0,-10 3 0,25-5 0,2-2 0,-6 7 0,-35 60 0,17-43 0,2 11 0,2-4 0,8-19 0,6-6 0,7-4 0,-1-3 0,1 4 0,-16 44 0,9-31 0,-11 38 0,17-46 0,0 7 0,0 15 0,3-21 0,-3 17 0,8-26 0,0-1 0,0 0 0,5 11 0,0-4 0,5 16 0,-1-6 0,2 8 0,-2-8 0,0-1 0,-5-12 0,2 0 0,10 23 0,-3-17 0,9 29 0,-8-29 0,-4 2 0,0-9 0,-6-3 0,3-3 0,-3 3 0,3-6 0,3 5 0,10 0 0,-4 1 0,14 4 0,-6-7 0,1 1 0,5-5 0,-14 0 0,14 0 0,-5 0 0,7-5 0,16 4 0,-12-9 0,4 9 0,-18-7 0,1 2 0,1-3 0,8-2 0,16-2 0,4-9 0,16 3 0,-16-2 0,-12 5 0,-18 7 0,-7-5 0,-1 2 0,-2 1 0,-2 1 0,-3 2 0,-3-2 0,3 2 0,-3-6 0,3 2 0,5-26 0,-7 10 0,2-13 0,-2 11 0,-4 14 0,4-7 0,-5 9 0,0-9 0,0 7 0,0-14 0,0 13 0,0-5 0,0 7 0,0-7 0,0-3 0,0-7 0,-3 8 0,2 1 0,-2 1 0,-1 5 0,4-5 0,-4 7 0,1 1 0,2 2 0,-2-1 0,3 5 0,-3-6 0,2 6 0,-6-3 0,3 7 0,0-3 0,-2 3 0,2-3 0,-4 0 0,-2-4 0,2 3 0,-3-3 0,0 1 0,0-2 0,0 1 0,0 0 0,4 4 0,-1 0 0,1-1 0,0 1 0,-1 0 0,1 3 0,0-3 0,-1 3 0,1-3 0,0-1 0,-1 4 0,1-2 0,0 2 0,-1-4 0,1 4 0,3-2 0,-3 5 0,3-6 0,-3 7 0,0-7 0,-4 6 0,6-5 0,-5 5 0,6-2 0,-3-1 0,0 4 0,-1-4 0,1 1 0,0 2 0,3-2 0,0 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21:59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2047 24575,'0'-9'0,"0"-2"0,0-2 0,0-1 0,-4-6 0,3-47 0,-4 27 0,5-49 0,0 56 0,0-30 0,0-5 0,0 2 0,0 5 0,0 2 0,0 15 0,0 14 0,-9-43 0,6 32 0,-6-33 0,6 52 0,2-21 0,-6 17 0,6-29 0,0-7 0,-11-16 0,10 16 0,1-1 0,-7-29 0,8 11 0,0-14 0,0-1 0,0 15 0,0 19 0,0 3 0,0 0 0,0-23 0,0 62 0,0 6 0,0 4 0,0 3 0,0 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22:00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24575,'7'0'0,"0"0"0,24 0 0,7 0 0,20 0 0,5 0 0,15 0 0,-11 0 0,2 0 0,11 0 0,-10 0 0,0 0 0,7 0 0,-6 0 0,-9 0 0,-36 0 0,21 0 0,-38 0 0,2 0 0,2 0 0,-2 0 0,8 0 0,-9 0 0,7 0 0,-11 0 0,-2 0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22:02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1 396 24575,'3'11'0,"5"9"0,-4-8 0,1 8 0,5 16 0,-5-17 0,2 13 0,-4-12 0,-3-11 0,5 18 0,-4-15 0,3 9 0,5 29 0,-7-28 0,2 28 0,0 1 0,1-17 0,-4 39 0,3-28 0,-4 17 0,0-10 0,0 0 0,0-32 0,0 1 0,0-6 0,0 5 0,3-6 0,-2-4 0,5-3 0,-6-1 0,6-5 0,-5 5 0,5-6 0,-2 3 0,0 0 0,1-2 0,-1 5 0,3-5 0,-3 5 0,2-6 0,-3 3 0,4-3 0,0-3 0,2 3 0,-1-6 0,4 2 0,-1-6 0,2 3 0,-2-3 0,4-7 0,-1-2 0,-3-4 0,4 2 0,-9 1 0,4 5 0,1-6 0,2 0 0,-2 6 0,3-13 0,-1 6 0,-7 2 0,8-7 0,-9 8 0,1-1 0,-2 0 0,-4 13 0,0-3 0,0-7 0,0-2 0,0-4 0,0-19 0,0 26 0,0-26 0,0 22 0,0-2 0,0-6 0,0-9 0,0-11 0,0 7 0,0 9 0,0 22 0,3 3 0,-2 1 0,2-1 0,0-3 0,-3 0 0,8-11 0,7-16 0,9-26 0,1 2 0,1-3 0,8-13 0,-14 25 0,-2 8 0,-9 26 0,-3 12 0,-5 3 0,2 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22:05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1074 23446,'7'-7'0,"3"1"556,0-1-556,1 3 189,9-3-189,-1 1 96,0-2-96,8-6 288,-14 2-288,7-1 0,49-35 0,24 14 0,-20 1 0,6 0-288,2 9 1,-1 1 287,-4-4 0,-5 0 0,-12 7 0,-4-2 0,-3-7 0,-6 1 0,4-1 0,-10-5 0,-5 3 0,7-6 0,15-4 575,-10 9-575,-12 11 0,-24 17 0,-1-2 0,-7 3 0,0-1 0,0-6 0,-2 0 0,2-25 0,-3 16 0,0-39 0,0 18 0,0-1 0,-3 6 0,2 24 0,-8-2 0,-18-25 0,12 17 0,-14-17 0,19 25 0,2 6 0,-1 0 0,-1 4 0,-4 3 0,-22 0 0,-8 0 0,-4 0 0,11 3 0,-5 11 0,23-4 0,-31 25 0,33-23 0,-12 12 0,1 1 0,11-17 0,-12 19 0,19-23 0,3 6 0,1-3 0,1 9 0,-2-3 0,-1 7 0,1-6 0,-5 36 0,2-21 0,-8 60 0,11-53 0,-1 23 0,8-36 0,0 19 0,0-23 0,0 13 0,0-19 0,3-6 0,5 28 0,5-12 0,-1 14 0,2-9 0,-7-13 0,24 34 0,-19-29 0,19 29 0,-24-34 0,7 13 0,16 15 0,-12-16 0,11 9 0,-25-27 0,2-8 0,1 5 0,0-3 0,6 4 0,-3 3 0,1-3 0,1 3 0,-1-3 0,9-4 0,-4 3 0,11-5 0,-4 2 0,6 1 0,16-3 0,3 11 0,4-11 0,2-1 0,5 7 0,22-7 0,-53 0 0,-13 0 0,6 0 0,-8 0 0,1 0 0,-1-3 0,0 0 0,-2-4 0,-2 0 0,-5 0 0,-1 1 0,-6 2 0,-1 1 0,-5 3 0,4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31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24575,'0'7'0,"4"0"0,-4 4 0,4 0 0,-1 4 0,-2 6 0,5-5 0,-5 2 0,2-5 0,-3-5 0,0 6 0,3-3 0,-2 4 0,2 0 0,-3-1 0,0 8 0,0-5 0,0 29 0,0-18 0,0 36 0,0-28 0,0 4 0,0-10 0,-4-5 0,2 23 0,-2-12 0,4 4 0,-4-18 0,4-7 0,-4-4 0,4 3 0,0-3 0,0 11 0,-3-5 0,2 2 0,-2-9 0,3-2 0,-3-1 0,2 0 0,-2 1 0,3-1 0,0 0 0,0 0 0,0 1 0,0-4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22:27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 24575,'7'0'0,"1"4"0,-1 0 0,3 6 0,9 4 0,33 47 0,-18-24 0,0 2 0,-2 0 0,-7-5 0,9 6 0,2 10 0,-1 0 0,-8-9 0,10 11 0,-5-6 0,-23-29 0,8 2 0,15 34 0,-15-32 0,15 30 0,-25-37 0,0-6 0,-3 3 0,3-7 0,-7 2 0,7-2 0,-6 3 0,2-6 0,-3-29 0,0 11 0,7-45 0,14 2 0,-4 4 0,10-24 0,-17 55 0,3-20 0,-9 24 0,6-12 0,-4 1 0,3 11 0,1-8 0,-2 16 0,7-18 0,-10 15 0,8-3 0,-9 5 0,0 2 0,3 1 0,-7 0 0,4 4 0,-1 3 0,1 1 0,3 6 0,-3 1 0,9 14 0,17 26 0,1 10 0,4-3 0,-1 26 0,-21-44 0,22 46 0,-17-43 0,5 5 0,11-3 0,1-3 0,3 7 0,-10-12 0,-15-9 0,-5-13 0,-1 6 0,0-6 0,0 6 0,-2-6 0,1 2 0,-5-2 0,5 2 0,-2-2 0,0 3 0,3-4 0,-3-3 0,3-1 0,0-3 0,-3-3 0,-4-4 0,0-76 0,-4 27 0,4-14 0,0-8 0,0 16 0,0 1 0,0-2 0,0-2 0,5-14 0,1 6 0,-1 5 0,11-10 0,-8 58 0,-3 1 0,2 8 0,-6 8 0,2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22:29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1 658 24575,'7'0'0,"0"0"0,1 0 0,-4-4 0,2 0 0,-2-3 0,7-4 0,0 3 0,4-6 0,39-18 0,10-9 0,8 1 0,-6 3 0,-1-1 0,7-7 0,-10 11 0,-2-1 0,-10-2 0,-11 17 0,-28 6 0,-1 6 0,-2-3 0,-4 0 0,2 3 0,-5-5 0,5 1 0,5-10 0,-6-3 0,5 4 0,-10 0 0,0 13 0,0-3 0,0 0 0,0 0 0,-3 0 0,-1 0 0,-4 4 0,1-1 0,0 4 0,-1 1 0,1 3 0,0 0 0,-1 0 0,-26 8 0,17-3 0,-52 40 0,39-28 0,-17 28 0,8-16 0,-10 20 0,14-14 0,-6 6 0,28-23 0,4-8 0,-6 19 0,7-16 0,2 10 0,-2-1 0,4-5 0,-2 5 0,0-8 0,5-2 0,-2 1 0,3-4 0,0 4 0,0-5 0,0 3 0,0-4 0,0 4 0,0-3 0,3 2 0,-2-3 0,5 1 0,-5-1 0,12 11 0,-8-5 0,9 7 0,-7-7 0,0-1 0,20 18 0,-12-14 0,13 10 0,-18-22 0,9 4 0,-9-7 0,11 7 0,-13-7 0,3 3 0,-1-1 0,-2-2 0,3 2 0,-4-3 0,0 0 0,-3-3 0,3-2 0,-6 1 0,2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22:33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481 1 24575,'4'3'0,"2"1"0,-2 7 0,8 24 0,-7-15 0,2 18 0,1 0 0,-6 7 0,5 7 0,-7 11 0,0-34 0,0 9 0,-5-16 0,4-9 0,-4 33 0,1-21 0,2 23 0,-13 32 0,13-21 0,-8 0 0,0-2 0,8-1 0,-11 0 0,2 22 0,5-50 0,-7 43 0,9-57 0,0 8 0,-3-8 0,6 31 0,-2-28 0,3 21 0,-3-26 0,2 9 0,-6-11 0,7 12 0,-4-14 0,4 29 0,-3-23 0,2 20 0,-2-26 0,3-1 0,-3 0 0,2-6 0,-2-2 0,3-9 0,0-2 0,-4-2 0,4-9 0,-4-1 0,1-1 0,2-5 0,-7 6 0,-8-24 0,-2 12 0,-4-12 0,4 23 0,9 3 0,-2 11 0,4 0 0,3 4 0,-3-1 0,3 1 0,-6 0 0,1 3 0,-1 0 0,2 4 0,-2 0 0,-1-3 0,-4 2 0,4-2 0,-3 3 0,6 0 0,-3 0 0,4 3 0,-4-2 0,0 9 0,-4-5 0,1 5 0,2 1 0,2-3 0,2-1 0,1-1 0,0 2 0,-2 11 0,1-3 0,2 14 0,0-16 0,5 4 0,-2-11 0,3 0 0,3-3 0,-2 3 0,5-6 0,-5 5 0,6-5 0,-3 2 0,3 0 0,0 1 0,4 7 0,-3-3 0,2 3 0,-2-4 0,-1 0 0,3 0 0,-2-3 0,6 3 0,-6-6 0,3 5 0,-4-5 0,0 2 0,0-3 0,1 0 0,-4 3 0,2-2 0,-5-1 0,5-1 0,-1-2 0,-1 0 0,2 2 0,-2-6 0,0 3 0,3-6 0,-3-2 0,3 4 0,2-12 0,-2 13 0,5-15 0,-4 11 0,3-1 0,-4 2 0,0-1 0,4 0 0,-3-4 0,2 4 0,-2 0 0,2 1 0,2 2 0,-4-3 0,1 7 0,-8-3 0,6 3 0,-7-3 0,7 3 0,-3 1 0,3 3 0,0 0 0,-3 3 0,3-2 0,-6 5 0,5-5 0,0 17 0,-2-12 0,6 24 0,-2 7 0,2-9 0,-1 18 0,-6-33 0,-3 5 0,3-7 0,-2-3 0,2 2 0,0-2 0,-2-1 0,2 0 0,-3 1 0,4-4 0,-4 2 0,4-2 0,-4 3 0,0 1 0,3-1 0,-2 0 0,5-3 0,-5-1 0,2-3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09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1026 24575,'0'-7'0,"0"0"0,0-1 0,0 1 0,0 0 0,0-4 0,0 0 0,0-28 0,0 19 0,0-18 0,0 23 0,0 0 0,0 1 0,0-25 0,0 22 0,-3-20 0,2 29 0,-2-3 0,-1 7 0,3-3 0,-2 3 0,3-3 0,-3 3 0,2-3 0,-2 3 0,0-3 0,2 0 0,-6 3 0,3-3 0,-3 3 0,0-3 0,2-1 0,-1 4 0,2 1 0,-3 3 0,2-3 0,-1-1 0,2-4 0,0 1 0,1 0 0,-1 2 0,3-1 0,-5 5 0,-1-2 0,-2 3 0,-12 0 0,11 0 0,-9 0 0,19 0 0,0 0 0,8-3 0,10-3 0,-5-5 0,17-5 0,-20 4 0,8-2 0,-14 4 0,0-2 0,2 1 0,-2 1 0,0 2 0,14-1 0,16-10 0,-6 7 0,24-11 0,6-3 0,14-14-299,-15 10 0,11-6 1,-6 1 298,-8 0 0,-1-1 0,22-13 0,-6 3 0,-17 5 0,-10 12 0,-32 25 0,-2 12 0,27 58 0,-15-29 448,5 11 0,-2-1-448,-6-18 0,-1 6 0,-13-25 0,0 1 0,3 8 0,19 53 0,-12-36 0,18 42 0,-22-62 0,4 3 0,-5-8 0,-1-4 0,-3 0 0,2 4 0,0 8 0,-2-6 0,8 9 0,-11-14 0,9-1 0,-9 0 0,2-3 0,0 0 0,-2 2 0,2-2 0,-3 3 0,0 28 0,0-10 0,-3 15 0,2-21 0,-2-9 0,3-2 0,0-1 0,0 0 0,0 0 0,3-2 0,-2 12 0,2-7 0,6 52 0,3 2 0,3-3 0,-2-14 0,-9-41 0,-4-5 0,-4 2 0,-4-3 0,1 0 0,0 0 0,-1 0 0,4 0 0,1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12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365 1302 24575,'7'0'0,"1"3"0,-1-2 0,-3 6 0,-1-3 0,-3 3 0,0 0 0,-3-3 0,-1 0 0,0-1 0,-3 1 0,6 3 0,-8 4 0,-23 8 0,3-4 0,-11 2 0,18-9 0,10-8 0,2 4 0,3-4 0,-1 0 0,4-4 0,1 0 0,3-3 0,-3-4 0,2 0 0,-2-11 0,3-19 0,0-11 0,0-15 0,0-17 0,0 28 0,3-1 0,1 35 0,5 0 0,-5-3 0,21-55 0,-19 36 0,17-25 0,-22 51 0,2 11 0,-3-1 0,0 1 0,0 0 0,4 3 0,-4-3 0,7 6 0,-3-2 0,3 3 0,1 0 0,-1 0 0,0 3 0,4 1 0,0 4 0,11 0 0,11 19 0,24 11 0,-19-2 0,7 0 0,-9 9 0,-17-23 0,11 20 0,-21-35 0,-8 0 0,6-3 0,0 6 0,39 47 0,-26-31 0,29 33 0,-35-36 0,-2-10 0,-2 5 0,-3-14 0,-6 3 0,5 0 0,-2 1 0,3 6 0,12 19 0,-3-5 0,4 7 0,-7-16 0,-9-12 0,3-3 0,-6 2 0,-1-5 0,-4 2 0,-4-6 0,-1-12 0,-3-22 0,6-31 0,-2-20 0,7 20 0,2 1 0,-1-13 0,-5-6 0,-2-4 0,6 31 0,-1 3 0,-4-8 0,1 0 0,4-5 0,2 10 0,-1 30 0,0-32 0,-4 48 0,-1-17 0,-4 5 0,-1 4 0,2-1 0,0 11 0,4-4 0,-2 4 0,2-3 0,-1 3 0,-13-27 0,11 17 0,-12-11 0,15 23 0,-3 4 0,3-2 0,-3 3 0,-4 1 0,-24 3 0,7 5 0,-20 1 0,-16 18 0,32-12 0,-15 7 0,0 0 0,14-6 0,-23 9 0,34-13 0,-32 5 0,21-4 0,-20 0 0,35-5 0,14-2 0,-6 1 0,2 3 0,-14 2 0,8 2 0,-7-1 0,13 0 0,-3-6 0,7 3 0,-3-6 0,7 5 0,-4-2 0,4 3 0,0 1 0,0-1 0,0 11 0,0 3 0,0 0 0,0-6 0,0-12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16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60 23932,'11'-4'0,"-3"-3"319,-2 6-319,-2-2 107,3 3-107,1 0 54,-1 0-54,0 0 163,0 3-163,1 1 0,-1 4 0,-3-1 0,2 0 0,-2 0 0,1 1 0,1-4 0,-5 2 0,2-2 0,-6 3 0,-1-3 0,-4 3 0,1-6 0,0 2 0,-1-3 0,1 0 0,0 0 0,-1 0 0,1 0 0,0 0 0,-1 0 0,1 0 0,0 0 0,3-3 0,-3-1 0,3-1 0,-3-1 0,3 2 0,-3-7 0,6 3 0,-2-2 0,3 2 0,0 1 0,3 0 0,1 3 0,4-3 0,-1 3 0,0-3 0,0-1 0,1 1 0,-1 3 0,0 1 0,4 3 0,-3 0 0,2-4 0,-3 4 0,1-4 0,-1 4 0,3 3 0,2 5 0,-1 3 0,0 0 0,-3 11 0,-3-12 0,0 19 0,-1-8 0,2 11 0,0-11 0,-1 1 0,-5-11 0,0 27 0,0-9 0,0 50 0,0-50 0,0 64 0,0-57 0,0 18 0,0-29 0,0-14 0,0-3 0,0 2 0,0-6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20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16 24575,'3'-4'0,"1"-3"0,3 6 0,0-2 0,1 3 0,5 0 0,-4 0 0,5 0 0,-7 0 0,-3 3 0,3-2 0,-3 2 0,0 0 0,2 1 0,-2 1 0,0 1 0,3-5 0,-3 2 0,0 0 0,-1 1 0,-3 4 0,-3-1 0,-1-3 0,-4 2 0,-2 2 0,-9 6 0,2 1 0,-5 0 0,10-5 0,2-3 0,3-3 0,-1 0 0,-2-11 0,5-1 0,-5-7 0,9 4 0,-2 0 0,3 4 0,0 0 0,0-4 0,3 3 0,-2-3 0,5 7 0,-2-2 0,15 5 0,-6-2 0,33-5 0,-26 6 0,15-5 0,-21 7 0,-6 3 0,3 1 0,-1 3 0,-2 4 0,3-3 0,-2 13 0,4 0 0,-5 1 0,4-1 0,-3 14 0,1-7 0,-2 52 0,2-40 0,-9 24 0,14 16 0,-12-44 0,6 20 0,1-2 0,-8-30 0,8 30 0,-10-15 0,0-22 0,0 28 0,0-35 0,0 12 0,0-11 0,0 11 0,-4-5 0,3 5 0,-2 0 0,3-8 0,-3 4 0,2-11 0,-2 11 0,0-4 0,2 5 0,-6-9 0,6 1 0,-5-3 0,5 6 0,-5-6 0,2 2 0,-4-6 0,1 3 0,0-3 0,-1 0 0,1-1 0,-1-3 0,-2 0 0,-25-8 0,14 3 0,-41-18 0,45 9 0,-20-9 0,4-22 0,15 15 0,-14-17 0,11 1 0,11 29 0,-6-18 0,13 28 0,12 3 0,40 1 0,18-6 0,21 6 0,-4-6 0,-40 9 0,-6 0 0,-27 0 0,11 0 0,-1 5 0,27 11 0,-12-3 0,1 7 0,-19-11 0,-11-5 0,1 2 0,-1-2 0,0 3 0,11 7 0,-8-5 0,9 4 0,-12-2 0,0-6 0,1 8 0,-1-9 0,-3 7 0,2-4 0,-2 0 0,4 1 0,-1-1 0,0-3 0,-3 2 0,3-5 0,-7 6 0,7-6 0,-3 5 0,3-5 0,-3 5 0,3-5 0,-3 6 0,3-7 0,0 7 0,4-3 0,-3 0 0,-4-7 0,-2-2 0,-5-33 0,3-19 0,0-15 0,0-11 0,0-17 0,0 24 0,0 17 0,0 2 0,0 1 0,0-24 0,0 44 0,0-12 0,0 24 0,-3 1 0,2 1 0,-7-2 0,7-1 0,-7 6 0,7 5 0,-2 6 0,-1-6 0,3 6 0,-2-2 0,0 2 0,2 1 0,-2 3 0,3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21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24575,'0'7'0,"0"4"0,0 0 0,3 4 0,-2 23 0,2-10 0,2 20 0,-4-27 0,4-3 0,-5-10 0,0-1 0,0 0 0,0 4 0,5 8 0,-4-3 0,4 3 0,-5-8 0,0-7 0,0-1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25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1 198 24575,'0'-7'0,"3"0"0,1-1 0,3 1 0,1-4 0,-1 3 0,19-22 0,-13 15 0,16-13 0,6 6 0,-17 12 0,27-11 0,-35 13 0,8 3 0,0 1 0,-4 1 0,8 2 0,-11-2 0,11 3 0,-12 0 0,11 3 0,30 7 0,-18 1 0,19-1 0,-33-5 0,-15-2 0,5-2 0,-4 5 0,6-5 0,-4 5 0,4 2 0,-3 0 0,-1 2 0,-1-2 0,-2-1 0,4 0 0,-4 0 0,-1 1 0,0-1 0,-2 0 0,2 0 0,-3 4 0,0-3 0,0 2 0,0-2 0,0 2 0,0-2 0,0 3 0,0 7 0,-3-8 0,-4 12 0,-2-14 0,-4 5 0,1-1 0,-5 10 0,-6-2 0,6-1 0,-12 1 0,15-8 0,-32 15 0,29-11 0,-17 1 0,26-7 0,-2-6 0,2 3 0,-3 0 0,4 0 0,0 1 0,-1-1 0,1-3 0,0 2 0,-1-2 0,11 4 0,-2-4 0,13 2 0,53 16 0,1-5 0,20 6 0,-25-14 0,-38-9 0,-6 0 0,-9 4 0,1-4 0,0 7 0,4-3 0,-4 3 0,-1-3 0,-2 3 0,-4-3 0,5 3 0,-4 0 0,9 1 0,-6-1 0,3-3 0,-7 2 0,2-2 0,1 7 0,-2-3 0,5 2 0,-9-2 0,5-4 0,-5 5 0,2 0 0,-3 5 0,0 24 0,0-21 0,0 18 0,0-25 0,-3-2 0,2 3 0,-5-4 0,2 0 0,-4 1 0,1 2 0,0-2 0,-4 6 0,0-3 0,-1 0 0,2 0 0,2-4 0,-2 0 0,2 4 0,-3-3 0,0 3 0,3-4 0,-2 0 0,2-3 0,-2 3 0,2-3 0,-44 19 0,31-14 0,-32 14 0,42-23 0,-10 8 0,-1-2 0,1 0 0,3-1 0,7-2 0,-8 3 0,6-2 0,-6 4 0,9-7 0,2 2 0,-3 1 0,4-4 0,0 4 0,-1-4 0,1 0 0,0 0 0,-1 0 0,1 0 0,0 0 0,-1 0 0,1 0 0,0 0 0,-4 0 0,3 0 0,-3 3 0,4-2 0,0 2 0,-1-3 0,1 0 0,0 0 0,-1 0 0,1 0 0,0 0 0,-1 0 0,1 0 0,0 0 0,-4-3 0,3 2 0,-3-2 0,4-1 0,3 3 0,1-2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32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215 902 24575,'-8'-37'0,"6"-21"0,-5-17 0,7-25 0,0 28 0,0-12 0,0 43 0,0 7 0,0 27 0,0-15 0,0 11 0,0-11 0,0 15 0,0 0 0,0-1 0,0 1 0,0-11 0,-4 8 0,0-5 0,-3 11 0,-3 4 0,-2 0 0,1 0 0,0 0 0,4 0 0,0 0 0,-1-3 0,1 2 0,0-2 0,-1 3 0,1 0 0,0 0 0,-4 0 0,-8-5 0,5 4 0,-4-4 0,11 5 0,3-3 0,-3 2 0,6-5 0,1 1 0,4-2 0,4-3 0,2 1 0,32-35 0,-23 29 0,25-26 0,-33 30 0,4 3 0,-4 1 0,-1 0 0,9 1 0,-9-1 0,11-2 0,14-10 0,-17 8 0,16-5 0,-27 13 0,0 3 0,27 0 0,-16 3 0,28-2 0,-30 2 0,10 1 0,-14-3 0,2 2 0,-10 0 0,2-2 0,9 11 0,-5-6 0,35 12 0,-27-10 0,20 7 0,-27-10 0,0 5 0,-4-10 0,3 7 0,-2 0 0,3 1 0,-1 6 0,2-6 0,-1 2 0,0-2 0,-7-1 0,2 0 0,-5 4 0,7 8 0,-4-3 0,2 3 0,-3 3 0,0-12 0,-2 12 0,2-11 0,-3 3 0,0 1 0,4-1 0,-4-2 0,4-2 0,-4 9 0,0-9 0,0 11 0,-4-13 0,4 3 0,-4-4 0,4 0 0,0 0 0,-3 1 0,2-1 0,-2 3 0,3-1 0,0 1 0,-3 1 0,2-3 0,-2 2 0,3 8 0,0-8 0,0 12 0,0-14 0,0 3 0,0-4 0,0 0 0,0 0 0,0 1 0,0-1 0,0 0 0,0 0 0,0 1 0,0-1 0,0 0 0,0 0 0,0 1 0,0-1 0,0 3 0,0-1 0,0 4 0,3-8 0,-2 2 0,2-7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33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567 0 24575,'-3'8'0,"-1"-1"0,0 0 0,-3-3 0,6 3 0,-5-3 0,2 6 0,-7 1 0,0 4 0,-1 0 0,-1-1 0,-29 31 0,20-23 0,-23 23 0,30-30 0,-30 20 0,26-15 0,-25 13 0,36-20 0,-6-1 0,6-1 0,-3-1 0,4-5 0,3 1 0,-6 1 0,2 5 0,-66 46 0,48-32 0,-44 30 0,62-49 0,4-1 0,-2-5 0,11 3 0,0-1 0,17 2 0,50 0 0,20-1 0,-22-8 0,0-2 0,22-1 0,3-5 0,-66 7 0,9 5 0,-24 0 0,9 5 0,-7-4 0,14 9 0,-17-9 0,6 4 0,-15-2 0,2-2 0,-2 2 0,4-3 0,10 5 0,3 1 0,11 4 0,0 1 0,-11-5 0,-9-1 0,-13-5 0,-6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36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157 745 24575,'4'-7'0,"0"-1"0,3 1 0,0 3 0,-3-2 0,3 5 0,8 2 0,-5 0 0,8 7 0,-11-7 0,-3 6 0,0-3 0,-8 0 0,0-1 0,-3-3 0,0 0 0,-1 0 0,1 0 0,0-3 0,-1 2 0,4-6 0,-2 3 0,5-3 0,-6-4 0,-3-40 0,1 30 0,-1-56 0,7 60 0,3-22 0,0 28 0,3-3 0,5 3 0,6-12 0,1 7 0,-4-3 0,2 5 0,3-1 0,1 0 0,5 1 0,-11 3 0,0 7 0,-4-2 0,0 5 0,1-6 0,-1 6 0,0-2 0,4 6 0,35 50 0,7-9 0,4 21 0,-12-33 0,-33-21 0,-2-1 0,-3-2 0,4 6 0,-1 5 0,25 37 0,-19-16 0,18 24 0,-25-43 0,-3-3 0,-3-17 0,-3-2 0,0-9 0,0-2 0,0-10 0,0-34 0,0 0 0,0-28 0,-8 16 0,-1 0 0,-8 0 0,-8 0 0,1 13 0,-4 6 0,10 22 0,8 4 0,3 12 0,6 0 0,-5 4 0,2-4 0,-4 6 0,4-4 0,-2 8 0,2-6 0,-4 3 0,1 0 0,0-2 0,-1 2 0,1 0 0,-11-4 0,8 6 0,-20-2 0,17 4 0,-17-5 0,5 4 0,4-4 0,0 5 0,-14 0 0,-26 0 0,13 0 0,-3 0 0,37 3 0,-5-2 0,6 2 0,-9 0 0,14-2 0,-2 2 0,5 1 0,-1-4 0,2 4 0,0-1 0,1 1 0,3 0 0,0-1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38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24575,'4'-4'0,"0"1"0,3 3 0,-3-3 0,-1-5 0,-3 0 0,0-2 0,3 6 0,2 0 0,2 4 0,0 4 0,0 3 0,18 60 0,-7-31 0,-1 28 0,-1 0 0,-4-28 0,-1 58 0,-11-3 0,0-11 0,-4-20 0,0-4 0,2-15 0,-5-4 0,7-26 0,0 1 0,0-2 0,0-2 0,0-1 0,3-3 0,-6-1 0,6-3 0,-6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38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1 640 24575,'0'-8'0,"0"1"0,0-3 0,0-2 0,0-58 0,0 42 0,0-32 0,0-6 0,0-2 0,0 8 0,0 0 0,0-12 0,0 16 0,0 26 0,0 16 0,0-1 0,0 12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41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24575,'7'0'0,"11"5"0,19-4 0,-9 7 0,18-2 0,-32 1 0,4-1 0,-11 0 0,4-2 0,-6 4 0,7 2 0,-10-2 0,8 6 0,-5 5 0,3-2 0,2 13 0,-5-14 0,7 30 0,-10-2 0,5 8 0,-7 12 0,0-36 0,0 18 0,0-29 0,-3 5 0,-2 1 0,0-7 0,-3 13 0,7-16 0,-2 4 0,0-13 0,2 2 0,-6-5 0,3 5 0,0-2 0,-2 4 0,5-1 0,-6 0 0,7 1 0,-10 2 0,8 1 0,-8 1 0,10-2 0,-7-3 0,6 1 0,-5-1 0,2 0 0,0 0 0,-3-2 0,6 1 0,-5-5 0,-2 2 0,-3-6 0,-11-3 0,8-2 0,-7 0 0,13 4 0,0-3 0,2 6 0,2-5 0,-7 2 0,3-4 0,-3 4 0,7-2 0,-2 2 0,2-1 0,-4-4 0,1 4 0,0-6 0,3 4 0,-4-11 0,6 8 0,-2-9 0,4 12 0,0-1 0,3 4 0,1 1 0,6 3 0,9 0 0,6 0 0,7 0 0,0 0 0,0 0 0,0 5 0,16 11 0,36 13 0,-32-5 0,18-3 0,-62-14 0,2-7 0,-3 7 0,1-3 0,45 18 0,-35-14 0,33 14 0,-44-18 0,0 0 0,0-1 0,1 0 0,2 1 0,-2 4 0,3-4 0,-4 2 0,0-5 0,4 2 0,-3-3 0,6-6 0,-6 1 0,2-9 0,-3 3 0,5-18 0,-2 3 0,-3-67 0,-4-12 0,1 33 0,-5-1 0,-3-13 0,0 22 0,2 32 0,-7-23 0,9 41 0,3-1 0,-2 1 0,5 2 0,-5 2 0,2 2 0,-3 4 0,0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43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24575,'4'14'0,"2"1"0,-5-1 0,6 1 0,-7-1 0,11 25 0,-9-19 0,9 18 0,-10 1 0,2-22 0,2 28 0,-4-32 0,4 10 0,-5-1 0,0 34 0,4-16 0,-3 16 0,4-37 0,-5 3 0,0-12 0,0 8 0,0-7 0,5 8 0,-4-6 0,4 5 0,-5-7 0,0-3 0,0 2 0,0-2 0,0-1 0,0 3 0,0 2 0,0-1 0,0-1 0,0 1 0,0-3 0,0 3 0,0-4 0,0 3 0,0-2 0,0 3 0,0-4 0,0 0 0,-3 1 0,2-1 0,-2 3 0,3 2 0,0-1 0,3-4 0,-6-3 0,3-4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34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24575,'0'7'0,"-3"3"0,2-1 0,-2 4 0,3-5 0,0 3 0,0-1 0,0 2 0,0 2 0,0 72 0,0-53 0,0 29 0,0 1 0,0-31 0,0 48 0,0-44 0,0 12 0,0-27 0,0-2 0,0-1 0,0 19 0,0-9 0,0 10 0,4-15 0,-2 17 0,2-15 0,1 20 0,-4-32 0,4 6 0,0 3 0,-4-1 0,7 0 0,-7-3 0,2-7 0,0-3 0,-2 2 0,2-2 0,-3-1 0,0 0 0,0 0 0,0-3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37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24575,'7'0'0,"0"0"0,11 0 0,19-8 0,-1 6 0,60-26 0,-36 15 0,24-14 0,-47 15 0,-19 6 0,-14 3 0,-1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38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24575,'7'0'0,"3"-3"0,2 2 0,2-2 0,1-1 0,-4 4 0,11-4 0,-9 4 0,17-4 0,-6-2 0,8-5 0,0 5 0,-10-2 0,-4 7 0,-11-2 0,4 3 0,-3 0 0,5-4 0,-5 4 0,3-4 0,-1 4 0,-1-3 0,1 2 0,1-5 0,-3 5 0,2-6 0,-3 7 0,1-4 0,-1 1 0,0 2 0,-3-5 0,3 5 0,-7-2 0,4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41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12 195 24575,'0'-10'0,"0"2"0,0-3 0,0-3 0,4 5 0,0-8 0,3 9 0,3-6 0,10 0 0,4 0 0,8-6 0,0 8 0,16-6 0,-12 11 0,12-5 0,-16 10 0,0-2 0,-8 4 0,6 0 0,11 0 0,-13 0 0,18 0 0,-33 0 0,5 0 0,-10 0 0,-1 3 0,20 20 0,-15-7 0,14 11 0,-18-16 0,-4-4 0,-1 0 0,0 0 0,-2 1 0,2-1 0,-3 0 0,0 0 0,0 1 0,0-1 0,0 0 0,-3 0 0,-3 12 0,-1-9 0,-14 35 0,7-31 0,-6 20 0,10-23 0,-1 0 0,0 4 0,-4-4 0,-20 33 0,15-28 0,-19 36 0,27-42 0,-2 8 0,7-11 0,-12 7 0,6-5 0,-6 4 0,8-6 0,-7 7 0,-3-4 0,-3 7 0,-7-6 0,15 0 0,-30 10 0,25-11 0,-17 9 0,26-15 0,2 3 0,-1-3 0,3 0 0,-2 2 0,2 2 0,-2 0 0,2 2 0,-3-3 0,4 1 0,3-1 0,-3 0 0,6 1 0,-2-1 0,0-3 0,2 2 0,-2-2 0,3 4 0,0-1 0,-4-3 0,7-1 0,-2-6 0,9-1 0,1-4 0,4 4 0,-4 1 0,3 3 0,-6 0 0,3 0 0,-1 0 0,-2 0 0,14 0 0,-9 0 0,17 0 0,-14 0 0,31 0 0,-27-3 0,18 2 0,-27-2 0,0 3 0,-4 0 0,1 0 0,-1 0 0,0 0 0,0 0 0,1 0 0,2-3 0,1-2 0,1 1 0,-2 1 0,-6 0 0,3 2 0,-3-2 0,3 3 0,3 0 0,-1 0 0,1 0 0,-3 0 0,1 0 0,-1 0 0,0 3 0,-3-2 0,-1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44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1 215 24575,'4'-4'0,"-1"0"0,0 0 0,-2-2 0,6 5 0,-7-6 0,4 3 0,2-3 0,-1 0 0,17-28 0,-11 21 0,11-23 0,-17 29 0,4 0 0,-1-2 0,0 2 0,2-3 0,-3 0 0,1 7 0,-4-2 0,2 5 0,2-2 0,0 3 0,5-3 0,-1 2 0,26-3 0,-21 4 0,20-3 0,-2 2 0,-14-2 0,41 3 0,-42 0 0,15 0 0,-24 3 0,-4-2 0,0 6 0,4 0 0,-3 1 0,2 2 0,-6-2 0,3-4 0,-6 2 0,5-2 0,-5 3 0,5 1 0,-5 2 0,6-2 0,-6 3 0,2 7 0,-3-8 0,0 8 0,0-10 0,0-1 0,0 0 0,0 1 0,0-1 0,0 0 0,0 0 0,0 1 0,-4 2 0,0 1 0,-3 1 0,0-2 0,-1 1 0,4-3 0,-13 9 0,10-9 0,-15 9 0,3-7 0,3 4 0,-15 2 0,15-4 0,-3 1 0,8-5 0,4-1 0,-1-3 0,1 2 0,0-2 0,-1 0 0,-2 3 0,2-3 0,-6 6 0,3-2 0,-1 3 0,2-4 0,2-3 0,1 3 0,0 0 0,-4 1 0,3 6 0,-6-3 0,6 4 0,-6-4 0,6-1 0,-3-2 0,4-1 0,0 0 0,-1 0 0,1 1 0,0 2 0,-1-2 0,4 3 0,-2-7 0,2 6 0,0-2 0,-4 14 0,-1 18 0,2-15 0,-4 6 0,11-24 0,-4-3 0,1 0 0,2 2 0,-2-2 0,3 3 0,3-3 0,-2 3 0,6-6 0,-3 2 0,3-3 0,3 3 0,-2 1 0,6 3 0,5 2 0,-5-4 0,4 3 0,-11-8 0,0 4 0,1-4 0,-1 0 0,3 0 0,-2 0 0,3 0 0,-4 0 0,0 0 0,1-4 0,2 4 0,9-8 0,-2 6 0,2-6 0,-9 8 0,-2-4 0,-1 4 0,0 0 0,0 0 0,1 0 0,-1-3 0,3 2 0,2-5 0,2 5 0,1-2 0,-4-1 0,0 4 0,-4-4 0,-6 4 0,-2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50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423 1 24575,'1'3'0,"-2"1"0,-3 3 0,-2 1 0,2-1 0,0 0 0,-3-3 0,3 3 0,-3 0 0,-1 1 0,-2 6 0,-9-5 0,-6 8 0,-7 0 0,0 4 0,0 1 0,-16-3 0,20-1 0,-8-6 0,23-1 0,8-4 0,-8 4 0,8-3 0,-6 2 0,4-3 0,0 1 0,-1-1 0,1 0 0,-4 1 0,3 2 0,-6-2 0,10 3 0,0-7 0,5 2 0,9-2 0,22 15 0,12 3 0,0-3 0,18-4 0,-2-15 0,28 0 0,-1 0 0,-26 0 0,-15 0 0,-22 0 0,8 0 0,16 8 0,-20-6 0,18 5 0,-22-7 0,1 0 0,-3 0 0,0 0 0,3-5 0,-1 4 0,6-4 0,-13 5 0,5 0 0,-11 0 0,-4 0 0,-3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C2BF5-3B90-8502-02F8-A4768F246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70B06-303E-E6F9-726D-7086C659E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16E99-61A0-00CB-DD6C-F2B319C7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28/3/2023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8BB75-E7F3-C981-8ED9-A2129365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1B7E9-D314-5E27-CC01-DAB9FE6B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4331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D6946-61D0-87E1-56DB-1F45A4C5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779D1-5AF6-2493-53D3-282B449D8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C4039-406D-B591-BB29-04C164D8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28/3/2023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5A01A-9518-DE59-BE30-0A2587AD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CEBFD-24E2-EA45-8CDE-A9965B62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50045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07305-3810-FAC6-9866-412CDA2FD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3E7B-605C-39C4-F9EC-175739CE1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94126-9E8A-E443-ADC6-EC14503A7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28/3/2023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4DB84-BD70-DFCB-D8B9-B3A8CA80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97150-218F-928F-AA62-9D557F32D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8813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1911-EE1B-75A7-0757-C2575FC2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DE295-5F2E-30A4-26B2-8683C5902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A4A0A-E827-8DC8-4873-E7EAFC99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28/3/2023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C797E-72C2-B1A8-616D-068174486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E0B61-C431-5366-52D3-3F1B1760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9905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6970-C438-0E41-C310-A1A25312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2E236-0E92-CEC8-632D-3C315D72F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1C4DB-BB62-2C82-CEFC-DD63DFE5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28/3/2023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A5803-47E3-4DC3-AD8D-91CE09CF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36492-3DAE-7F44-AD78-F6C473B6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5960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34DC-BFCB-F121-DAFB-EF70FDE9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B2FA-DE68-787F-482C-4B91DB87D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8A1A9-0FF9-20A5-1FC7-E22871F6F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1EB87-15A4-F894-3CD7-C6B412F0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28/3/2023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332E4-756F-1C19-A18C-A8116599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E1FDC-D8C5-49A2-2EF8-EADBAD705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4265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BCD8D-5AFF-BB31-9507-F0121FB6E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4F670-7047-EC4F-7C3D-403171655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B964D-16AB-DB6A-177D-F281343D8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941CB-EA23-612C-5CD9-15103C582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E952E7-8BAB-3DEA-FBB7-6B8924E5E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F67E0-A617-E7C9-3F05-AD0CF054D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28/3/2023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A6A4B-D142-9BBE-E9FC-FCF6E329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C43BD5-0FF6-0868-3ADE-ED32422E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7437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7F507-97B0-2346-32C6-410CFE92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7554D-5D8B-3CAD-2B1F-06819579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28/3/2023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BBBB5-2320-9AC4-C852-D52A1621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EDD9B-8B42-277D-F727-21FA908B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9048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4F4AD-3C60-A58E-E5A1-C44D6207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28/3/2023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D69F5-1368-EC20-EBC6-004D128C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3944B-4020-C01F-9E61-FFB99529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55144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EB00-83B7-A823-28ED-D17D3519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9C36D-23DA-0044-FB91-A5778D822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EAFA6-C60C-FDE2-4AB1-767DC9C6F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206E3-096C-A161-CBF2-FB9AFAE7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28/3/2023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F0C0C-67CC-5588-F37B-04533967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EAE63-0099-3749-BD59-FC6CDCE15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7424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0ADB-ED1D-58FC-B3F2-E00F515B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7D2F34-B6FA-2C40-08FF-54730489B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55F08-B685-A325-565A-B6F2A77E8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4DADA-991F-7BAC-89D9-74DCAD09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28/3/2023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FF6F8-70F9-5486-27A5-D2B18C2A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429B4-F2AB-1929-7A97-78EC7DFE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51826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56F21-9975-3508-62E2-CE1E854B1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77775-1CCB-19EE-34DA-13C0024AD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30534-7E83-DCED-074B-8BF2F741E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F3394-579D-DB45-AD35-615517E24F22}" type="datetimeFigureOut">
              <a:rPr lang="en-TH" smtClean="0"/>
              <a:t>28/3/2023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F53AE-1934-9286-FB61-2CE247475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6D132-A315-9F2A-F311-36DA60EFB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7944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11.png"/><Relationship Id="rId42" Type="http://schemas.openxmlformats.org/officeDocument/2006/relationships/customXml" Target="../ink/ink20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3.xml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29" Type="http://schemas.openxmlformats.org/officeDocument/2006/relationships/image" Target="../media/image15.png"/><Relationship Id="rId11" Type="http://schemas.openxmlformats.org/officeDocument/2006/relationships/image" Target="../media/image6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9.png"/><Relationship Id="rId40" Type="http://schemas.openxmlformats.org/officeDocument/2006/relationships/customXml" Target="../ink/ink19.xml"/><Relationship Id="rId45" Type="http://schemas.openxmlformats.org/officeDocument/2006/relationships/image" Target="../media/image23.png"/><Relationship Id="rId53" Type="http://schemas.openxmlformats.org/officeDocument/2006/relationships/image" Target="../media/image27.png"/><Relationship Id="rId58" Type="http://schemas.openxmlformats.org/officeDocument/2006/relationships/customXml" Target="../ink/ink28.xml"/><Relationship Id="rId66" Type="http://schemas.openxmlformats.org/officeDocument/2006/relationships/customXml" Target="../ink/ink32.xml"/><Relationship Id="rId5" Type="http://schemas.openxmlformats.org/officeDocument/2006/relationships/image" Target="../media/image3.png"/><Relationship Id="rId61" Type="http://schemas.openxmlformats.org/officeDocument/2006/relationships/image" Target="../media/image31.png"/><Relationship Id="rId19" Type="http://schemas.openxmlformats.org/officeDocument/2006/relationships/image" Target="../media/image1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4.png"/><Relationship Id="rId30" Type="http://schemas.openxmlformats.org/officeDocument/2006/relationships/customXml" Target="../ink/ink14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35.png"/><Relationship Id="rId8" Type="http://schemas.openxmlformats.org/officeDocument/2006/relationships/customXml" Target="../ink/ink3.xml"/><Relationship Id="rId51" Type="http://schemas.openxmlformats.org/officeDocument/2006/relationships/image" Target="../media/image26.png"/><Relationship Id="rId3" Type="http://schemas.openxmlformats.org/officeDocument/2006/relationships/image" Target="../media/image2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30.png"/><Relationship Id="rId67" Type="http://schemas.openxmlformats.org/officeDocument/2006/relationships/image" Target="../media/image34.png"/><Relationship Id="rId20" Type="http://schemas.openxmlformats.org/officeDocument/2006/relationships/customXml" Target="../ink/ink9.xml"/><Relationship Id="rId41" Type="http://schemas.openxmlformats.org/officeDocument/2006/relationships/image" Target="../media/image21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" Type="http://schemas.openxmlformats.org/officeDocument/2006/relationships/customXml" Target="../ink/ink4.xml"/><Relationship Id="rId31" Type="http://schemas.openxmlformats.org/officeDocument/2006/relationships/image" Target="../media/image16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3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39" Type="http://schemas.openxmlformats.org/officeDocument/2006/relationships/image" Target="../media/image20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e2R8fayw5d5UuRucA" TargetMode="External"/><Relationship Id="rId2" Type="http://schemas.openxmlformats.org/officeDocument/2006/relationships/hyperlink" Target="https://forms.gle/bVL5xoVz4a8V7Li1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EF418-AC93-9BB5-4896-8A9BEFD4E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Mini Project</a:t>
            </a:r>
          </a:p>
        </p:txBody>
      </p:sp>
    </p:spTree>
    <p:extLst>
      <p:ext uri="{BB962C8B-B14F-4D97-AF65-F5344CB8AC3E}">
        <p14:creationId xmlns:p14="http://schemas.microsoft.com/office/powerpoint/2010/main" val="287736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137AE3-8783-2066-EE09-0CF3B57B2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98" y="86497"/>
            <a:ext cx="4170518" cy="6685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A45B9F-8386-2BAC-F38A-C11CDAE93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605" y="43249"/>
            <a:ext cx="5426807" cy="677150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0D4FC50-5B83-A464-8832-B30E2A1D34E9}"/>
              </a:ext>
            </a:extLst>
          </p:cNvPr>
          <p:cNvGrpSpPr/>
          <p:nvPr/>
        </p:nvGrpSpPr>
        <p:grpSpPr>
          <a:xfrm>
            <a:off x="2091559" y="2045454"/>
            <a:ext cx="846000" cy="410760"/>
            <a:chOff x="2091559" y="2045454"/>
            <a:chExt cx="846000" cy="41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6CFF094-4161-7885-8197-D68FFC65D109}"/>
                    </a:ext>
                  </a:extLst>
                </p14:cNvPr>
                <p14:cNvContentPartPr/>
                <p14:nvPr/>
              </p14:nvContentPartPr>
              <p14:xfrm>
                <a:off x="2091559" y="2045454"/>
                <a:ext cx="399960" cy="216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6CFF094-4161-7885-8197-D68FFC65D10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82559" y="2036814"/>
                  <a:ext cx="4176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6898E11-1821-885A-233C-5C57B8E255A3}"/>
                    </a:ext>
                  </a:extLst>
                </p14:cNvPr>
                <p14:cNvContentPartPr/>
                <p14:nvPr/>
              </p14:nvContentPartPr>
              <p14:xfrm>
                <a:off x="2426359" y="2082894"/>
                <a:ext cx="12240" cy="300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6898E11-1821-885A-233C-5C57B8E255A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7719" y="2074254"/>
                  <a:ext cx="298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76709F0-5FFF-1FF3-C9C0-55DD2E6E53E6}"/>
                    </a:ext>
                  </a:extLst>
                </p14:cNvPr>
                <p14:cNvContentPartPr/>
                <p14:nvPr/>
              </p14:nvContentPartPr>
              <p14:xfrm>
                <a:off x="2626519" y="2065974"/>
                <a:ext cx="311040" cy="218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76709F0-5FFF-1FF3-C9C0-55DD2E6E53E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17879" y="2056974"/>
                  <a:ext cx="3286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3CEB8F2-1304-1D46-4B55-21E39CDCE5D5}"/>
                    </a:ext>
                  </a:extLst>
                </p14:cNvPr>
                <p14:cNvContentPartPr/>
                <p14:nvPr/>
              </p14:nvContentPartPr>
              <p14:xfrm>
                <a:off x="2856559" y="2092974"/>
                <a:ext cx="17280" cy="363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3CEB8F2-1304-1D46-4B55-21E39CDCE5D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47919" y="2084334"/>
                  <a:ext cx="34920" cy="38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E4319E-E6CA-4544-9A5C-B657107C204D}"/>
              </a:ext>
            </a:extLst>
          </p:cNvPr>
          <p:cNvGrpSpPr/>
          <p:nvPr/>
        </p:nvGrpSpPr>
        <p:grpSpPr>
          <a:xfrm>
            <a:off x="3141679" y="2067414"/>
            <a:ext cx="555120" cy="275040"/>
            <a:chOff x="3141679" y="2067414"/>
            <a:chExt cx="555120" cy="2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3F41316-C7BF-B918-ED98-542171F3E564}"/>
                    </a:ext>
                  </a:extLst>
                </p14:cNvPr>
                <p14:cNvContentPartPr/>
                <p14:nvPr/>
              </p14:nvContentPartPr>
              <p14:xfrm>
                <a:off x="3141679" y="2178654"/>
                <a:ext cx="147240" cy="36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3F41316-C7BF-B918-ED98-542171F3E56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33039" y="2169654"/>
                  <a:ext cx="1648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7EC7E14-1E11-ACAC-0068-9DC006C51836}"/>
                    </a:ext>
                  </a:extLst>
                </p14:cNvPr>
                <p14:cNvContentPartPr/>
                <p14:nvPr/>
              </p14:nvContentPartPr>
              <p14:xfrm>
                <a:off x="3154639" y="2268294"/>
                <a:ext cx="152280" cy="35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7EC7E14-1E11-ACAC-0068-9DC006C5183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45999" y="2259654"/>
                  <a:ext cx="1699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804B233-0FB1-D5F3-F949-F7D0940F95BD}"/>
                    </a:ext>
                  </a:extLst>
                </p14:cNvPr>
                <p14:cNvContentPartPr/>
                <p14:nvPr/>
              </p14:nvContentPartPr>
              <p14:xfrm>
                <a:off x="3464959" y="2067414"/>
                <a:ext cx="231840" cy="275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804B233-0FB1-D5F3-F949-F7D0940F95B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55959" y="2058774"/>
                  <a:ext cx="249480" cy="29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9DD1CE0-8975-5B0C-FDED-80EE2B835D4D}"/>
                  </a:ext>
                </a:extLst>
              </p14:cNvPr>
              <p14:cNvContentPartPr/>
              <p14:nvPr/>
            </p14:nvContentPartPr>
            <p14:xfrm>
              <a:off x="3813799" y="2019534"/>
              <a:ext cx="198360" cy="301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9DD1CE0-8975-5B0C-FDED-80EE2B835D4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05159" y="2010534"/>
                <a:ext cx="216000" cy="31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30A79783-F6EA-43C2-48AF-A5F6DAE6B063}"/>
              </a:ext>
            </a:extLst>
          </p:cNvPr>
          <p:cNvGrpSpPr/>
          <p:nvPr/>
        </p:nvGrpSpPr>
        <p:grpSpPr>
          <a:xfrm>
            <a:off x="7985839" y="2113134"/>
            <a:ext cx="340560" cy="332280"/>
            <a:chOff x="7985839" y="2113134"/>
            <a:chExt cx="34056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61A6041-3C3C-6BB7-695E-C89CB69B5998}"/>
                    </a:ext>
                  </a:extLst>
                </p14:cNvPr>
                <p14:cNvContentPartPr/>
                <p14:nvPr/>
              </p14:nvContentPartPr>
              <p14:xfrm>
                <a:off x="7985839" y="2113134"/>
                <a:ext cx="340560" cy="155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61A6041-3C3C-6BB7-695E-C89CB69B599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76839" y="2104494"/>
                  <a:ext cx="3582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BEB53DA-8260-DB1E-3AF4-251BDA3D2F9C}"/>
                    </a:ext>
                  </a:extLst>
                </p14:cNvPr>
                <p14:cNvContentPartPr/>
                <p14:nvPr/>
              </p14:nvContentPartPr>
              <p14:xfrm>
                <a:off x="8153239" y="2134014"/>
                <a:ext cx="14400" cy="311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BEB53DA-8260-DB1E-3AF4-251BDA3D2F9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44239" y="2125374"/>
                  <a:ext cx="32040" cy="32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B5DCB81-1984-2941-463F-6B0CE4CFDF14}"/>
                  </a:ext>
                </a:extLst>
              </p14:cNvPr>
              <p14:cNvContentPartPr/>
              <p14:nvPr/>
            </p14:nvContentPartPr>
            <p14:xfrm>
              <a:off x="8456719" y="2122494"/>
              <a:ext cx="325800" cy="321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B5DCB81-1984-2941-463F-6B0CE4CFDF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47719" y="2113854"/>
                <a:ext cx="343440" cy="33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33EF7F34-11DB-ED94-13A0-8EA7E11953B3}"/>
              </a:ext>
            </a:extLst>
          </p:cNvPr>
          <p:cNvGrpSpPr/>
          <p:nvPr/>
        </p:nvGrpSpPr>
        <p:grpSpPr>
          <a:xfrm>
            <a:off x="9069079" y="2063454"/>
            <a:ext cx="1037160" cy="429120"/>
            <a:chOff x="9069079" y="2063454"/>
            <a:chExt cx="1037160" cy="42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954C789-D47E-7C93-6B37-2903386CD375}"/>
                    </a:ext>
                  </a:extLst>
                </p14:cNvPr>
                <p14:cNvContentPartPr/>
                <p14:nvPr/>
              </p14:nvContentPartPr>
              <p14:xfrm>
                <a:off x="9069079" y="2201334"/>
                <a:ext cx="173520" cy="16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954C789-D47E-7C93-6B37-2903386CD37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60439" y="2192694"/>
                  <a:ext cx="1911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FB27EE0-7C98-5798-AC08-DEA139B54802}"/>
                    </a:ext>
                  </a:extLst>
                </p14:cNvPr>
                <p14:cNvContentPartPr/>
                <p14:nvPr/>
              </p14:nvContentPartPr>
              <p14:xfrm>
                <a:off x="9095719" y="2278734"/>
                <a:ext cx="175680" cy="30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FB27EE0-7C98-5798-AC08-DEA139B5480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87079" y="2269734"/>
                  <a:ext cx="1933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3832D96-5767-EE97-672C-692E3B9C5E47}"/>
                    </a:ext>
                  </a:extLst>
                </p14:cNvPr>
                <p14:cNvContentPartPr/>
                <p14:nvPr/>
              </p14:nvContentPartPr>
              <p14:xfrm>
                <a:off x="9359239" y="2063454"/>
                <a:ext cx="335160" cy="415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3832D96-5767-EE97-672C-692E3B9C5E4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350239" y="2054814"/>
                  <a:ext cx="35280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65F3BB-3BA8-490B-C9C6-A3E38ED85A5C}"/>
                    </a:ext>
                  </a:extLst>
                </p14:cNvPr>
                <p14:cNvContentPartPr/>
                <p14:nvPr/>
              </p14:nvContentPartPr>
              <p14:xfrm>
                <a:off x="9726079" y="2099814"/>
                <a:ext cx="380160" cy="392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65F3BB-3BA8-490B-C9C6-A3E38ED85A5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17079" y="2090814"/>
                  <a:ext cx="397800" cy="41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6421718-D43A-3B1A-E1E7-6184C03F3846}"/>
              </a:ext>
            </a:extLst>
          </p:cNvPr>
          <p:cNvGrpSpPr/>
          <p:nvPr/>
        </p:nvGrpSpPr>
        <p:grpSpPr>
          <a:xfrm>
            <a:off x="8036126" y="2944856"/>
            <a:ext cx="1184760" cy="748080"/>
            <a:chOff x="8036126" y="2944856"/>
            <a:chExt cx="1184760" cy="74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BB8F7B6-C28E-E12D-70F6-2C18BC7273EF}"/>
                    </a:ext>
                  </a:extLst>
                </p14:cNvPr>
                <p14:cNvContentPartPr/>
                <p14:nvPr/>
              </p14:nvContentPartPr>
              <p14:xfrm>
                <a:off x="8191646" y="2944856"/>
                <a:ext cx="24480" cy="737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BB8F7B6-C28E-E12D-70F6-2C18BC7273E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83006" y="2935856"/>
                  <a:ext cx="42120" cy="75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AD1E32B-A9E8-894F-D6DB-A84A03F4AF5F}"/>
                    </a:ext>
                  </a:extLst>
                </p14:cNvPr>
                <p14:cNvContentPartPr/>
                <p14:nvPr/>
              </p14:nvContentPartPr>
              <p14:xfrm>
                <a:off x="8036126" y="3129896"/>
                <a:ext cx="36900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AD1E32B-A9E8-894F-D6DB-A84A03F4AF5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27126" y="3121256"/>
                  <a:ext cx="38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015D5D1-B31E-F175-6300-B76BBC333305}"/>
                    </a:ext>
                  </a:extLst>
                </p14:cNvPr>
                <p14:cNvContentPartPr/>
                <p14:nvPr/>
              </p14:nvContentPartPr>
              <p14:xfrm>
                <a:off x="8440406" y="3196136"/>
                <a:ext cx="212400" cy="457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015D5D1-B31E-F175-6300-B76BBC33330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31766" y="3187496"/>
                  <a:ext cx="23004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9FECCC4-30A7-B115-BBAF-40F05B657ACC}"/>
                    </a:ext>
                  </a:extLst>
                </p14:cNvPr>
                <p14:cNvContentPartPr/>
                <p14:nvPr/>
              </p14:nvContentPartPr>
              <p14:xfrm>
                <a:off x="8643806" y="3280736"/>
                <a:ext cx="577080" cy="412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9FECCC4-30A7-B115-BBAF-40F05B657AC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34806" y="3272096"/>
                  <a:ext cx="594720" cy="42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FF5B306-945A-4F9E-3798-A44BDD41CE7A}"/>
              </a:ext>
            </a:extLst>
          </p:cNvPr>
          <p:cNvGrpSpPr/>
          <p:nvPr/>
        </p:nvGrpSpPr>
        <p:grpSpPr>
          <a:xfrm>
            <a:off x="2067358" y="2807574"/>
            <a:ext cx="905040" cy="352440"/>
            <a:chOff x="2067358" y="2807574"/>
            <a:chExt cx="905040" cy="35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86D28F-E767-1A36-3B08-3DF48F77CFA1}"/>
                    </a:ext>
                  </a:extLst>
                </p14:cNvPr>
                <p14:cNvContentPartPr/>
                <p14:nvPr/>
              </p14:nvContentPartPr>
              <p14:xfrm>
                <a:off x="2067358" y="2807574"/>
                <a:ext cx="468360" cy="324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86D28F-E767-1A36-3B08-3DF48F77CFA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58358" y="2798934"/>
                  <a:ext cx="4860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44A71D1-4412-CB57-6B5E-84EF4DF882F4}"/>
                    </a:ext>
                  </a:extLst>
                </p14:cNvPr>
                <p14:cNvContentPartPr/>
                <p14:nvPr/>
              </p14:nvContentPartPr>
              <p14:xfrm>
                <a:off x="2702398" y="2890734"/>
                <a:ext cx="270000" cy="269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44A71D1-4412-CB57-6B5E-84EF4DF882F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93758" y="2881734"/>
                  <a:ext cx="287640" cy="28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A29ECB4-8736-C957-3E2A-498A71548A7A}"/>
                  </a:ext>
                </a:extLst>
              </p14:cNvPr>
              <p14:cNvContentPartPr/>
              <p14:nvPr/>
            </p14:nvContentPartPr>
            <p14:xfrm>
              <a:off x="3301438" y="2671854"/>
              <a:ext cx="192960" cy="506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A29ECB4-8736-C957-3E2A-498A71548A7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292798" y="2663214"/>
                <a:ext cx="21060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66A8771-7C7D-E9E8-5E41-1E7605006F3E}"/>
                  </a:ext>
                </a:extLst>
              </p14:cNvPr>
              <p14:cNvContentPartPr/>
              <p14:nvPr/>
            </p14:nvContentPartPr>
            <p14:xfrm>
              <a:off x="7633318" y="4448814"/>
              <a:ext cx="465480" cy="3970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66A8771-7C7D-E9E8-5E41-1E7605006F3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624678" y="4439814"/>
                <a:ext cx="48312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C81EBCD-2DCA-B40E-B162-2A566129E7CE}"/>
                  </a:ext>
                </a:extLst>
              </p14:cNvPr>
              <p14:cNvContentPartPr/>
              <p14:nvPr/>
            </p14:nvContentPartPr>
            <p14:xfrm>
              <a:off x="8148838" y="4359534"/>
              <a:ext cx="322560" cy="5137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C81EBCD-2DCA-B40E-B162-2A566129E7C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139838" y="4350894"/>
                <a:ext cx="34020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1436787-92C5-9F33-15E6-44FFA6051526}"/>
                  </a:ext>
                </a:extLst>
              </p14:cNvPr>
              <p14:cNvContentPartPr/>
              <p14:nvPr/>
            </p14:nvContentPartPr>
            <p14:xfrm>
              <a:off x="8347198" y="5091414"/>
              <a:ext cx="69480" cy="2235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1436787-92C5-9F33-15E6-44FFA605152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338558" y="5082414"/>
                <a:ext cx="87120" cy="24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44448F96-8B7C-F65B-6F76-F7BA6453B25C}"/>
              </a:ext>
            </a:extLst>
          </p:cNvPr>
          <p:cNvGrpSpPr/>
          <p:nvPr/>
        </p:nvGrpSpPr>
        <p:grpSpPr>
          <a:xfrm>
            <a:off x="8369518" y="4117974"/>
            <a:ext cx="476640" cy="695160"/>
            <a:chOff x="8369518" y="4117974"/>
            <a:chExt cx="476640" cy="69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0CC0A2C-7DA0-0849-7953-D07CE61A0137}"/>
                    </a:ext>
                  </a:extLst>
                </p14:cNvPr>
                <p14:cNvContentPartPr/>
                <p14:nvPr/>
              </p14:nvContentPartPr>
              <p14:xfrm>
                <a:off x="8558878" y="4423974"/>
                <a:ext cx="287280" cy="389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0CC0A2C-7DA0-0849-7953-D07CE61A013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550238" y="4415334"/>
                  <a:ext cx="3049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48DD061-78B5-E9DD-AC62-3E6976FE888E}"/>
                    </a:ext>
                  </a:extLst>
                </p14:cNvPr>
                <p14:cNvContentPartPr/>
                <p14:nvPr/>
              </p14:nvContentPartPr>
              <p14:xfrm>
                <a:off x="8369518" y="4117974"/>
                <a:ext cx="10800" cy="109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48DD061-78B5-E9DD-AC62-3E6976FE888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60518" y="4109334"/>
                  <a:ext cx="28440" cy="12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85DC212-1EFE-F5F8-3883-1B73FB144055}"/>
                  </a:ext>
                </a:extLst>
              </p14:cNvPr>
              <p14:cNvContentPartPr/>
              <p14:nvPr/>
            </p14:nvContentPartPr>
            <p14:xfrm>
              <a:off x="9245038" y="4361694"/>
              <a:ext cx="283320" cy="4132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85DC212-1EFE-F5F8-3883-1B73FB14405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36398" y="4352694"/>
                <a:ext cx="30096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0896929-6032-8DA9-6D55-138359D5AC86}"/>
                  </a:ext>
                </a:extLst>
              </p14:cNvPr>
              <p14:cNvContentPartPr/>
              <p14:nvPr/>
            </p14:nvContentPartPr>
            <p14:xfrm>
              <a:off x="1930918" y="4106454"/>
              <a:ext cx="279360" cy="3250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0896929-6032-8DA9-6D55-138359D5AC8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921918" y="4097454"/>
                <a:ext cx="297000" cy="34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4CE971F3-0A69-4D00-9B10-C717DEA2D52D}"/>
              </a:ext>
            </a:extLst>
          </p:cNvPr>
          <p:cNvGrpSpPr/>
          <p:nvPr/>
        </p:nvGrpSpPr>
        <p:grpSpPr>
          <a:xfrm>
            <a:off x="2342398" y="3751494"/>
            <a:ext cx="637200" cy="1046520"/>
            <a:chOff x="2342398" y="3751494"/>
            <a:chExt cx="637200" cy="10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23A94AA-FDD1-07E4-1762-635AA84B4BB1}"/>
                    </a:ext>
                  </a:extLst>
                </p14:cNvPr>
                <p14:cNvContentPartPr/>
                <p14:nvPr/>
              </p14:nvContentPartPr>
              <p14:xfrm>
                <a:off x="2342398" y="4103934"/>
                <a:ext cx="247680" cy="279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23A94AA-FDD1-07E4-1762-635AA84B4BB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33758" y="4095294"/>
                  <a:ext cx="2653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AE0B0A0-5829-0876-4918-83D848F194D8}"/>
                    </a:ext>
                  </a:extLst>
                </p14:cNvPr>
                <p14:cNvContentPartPr/>
                <p14:nvPr/>
              </p14:nvContentPartPr>
              <p14:xfrm>
                <a:off x="2534638" y="4512534"/>
                <a:ext cx="54000" cy="285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AE0B0A0-5829-0876-4918-83D848F194D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525638" y="4503534"/>
                  <a:ext cx="716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C582D59-F625-1B9F-84B1-713C067A6F45}"/>
                    </a:ext>
                  </a:extLst>
                </p14:cNvPr>
                <p14:cNvContentPartPr/>
                <p14:nvPr/>
              </p14:nvContentPartPr>
              <p14:xfrm>
                <a:off x="2506918" y="3751494"/>
                <a:ext cx="360" cy="230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C582D59-F625-1B9F-84B1-713C067A6F4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98278" y="3742854"/>
                  <a:ext cx="180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3CCE006-E849-4F21-7A7B-E34923B7B6EF}"/>
                    </a:ext>
                  </a:extLst>
                </p14:cNvPr>
                <p14:cNvContentPartPr/>
                <p14:nvPr/>
              </p14:nvContentPartPr>
              <p14:xfrm>
                <a:off x="2703838" y="4092414"/>
                <a:ext cx="275760" cy="272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3CCE006-E849-4F21-7A7B-E34923B7B6E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95198" y="4083414"/>
                  <a:ext cx="293400" cy="29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80B46F5-CDFE-DE53-1778-C4016A88699A}"/>
                  </a:ext>
                </a:extLst>
              </p14:cNvPr>
              <p14:cNvContentPartPr/>
              <p14:nvPr/>
            </p14:nvContentPartPr>
            <p14:xfrm>
              <a:off x="3369118" y="4074414"/>
              <a:ext cx="28440" cy="3013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80B46F5-CDFE-DE53-1778-C4016A88699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60478" y="4065774"/>
                <a:ext cx="46080" cy="31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019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3E3E3-2C89-2957-47E6-46E7B0106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0" y="301625"/>
            <a:ext cx="10515600" cy="993775"/>
          </a:xfrm>
        </p:spPr>
        <p:txBody>
          <a:bodyPr>
            <a:normAutofit fontScale="92500" lnSpcReduction="10000"/>
          </a:bodyPr>
          <a:lstStyle/>
          <a:p>
            <a:r>
              <a:rPr lang="en-US" sz="1800" b="0" i="0" u="none" strike="noStrike" dirty="0">
                <a:solidFill>
                  <a:srgbClr val="232425"/>
                </a:solidFill>
                <a:effectLst/>
                <a:latin typeface="Arial" panose="020B0604020202020204" pitchFamily="34" charset="0"/>
              </a:rPr>
              <a:t>Pitch </a:t>
            </a:r>
            <a:r>
              <a:rPr lang="en-US" sz="1800" dirty="0">
                <a:solidFill>
                  <a:srgbClr val="232425"/>
                </a:solidFill>
                <a:latin typeface="Arial" panose="020B0604020202020204" pitchFamily="34" charset="0"/>
              </a:rPr>
              <a:t>+ </a:t>
            </a:r>
            <a:r>
              <a:rPr lang="en-US" sz="1800" b="0" i="0" u="none" strike="noStrike" dirty="0">
                <a:solidFill>
                  <a:srgbClr val="232425"/>
                </a:solidFill>
                <a:effectLst/>
                <a:latin typeface="Arial" panose="020B0604020202020204" pitchFamily="34" charset="0"/>
              </a:rPr>
              <a:t>Demo 15 Min</a:t>
            </a:r>
          </a:p>
          <a:p>
            <a:r>
              <a:rPr lang="en-US" sz="1800" dirty="0">
                <a:solidFill>
                  <a:srgbClr val="232425"/>
                </a:solidFill>
                <a:latin typeface="Arial" panose="020B0604020202020204" pitchFamily="34" charset="0"/>
              </a:rPr>
              <a:t>Questions      5 Min</a:t>
            </a:r>
          </a:p>
          <a:p>
            <a:r>
              <a:rPr lang="en-US" sz="1800" b="1" dirty="0">
                <a:solidFill>
                  <a:srgbClr val="232425"/>
                </a:solidFill>
                <a:effectLst/>
                <a:latin typeface="Arial" panose="020B0604020202020204" pitchFamily="34" charset="0"/>
              </a:rPr>
              <a:t>Total             20 Min</a:t>
            </a:r>
            <a:endParaRPr lang="en-US" b="1" dirty="0">
              <a:effectLst/>
            </a:endParaRPr>
          </a:p>
          <a:p>
            <a:endParaRPr lang="en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AA888-B472-665E-FA1D-27EE46BBFA01}"/>
              </a:ext>
            </a:extLst>
          </p:cNvPr>
          <p:cNvSpPr txBox="1"/>
          <p:nvPr/>
        </p:nvSpPr>
        <p:spPr>
          <a:xfrm>
            <a:off x="1428750" y="2181225"/>
            <a:ext cx="718185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Problem Statement </a:t>
            </a:r>
            <a:r>
              <a:rPr lang="th-TH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ปัญหาที่เราจะแก้คืออะไร</a:t>
            </a:r>
            <a:endParaRPr lang="en-US" b="0" i="0" u="none" strike="noStrike" dirty="0"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Solution </a:t>
            </a:r>
            <a:r>
              <a:rPr lang="th-TH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สิ่งที่เราทำคืออะไร แล้วมันสามารถแก้ปัญหาได้อย่างไร</a:t>
            </a:r>
            <a:endParaRPr lang="en-US" b="0" i="0" u="none" strike="noStrike" dirty="0"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Target Users / Target Market </a:t>
            </a:r>
            <a:r>
              <a:rPr lang="th-TH" b="0" i="0" u="none" strike="noStrike" dirty="0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กลุ่มเป้าหมายของเราคือใคร หรือ ตลาดของเราเป็นกลุ่มไหน</a:t>
            </a:r>
            <a:endParaRPr lang="en-US" b="0" i="0" u="none" strike="noStrike" dirty="0">
              <a:solidFill>
                <a:srgbClr val="232425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Social Impact &amp; Assessment </a:t>
            </a:r>
            <a:r>
              <a:rPr lang="th-TH" b="0" i="0" u="none" strike="noStrike" dirty="0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ผลลัพธ์ทางสังคมที่จะเกิดขึ้นเป็นอย่างไร จะวัดผลอย่างไร</a:t>
            </a:r>
            <a:endParaRPr lang="en-US" b="0" i="0" u="none" strike="noStrike" dirty="0">
              <a:solidFill>
                <a:srgbClr val="232425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0" i="0" u="none" strike="noStrike" dirty="0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Team </a:t>
            </a:r>
            <a:r>
              <a:rPr lang="th-TH" sz="1800" b="0" i="0" u="none" strike="noStrike" dirty="0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สมาชิกทีม และเครือข่าย ทำไมทีมเราถึงเป็นทีมที่ดีที่สุดในการแก้ปัญหานี้</a:t>
            </a:r>
            <a:endParaRPr lang="th-TH" b="1" dirty="0"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0" i="0" u="none" strike="noStrike" dirty="0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Sustainability </a:t>
            </a:r>
            <a:r>
              <a:rPr lang="th-TH" sz="1800" b="0" i="0" u="none" strike="noStrike" dirty="0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ศักยภาพในการด</a:t>
            </a:r>
            <a:r>
              <a:rPr lang="th-TH" sz="1800" b="0" i="0" u="none" strike="noStrike" dirty="0" err="1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ํา</a:t>
            </a:r>
            <a:r>
              <a:rPr lang="th-TH" sz="1800" b="0" i="0" u="none" strike="noStrike" dirty="0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รงอยู่ได้ในระยะยาว</a:t>
            </a:r>
            <a:endParaRPr lang="en-US" sz="1800" b="0" i="0" u="none" strike="noStrike" dirty="0">
              <a:solidFill>
                <a:srgbClr val="232425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Demo (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ทำตัว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demo 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ระบบที่นำเสนอโดยใช้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tools 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ที่เรียนมา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, 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อธิบาย หลักการทำงานของ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front end 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และ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back end 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และ อื่นๆ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  <a:endParaRPr lang="th-TH" b="1" dirty="0"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b="0" i="0" u="none" strike="noStrike" dirty="0">
              <a:solidFill>
                <a:srgbClr val="232425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sz="2800" b="1" dirty="0">
              <a:effectLst/>
            </a:endParaRPr>
          </a:p>
          <a:p>
            <a:endParaRPr lang="th-TH" sz="2800" b="1" dirty="0"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b="1" dirty="0">
              <a:effectLst/>
            </a:endParaRPr>
          </a:p>
          <a:p>
            <a:endParaRPr lang="en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E9E0B-BA46-2EC0-A3DF-35EE0ED87046}"/>
              </a:ext>
            </a:extLst>
          </p:cNvPr>
          <p:cNvSpPr txBox="1"/>
          <p:nvPr/>
        </p:nvSpPr>
        <p:spPr>
          <a:xfrm>
            <a:off x="1524000" y="1685925"/>
            <a:ext cx="298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หัวข้อการให้คะแนน  </a:t>
            </a:r>
            <a:r>
              <a:rPr lang="en-US" dirty="0"/>
              <a:t>25</a:t>
            </a:r>
            <a:r>
              <a:rPr lang="th-TH" dirty="0"/>
              <a:t> คะแนน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1107889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BE85DD-DA80-D181-6271-65E14FB6A1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478788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49430650"/>
                    </a:ext>
                  </a:extLst>
                </a:gridCol>
                <a:gridCol w="8801100">
                  <a:extLst>
                    <a:ext uri="{9D8B030D-6E8A-4147-A177-3AD203B41FA5}">
                      <a16:colId xmlns:a16="http://schemas.microsoft.com/office/drawing/2014/main" val="3538225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กลุ่ม วันอังคาร</a:t>
                      </a:r>
                      <a:endParaRPr lang="en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https://</a:t>
                      </a:r>
                      <a:r>
                        <a:rPr lang="en-US" dirty="0" err="1">
                          <a:hlinkClick r:id="rId2"/>
                        </a:rPr>
                        <a:t>forms.gle</a:t>
                      </a:r>
                      <a:r>
                        <a:rPr lang="en-US" dirty="0">
                          <a:hlinkClick r:id="rId2"/>
                        </a:rPr>
                        <a:t>/bVL5xoVz4a8V7Li17</a:t>
                      </a:r>
                      <a:endParaRPr lang="en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46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กลุ่ม วันพุธ</a:t>
                      </a:r>
                      <a:endParaRPr lang="en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https://</a:t>
                      </a:r>
                      <a:r>
                        <a:rPr lang="en-US" dirty="0" err="1">
                          <a:hlinkClick r:id="rId3"/>
                        </a:rPr>
                        <a:t>forms.gle</a:t>
                      </a:r>
                      <a:r>
                        <a:rPr lang="en-US" dirty="0">
                          <a:hlinkClick r:id="rId3"/>
                        </a:rPr>
                        <a:t>/e2R8fayw5d5UuRucA</a:t>
                      </a:r>
                      <a:endParaRPr lang="en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74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106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148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Angsana New</vt:lpstr>
      <vt:lpstr>Arial</vt:lpstr>
      <vt:lpstr>Calibri</vt:lpstr>
      <vt:lpstr>Calibri Light</vt:lpstr>
      <vt:lpstr>Courier New</vt:lpstr>
      <vt:lpstr>Office Theme</vt:lpstr>
      <vt:lpstr>Mini Project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Tuchsanai Ploysuwan</dc:creator>
  <cp:lastModifiedBy>Tuchsanai Ploysuwan</cp:lastModifiedBy>
  <cp:revision>3</cp:revision>
  <dcterms:created xsi:type="dcterms:W3CDTF">2023-03-27T02:12:42Z</dcterms:created>
  <dcterms:modified xsi:type="dcterms:W3CDTF">2023-03-28T00:04:01Z</dcterms:modified>
</cp:coreProperties>
</file>