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EBB"/>
    <a:srgbClr val="3E8624"/>
    <a:srgbClr val="843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/>
    <p:restoredTop sz="94646"/>
  </p:normalViewPr>
  <p:slideViewPr>
    <p:cSldViewPr snapToGrid="0">
      <p:cViewPr varScale="1">
        <p:scale>
          <a:sx n="179" d="100"/>
          <a:sy n="179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AE774-4BCE-3649-B1E2-5F616F77288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069B-561E-9E46-A766-408ED6DB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069B-561E-9E46-A766-408ED6DB0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D3A7-6962-6397-8796-37ED1ED20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E3A10-1539-60F7-F561-E6B8F6EFA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B9E1-9321-93DA-AB60-ED2B7193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6DDC-E820-4969-754C-163231E3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D985-A255-3056-6425-C514483B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67CA-6344-BABD-C7A1-6E55F3CF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8DBDF-60C7-7F07-6505-88A664F7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A520-6C33-E831-73C1-49AE6D53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52E1-D9FA-730C-5BDF-C041E60A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5BC04-706A-4E3E-6923-7BB8124B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26C2C-B866-5DF0-7DE0-91FABEA7E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7E281-AA63-EF4A-3FE7-7E4A9207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D971-1BBD-1DB6-1850-F110C6FD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733BF-8512-9A25-B715-4A93875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E868-E8B5-B642-A5A0-9F884EE1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04C1-490C-8CB5-FF35-9161E22B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BA88-9B0C-5857-77AE-0E8B33EB2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ACD2-A4C8-8C9D-CE8E-18C0930B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5150B-735C-DFD7-8DCF-0215F556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1A5F-C960-BE55-E37F-1AB28D98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12B6-5CEF-4024-ADF5-200264FF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075DF-BC36-1609-1E32-C62C30F9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91B32-691D-20DC-6AA1-4FA917FA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D590-F432-B1D1-CE9A-61938C36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9B64-5CD2-24CA-8856-5BF01A46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6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0EC1-4569-E63D-4939-DAE657BA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957E-4ED1-9ADA-34E0-62DB0128F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604F-B0FA-72AB-5F5E-4AFC1C2D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48370-BA55-69D3-CADB-ED1E963C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B01E4-1047-DA24-BE5A-66BCFB0C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57AAC-7757-84CD-7DBA-B4627C78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B3CC-CC92-12F6-2995-25CA3E47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FAEF-62F8-5E22-E287-003D2661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B24DB-563B-2521-EE08-5AE3E583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0B465-2F4F-97B5-4BC2-FE459DF1A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5A0F4-C7AE-E7A5-3C30-FA747C3DD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4D0ED-E4F5-337D-BD31-65DBCE79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7BE8C-BB67-EEA5-1E2B-CB07EF41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CB0B8-6B2C-F5A9-75F4-14C8C454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DB16-294D-D63A-C23A-650A4B16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7A63B-5707-8EBE-A0E0-BA1F9ECA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0B597-B9C0-B001-B714-95F116E7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CD244-DF4D-B808-96C8-0C7F9DF2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B72CA-B1A4-F7BB-FFB2-63A2EA41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9D569-B2DE-5E0C-4DF3-02DBC255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9EB2F-986B-3732-339A-2625577D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BD6E-31BF-ED7C-9D2C-28E1193A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4126-AEEE-06A0-C021-0AB9CE26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39801-AAEE-7920-4FC7-A140E211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F6F13-86B1-F032-FBB7-101297DA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5335-541B-662D-6BDE-BB49DB2C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FF189-8DD9-6349-2A3C-3A92DF1D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2AD6-AA84-DE0D-D9CA-6DAF547F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1D4D6-6716-586C-FC80-A6DD0F150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41B65-9CA1-336D-A656-2F2F7DDAC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2569-F726-9A7D-8F9E-BF93153D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8175C-B505-3F1E-23A0-C39876A3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AF065-C195-4CD3-4108-51004F23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EB942-60B7-05C1-02EA-BBC1191D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05810-55AC-3FF6-1784-D0A71DC4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92FD5-5ABB-90B3-6FD3-A95B46D9A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4354-C048-7242-9357-4B1AD49CA1F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7AE5-5459-DA7D-E4BE-59C6F5483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CC1B-927F-47AF-3043-EF3F17AFC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DBF0-06A9-1944-B109-CAB2837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24EC854-5120-0754-9003-9A3F0DDAB1C7}"/>
              </a:ext>
            </a:extLst>
          </p:cNvPr>
          <p:cNvSpPr/>
          <p:nvPr/>
        </p:nvSpPr>
        <p:spPr>
          <a:xfrm>
            <a:off x="4765964" y="2082183"/>
            <a:ext cx="1451926" cy="3562938"/>
          </a:xfrm>
          <a:prstGeom prst="rect">
            <a:avLst/>
          </a:prstGeom>
          <a:solidFill>
            <a:schemeClr val="bg1"/>
          </a:solidFill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BB1D4D-4F51-EFDD-33DD-E32399F8B1AE}"/>
              </a:ext>
            </a:extLst>
          </p:cNvPr>
          <p:cNvSpPr/>
          <p:nvPr/>
        </p:nvSpPr>
        <p:spPr>
          <a:xfrm>
            <a:off x="4438586" y="1841551"/>
            <a:ext cx="3991600" cy="1227230"/>
          </a:xfrm>
          <a:prstGeom prst="rect">
            <a:avLst/>
          </a:prstGeom>
          <a:solidFill>
            <a:srgbClr val="007CBC">
              <a:alpha val="1865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2F2EF4-5190-D8D9-080A-E3C2FA7D4966}"/>
              </a:ext>
            </a:extLst>
          </p:cNvPr>
          <p:cNvSpPr/>
          <p:nvPr/>
        </p:nvSpPr>
        <p:spPr>
          <a:xfrm>
            <a:off x="2497906" y="4421197"/>
            <a:ext cx="1839710" cy="1227230"/>
          </a:xfrm>
          <a:prstGeom prst="rect">
            <a:avLst/>
          </a:prstGeom>
          <a:solidFill>
            <a:srgbClr val="1D8900">
              <a:alpha val="16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458320-9A96-7350-4B22-E7F80F9D1750}"/>
              </a:ext>
            </a:extLst>
          </p:cNvPr>
          <p:cNvSpPr/>
          <p:nvPr/>
        </p:nvSpPr>
        <p:spPr>
          <a:xfrm>
            <a:off x="2486890" y="1825810"/>
            <a:ext cx="1839710" cy="1250842"/>
          </a:xfrm>
          <a:prstGeom prst="rect">
            <a:avLst/>
          </a:prstGeom>
          <a:solidFill>
            <a:srgbClr val="1D8900">
              <a:alpha val="7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9504C-EF67-5993-CB37-913784250ABB}"/>
              </a:ext>
            </a:extLst>
          </p:cNvPr>
          <p:cNvSpPr/>
          <p:nvPr/>
        </p:nvSpPr>
        <p:spPr>
          <a:xfrm>
            <a:off x="694394" y="261257"/>
            <a:ext cx="11399061" cy="65108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0F54C7-F408-5EE8-3BFC-413058DE1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4394" y="261257"/>
            <a:ext cx="261257" cy="261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1ADE45-DDE7-F2F2-905D-15E8C7839787}"/>
              </a:ext>
            </a:extLst>
          </p:cNvPr>
          <p:cNvSpPr/>
          <p:nvPr/>
        </p:nvSpPr>
        <p:spPr>
          <a:xfrm>
            <a:off x="955651" y="763146"/>
            <a:ext cx="10821546" cy="56857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F2E9665-B576-6AE5-CDBD-E76A974A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651" y="763146"/>
            <a:ext cx="261257" cy="261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C0C332-EE84-A9F4-DAD3-51F6B47F175A}"/>
              </a:ext>
            </a:extLst>
          </p:cNvPr>
          <p:cNvSpPr txBox="1"/>
          <p:nvPr/>
        </p:nvSpPr>
        <p:spPr>
          <a:xfrm>
            <a:off x="902269" y="245515"/>
            <a:ext cx="868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AWS Cloud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6E891-6112-D195-1639-1E0F48908B5B}"/>
              </a:ext>
            </a:extLst>
          </p:cNvPr>
          <p:cNvSpPr txBox="1"/>
          <p:nvPr/>
        </p:nvSpPr>
        <p:spPr>
          <a:xfrm>
            <a:off x="1148159" y="755274"/>
            <a:ext cx="777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27EBB"/>
                </a:solidFill>
              </a:rPr>
              <a:t>US-East-1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FEEE-4A95-EB64-5FC8-CD38D0EE0BAE}"/>
              </a:ext>
            </a:extLst>
          </p:cNvPr>
          <p:cNvSpPr/>
          <p:nvPr/>
        </p:nvSpPr>
        <p:spPr>
          <a:xfrm>
            <a:off x="1418847" y="1272904"/>
            <a:ext cx="9987090" cy="482194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2">
            <a:extLst>
              <a:ext uri="{FF2B5EF4-FFF2-40B4-BE49-F238E27FC236}">
                <a16:creationId xmlns:a16="http://schemas.microsoft.com/office/drawing/2014/main" id="{FD04BB96-1C76-3887-E66D-9AB32190AB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8847" y="1265033"/>
            <a:ext cx="261257" cy="2612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9BECCE-4E31-95B2-F3B4-563ECD3174CB}"/>
              </a:ext>
            </a:extLst>
          </p:cNvPr>
          <p:cNvSpPr txBox="1"/>
          <p:nvPr/>
        </p:nvSpPr>
        <p:spPr>
          <a:xfrm>
            <a:off x="1625560" y="1272358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E8624"/>
                </a:solidFill>
              </a:rPr>
              <a:t>VPC </a:t>
            </a:r>
            <a:r>
              <a:rPr lang="en-US" sz="800" dirty="0">
                <a:solidFill>
                  <a:srgbClr val="3E8624"/>
                </a:solidFill>
              </a:rPr>
              <a:t>(10.0.0.0/16 –&gt; 65,536 add.)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08FC6-076F-494D-EC5E-C6D3EA45DA20}"/>
              </a:ext>
            </a:extLst>
          </p:cNvPr>
          <p:cNvSpPr/>
          <p:nvPr/>
        </p:nvSpPr>
        <p:spPr>
          <a:xfrm>
            <a:off x="1216908" y="1565098"/>
            <a:ext cx="10351638" cy="150368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D22C0B-0864-DAE8-BF4D-BBD752AA8EEF}"/>
              </a:ext>
            </a:extLst>
          </p:cNvPr>
          <p:cNvSpPr/>
          <p:nvPr/>
        </p:nvSpPr>
        <p:spPr>
          <a:xfrm>
            <a:off x="1216907" y="4413760"/>
            <a:ext cx="10351638" cy="150368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187CA-6C78-BA6B-A60D-F314B0A24ABB}"/>
              </a:ext>
            </a:extLst>
          </p:cNvPr>
          <p:cNvSpPr/>
          <p:nvPr/>
        </p:nvSpPr>
        <p:spPr>
          <a:xfrm>
            <a:off x="2486890" y="1841551"/>
            <a:ext cx="1839710" cy="122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9DA9E0F-9B32-8C20-D272-370598D5E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6890" y="1843727"/>
            <a:ext cx="200891" cy="2008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466C98-4FB8-A200-B33A-3558C27E9A62}"/>
              </a:ext>
            </a:extLst>
          </p:cNvPr>
          <p:cNvSpPr txBox="1"/>
          <p:nvPr/>
        </p:nvSpPr>
        <p:spPr>
          <a:xfrm>
            <a:off x="2654292" y="1805183"/>
            <a:ext cx="1035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E8624"/>
                </a:solidFill>
              </a:rPr>
              <a:t>Public Subnet</a:t>
            </a:r>
            <a:endParaRPr lang="en-US" sz="800" dirty="0">
              <a:solidFill>
                <a:srgbClr val="3E862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EA43FB-973F-6E2D-0FC7-260F5E3E00E5}"/>
              </a:ext>
            </a:extLst>
          </p:cNvPr>
          <p:cNvSpPr txBox="1"/>
          <p:nvPr/>
        </p:nvSpPr>
        <p:spPr>
          <a:xfrm>
            <a:off x="2654292" y="4385119"/>
            <a:ext cx="1035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E8624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616C88D-95F7-AA1C-1472-2FCE520950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43345" y="1843139"/>
            <a:ext cx="204855" cy="196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674FF66-650D-7732-8291-B12C62D29450}"/>
              </a:ext>
            </a:extLst>
          </p:cNvPr>
          <p:cNvSpPr txBox="1"/>
          <p:nvPr/>
        </p:nvSpPr>
        <p:spPr>
          <a:xfrm>
            <a:off x="7121450" y="1787755"/>
            <a:ext cx="137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27EBB"/>
                </a:solidFill>
              </a:rPr>
              <a:t>Private App Subnet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983CDD-4D59-0412-835D-FE1293539F31}"/>
              </a:ext>
            </a:extLst>
          </p:cNvPr>
          <p:cNvSpPr/>
          <p:nvPr/>
        </p:nvSpPr>
        <p:spPr>
          <a:xfrm>
            <a:off x="8592795" y="1834014"/>
            <a:ext cx="2698660" cy="1227230"/>
          </a:xfrm>
          <a:prstGeom prst="rect">
            <a:avLst/>
          </a:prstGeom>
          <a:solidFill>
            <a:srgbClr val="007CBC">
              <a:alpha val="19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784D8117-FC29-4358-B59C-72D34BCCC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3105" y="1834624"/>
            <a:ext cx="204131" cy="2041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7A0AD90-8D32-F389-AC47-EAFC30FAF585}"/>
              </a:ext>
            </a:extLst>
          </p:cNvPr>
          <p:cNvSpPr txBox="1"/>
          <p:nvPr/>
        </p:nvSpPr>
        <p:spPr>
          <a:xfrm>
            <a:off x="8708904" y="1798189"/>
            <a:ext cx="1240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27EBB"/>
                </a:solidFill>
              </a:rPr>
              <a:t>Database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8DEC0B-9A9E-DAF5-504B-F6E4A1522A98}"/>
              </a:ext>
            </a:extLst>
          </p:cNvPr>
          <p:cNvSpPr/>
          <p:nvPr/>
        </p:nvSpPr>
        <p:spPr>
          <a:xfrm>
            <a:off x="4438586" y="4420049"/>
            <a:ext cx="3991600" cy="1227230"/>
          </a:xfrm>
          <a:prstGeom prst="rect">
            <a:avLst/>
          </a:prstGeom>
          <a:solidFill>
            <a:srgbClr val="007CBC">
              <a:alpha val="1865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9FC2B2F-8E45-ECCB-34C1-0133A2E13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8427" y="4421197"/>
            <a:ext cx="200891" cy="2008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0B848E-ACF6-0CAC-FAA0-F4F5F7EC419D}"/>
              </a:ext>
            </a:extLst>
          </p:cNvPr>
          <p:cNvSpPr txBox="1"/>
          <p:nvPr/>
        </p:nvSpPr>
        <p:spPr>
          <a:xfrm>
            <a:off x="7121450" y="5420787"/>
            <a:ext cx="137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27EBB"/>
                </a:solidFill>
              </a:rPr>
              <a:t>Private App Subnet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48E797EE-D8B8-5528-B874-07CDAD5A77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46626" y="4418564"/>
            <a:ext cx="204855" cy="19659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1358179-7D7D-9CB4-DC91-25312B812C18}"/>
              </a:ext>
            </a:extLst>
          </p:cNvPr>
          <p:cNvSpPr/>
          <p:nvPr/>
        </p:nvSpPr>
        <p:spPr>
          <a:xfrm>
            <a:off x="8599725" y="4417891"/>
            <a:ext cx="2698660" cy="1227230"/>
          </a:xfrm>
          <a:prstGeom prst="rect">
            <a:avLst/>
          </a:prstGeom>
          <a:solidFill>
            <a:srgbClr val="007CBC">
              <a:alpha val="19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EF8D42D0-062B-58B1-0B64-28AFFE9173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6838" y="4411367"/>
            <a:ext cx="204131" cy="2041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7586325-65F8-182F-D6CE-F62BA2968BFB}"/>
              </a:ext>
            </a:extLst>
          </p:cNvPr>
          <p:cNvSpPr txBox="1"/>
          <p:nvPr/>
        </p:nvSpPr>
        <p:spPr>
          <a:xfrm>
            <a:off x="8726498" y="4381701"/>
            <a:ext cx="1240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27EBB"/>
                </a:solidFill>
              </a:rPr>
              <a:t>Database Subnet</a:t>
            </a:r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3B3E5F0F-B69D-A7CF-6006-3A5AFDD18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643" y="4121290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51" name="Graphic 10">
            <a:extLst>
              <a:ext uri="{FF2B5EF4-FFF2-40B4-BE49-F238E27FC236}">
                <a16:creationId xmlns:a16="http://schemas.microsoft.com/office/drawing/2014/main" id="{3C620BF2-FF9B-B218-8619-2A8EB183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98" y="3754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709E27E7-5713-6394-0023-062BBDF00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738" y="2455719"/>
            <a:ext cx="12347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ECB1C1EE-6282-292F-4B3B-9E0BB43E7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4" y="20592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7">
            <a:extLst>
              <a:ext uri="{FF2B5EF4-FFF2-40B4-BE49-F238E27FC236}">
                <a16:creationId xmlns:a16="http://schemas.microsoft.com/office/drawing/2014/main" id="{8EF6535D-7A10-2EEB-FEAD-A8514C62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766" y="5046149"/>
            <a:ext cx="12347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5" name="Graphic 35">
            <a:extLst>
              <a:ext uri="{FF2B5EF4-FFF2-40B4-BE49-F238E27FC236}">
                <a16:creationId xmlns:a16="http://schemas.microsoft.com/office/drawing/2014/main" id="{80F789D1-250E-DD3A-D264-FAFD9A0DC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22" y="46427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9">
            <a:extLst>
              <a:ext uri="{FF2B5EF4-FFF2-40B4-BE49-F238E27FC236}">
                <a16:creationId xmlns:a16="http://schemas.microsoft.com/office/drawing/2014/main" id="{8F7323B0-92C1-EA7F-48A5-84D29F162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414" y="3439099"/>
            <a:ext cx="1252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7" name="Graphic 8">
            <a:extLst>
              <a:ext uri="{FF2B5EF4-FFF2-40B4-BE49-F238E27FC236}">
                <a16:creationId xmlns:a16="http://schemas.microsoft.com/office/drawing/2014/main" id="{5E70BED7-E504-07B0-C1B5-BA499DAA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70" y="3054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62">
            <a:extLst>
              <a:ext uri="{FF2B5EF4-FFF2-40B4-BE49-F238E27FC236}">
                <a16:creationId xmlns:a16="http://schemas.microsoft.com/office/drawing/2014/main" id="{F9F5E3D2-8429-0E44-1185-6D7F85C4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90" y="21426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97E8FF7B-9F6C-F2D5-43B7-B5AE6F9E7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805" y="2594435"/>
            <a:ext cx="11155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Website Servers</a:t>
            </a:r>
          </a:p>
        </p:txBody>
      </p:sp>
      <p:pic>
        <p:nvPicPr>
          <p:cNvPr id="62" name="Graphic 62">
            <a:extLst>
              <a:ext uri="{FF2B5EF4-FFF2-40B4-BE49-F238E27FC236}">
                <a16:creationId xmlns:a16="http://schemas.microsoft.com/office/drawing/2014/main" id="{D7C7A966-E74E-9857-9D1A-74E31417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90" y="46220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DDA95F11-5F9C-C2FC-B599-3CDC191EE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805" y="5073832"/>
            <a:ext cx="11155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Website Servers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0817E0C6-2CBD-7684-A835-EB7A2DDD2D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65964" y="3548606"/>
            <a:ext cx="315046" cy="315046"/>
          </a:xfrm>
          <a:prstGeom prst="rect">
            <a:avLst/>
          </a:prstGeom>
        </p:spPr>
      </p:pic>
      <p:sp>
        <p:nvSpPr>
          <p:cNvPr id="64" name="TextBox 18">
            <a:extLst>
              <a:ext uri="{FF2B5EF4-FFF2-40B4-BE49-F238E27FC236}">
                <a16:creationId xmlns:a16="http://schemas.microsoft.com/office/drawing/2014/main" id="{5CA0BD28-2CBE-84DC-12BB-8B633D84D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887" y="2684311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EFS Mount Target</a:t>
            </a:r>
          </a:p>
        </p:txBody>
      </p:sp>
      <p:pic>
        <p:nvPicPr>
          <p:cNvPr id="65" name="Graphic 37">
            <a:extLst>
              <a:ext uri="{FF2B5EF4-FFF2-40B4-BE49-F238E27FC236}">
                <a16:creationId xmlns:a16="http://schemas.microsoft.com/office/drawing/2014/main" id="{BC7F17B2-6278-B9F4-8F88-A59AB338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69" y="22809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8">
            <a:extLst>
              <a:ext uri="{FF2B5EF4-FFF2-40B4-BE49-F238E27FC236}">
                <a16:creationId xmlns:a16="http://schemas.microsoft.com/office/drawing/2014/main" id="{D2BCA946-F47A-134A-4A5E-44803B57F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887" y="4935680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EFS Mount Target</a:t>
            </a:r>
          </a:p>
        </p:txBody>
      </p:sp>
      <p:pic>
        <p:nvPicPr>
          <p:cNvPr id="67" name="Graphic 37">
            <a:extLst>
              <a:ext uri="{FF2B5EF4-FFF2-40B4-BE49-F238E27FC236}">
                <a16:creationId xmlns:a16="http://schemas.microsoft.com/office/drawing/2014/main" id="{7CEEAC46-181E-0131-B92E-7E10A638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69" y="45323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19">
            <a:extLst>
              <a:ext uri="{FF2B5EF4-FFF2-40B4-BE49-F238E27FC236}">
                <a16:creationId xmlns:a16="http://schemas.microsoft.com/office/drawing/2014/main" id="{DCD17D85-C42D-793B-F2AD-95536399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10" y="3534047"/>
            <a:ext cx="344163" cy="34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1">
            <a:extLst>
              <a:ext uri="{FF2B5EF4-FFF2-40B4-BE49-F238E27FC236}">
                <a16:creationId xmlns:a16="http://schemas.microsoft.com/office/drawing/2014/main" id="{DDA51930-C3B2-475A-D412-B8124DED4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625" y="3830555"/>
            <a:ext cx="14519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70" name="TextBox 21">
            <a:extLst>
              <a:ext uri="{FF2B5EF4-FFF2-40B4-BE49-F238E27FC236}">
                <a16:creationId xmlns:a16="http://schemas.microsoft.com/office/drawing/2014/main" id="{28F1E1A0-93A8-C35F-7ABE-B814FDBD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240" y="5093392"/>
            <a:ext cx="1511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 Primary DB</a:t>
            </a:r>
          </a:p>
        </p:txBody>
      </p:sp>
      <p:pic>
        <p:nvPicPr>
          <p:cNvPr id="71" name="Graphic 23">
            <a:extLst>
              <a:ext uri="{FF2B5EF4-FFF2-40B4-BE49-F238E27FC236}">
                <a16:creationId xmlns:a16="http://schemas.microsoft.com/office/drawing/2014/main" id="{72935F83-2497-51DC-6B39-721FE105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549" y="46404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18">
            <a:extLst>
              <a:ext uri="{FF2B5EF4-FFF2-40B4-BE49-F238E27FC236}">
                <a16:creationId xmlns:a16="http://schemas.microsoft.com/office/drawing/2014/main" id="{52988E59-4780-744B-2ECE-E8AF8DBA4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549" y="2267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1">
            <a:extLst>
              <a:ext uri="{FF2B5EF4-FFF2-40B4-BE49-F238E27FC236}">
                <a16:creationId xmlns:a16="http://schemas.microsoft.com/office/drawing/2014/main" id="{2C565986-A70E-60E6-F7E9-925ECD254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240" y="2680517"/>
            <a:ext cx="1511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 Read Replica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57F7F71-E949-47BE-0292-27B667F019DB}"/>
              </a:ext>
            </a:extLst>
          </p:cNvPr>
          <p:cNvCxnSpPr>
            <a:cxnSpLocks/>
          </p:cNvCxnSpPr>
          <p:nvPr/>
        </p:nvCxnSpPr>
        <p:spPr>
          <a:xfrm>
            <a:off x="637309" y="3283093"/>
            <a:ext cx="1123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BD513472-4CCD-AD43-F4BD-211CEDA8731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220" y="2937922"/>
            <a:ext cx="585280" cy="58528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3EB446-2F3C-0BF9-ABB0-60EFC0D73CA6}"/>
              </a:ext>
            </a:extLst>
          </p:cNvPr>
          <p:cNvCxnSpPr>
            <a:cxnSpLocks/>
          </p:cNvCxnSpPr>
          <p:nvPr/>
        </p:nvCxnSpPr>
        <p:spPr>
          <a:xfrm>
            <a:off x="2207370" y="3280061"/>
            <a:ext cx="2558594" cy="6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E98DA67-894E-CDF0-7FF0-CBEFA12558A2}"/>
              </a:ext>
            </a:extLst>
          </p:cNvPr>
          <p:cNvCxnSpPr>
            <a:cxnSpLocks/>
          </p:cNvCxnSpPr>
          <p:nvPr/>
        </p:nvCxnSpPr>
        <p:spPr>
          <a:xfrm flipH="1" flipV="1">
            <a:off x="3418075" y="2280558"/>
            <a:ext cx="1439270" cy="12904"/>
          </a:xfrm>
          <a:prstGeom prst="straightConnector1">
            <a:avLst/>
          </a:prstGeom>
          <a:ln w="22225">
            <a:solidFill>
              <a:srgbClr val="843DB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A762D6E-3D2C-F189-0C2F-42772CB05C06}"/>
              </a:ext>
            </a:extLst>
          </p:cNvPr>
          <p:cNvCxnSpPr>
            <a:cxnSpLocks/>
          </p:cNvCxnSpPr>
          <p:nvPr/>
        </p:nvCxnSpPr>
        <p:spPr>
          <a:xfrm rot="5400000">
            <a:off x="1962684" y="3019382"/>
            <a:ext cx="1703369" cy="240354"/>
          </a:xfrm>
          <a:prstGeom prst="bentConnector3">
            <a:avLst>
              <a:gd name="adj1" fmla="val 512"/>
            </a:avLst>
          </a:prstGeom>
          <a:ln w="22225">
            <a:solidFill>
              <a:srgbClr val="843DBC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93">
            <a:extLst>
              <a:ext uri="{FF2B5EF4-FFF2-40B4-BE49-F238E27FC236}">
                <a16:creationId xmlns:a16="http://schemas.microsoft.com/office/drawing/2014/main" id="{DC350401-90B0-F455-9E32-F71F42F36400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1644598" y="3982745"/>
            <a:ext cx="1303898" cy="908520"/>
          </a:xfrm>
          <a:prstGeom prst="bentConnector3">
            <a:avLst>
              <a:gd name="adj1" fmla="val 50000"/>
            </a:avLst>
          </a:prstGeom>
          <a:ln w="22225">
            <a:solidFill>
              <a:srgbClr val="843DB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93">
            <a:extLst>
              <a:ext uri="{FF2B5EF4-FFF2-40B4-BE49-F238E27FC236}">
                <a16:creationId xmlns:a16="http://schemas.microsoft.com/office/drawing/2014/main" id="{4159D4F0-81F5-2918-0CB9-911F91063B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14251" y="4890481"/>
            <a:ext cx="1454927" cy="1"/>
          </a:xfrm>
          <a:prstGeom prst="bentConnector3">
            <a:avLst>
              <a:gd name="adj1" fmla="val 50000"/>
            </a:avLst>
          </a:prstGeom>
          <a:ln w="22225">
            <a:solidFill>
              <a:srgbClr val="843DB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9061AA9-981A-7810-1077-648B4387DC64}"/>
              </a:ext>
            </a:extLst>
          </p:cNvPr>
          <p:cNvCxnSpPr>
            <a:cxnSpLocks/>
          </p:cNvCxnSpPr>
          <p:nvPr/>
        </p:nvCxnSpPr>
        <p:spPr>
          <a:xfrm>
            <a:off x="5707590" y="2496118"/>
            <a:ext cx="1428079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950F1A5-FEE9-288E-B47A-3E34A4CCB049}"/>
              </a:ext>
            </a:extLst>
          </p:cNvPr>
          <p:cNvCxnSpPr>
            <a:cxnSpLocks/>
          </p:cNvCxnSpPr>
          <p:nvPr/>
        </p:nvCxnSpPr>
        <p:spPr>
          <a:xfrm>
            <a:off x="5579269" y="4740351"/>
            <a:ext cx="1545346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869773A-2E9B-5267-07A4-4BC4755F124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7379313" y="2930532"/>
            <a:ext cx="0" cy="53366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768E0E-6CAC-F785-97F1-16BFC07A1190}"/>
              </a:ext>
            </a:extLst>
          </p:cNvPr>
          <p:cNvCxnSpPr>
            <a:cxnSpLocks/>
          </p:cNvCxnSpPr>
          <p:nvPr/>
        </p:nvCxnSpPr>
        <p:spPr>
          <a:xfrm flipH="1" flipV="1">
            <a:off x="7382675" y="4011168"/>
            <a:ext cx="4416" cy="47898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4502E0-DB0C-0A3D-9BB4-2F953B3B6877}"/>
              </a:ext>
            </a:extLst>
          </p:cNvPr>
          <p:cNvCxnSpPr>
            <a:cxnSpLocks/>
          </p:cNvCxnSpPr>
          <p:nvPr/>
        </p:nvCxnSpPr>
        <p:spPr>
          <a:xfrm>
            <a:off x="10444163" y="2825267"/>
            <a:ext cx="0" cy="178989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A6B32C1-51F9-2B20-5458-1A1D2D9ED995}"/>
              </a:ext>
            </a:extLst>
          </p:cNvPr>
          <p:cNvCxnSpPr>
            <a:cxnSpLocks/>
          </p:cNvCxnSpPr>
          <p:nvPr/>
        </p:nvCxnSpPr>
        <p:spPr>
          <a:xfrm flipH="1" flipV="1">
            <a:off x="5641107" y="2224972"/>
            <a:ext cx="2737773" cy="1031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B0FC01E-54F6-3D3D-27BF-6E38F149E907}"/>
              </a:ext>
            </a:extLst>
          </p:cNvPr>
          <p:cNvCxnSpPr>
            <a:cxnSpLocks/>
          </p:cNvCxnSpPr>
          <p:nvPr/>
        </p:nvCxnSpPr>
        <p:spPr>
          <a:xfrm flipH="1">
            <a:off x="5932923" y="5222117"/>
            <a:ext cx="2445957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CD02B46-B78A-83D8-8FE6-7DE654285691}"/>
              </a:ext>
            </a:extLst>
          </p:cNvPr>
          <p:cNvCxnSpPr>
            <a:cxnSpLocks/>
          </p:cNvCxnSpPr>
          <p:nvPr/>
        </p:nvCxnSpPr>
        <p:spPr>
          <a:xfrm flipH="1" flipV="1">
            <a:off x="8364114" y="2224972"/>
            <a:ext cx="14766" cy="298383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73D0D7-192B-2A85-D577-36162E40C430}"/>
              </a:ext>
            </a:extLst>
          </p:cNvPr>
          <p:cNvCxnSpPr>
            <a:cxnSpLocks/>
          </p:cNvCxnSpPr>
          <p:nvPr/>
        </p:nvCxnSpPr>
        <p:spPr>
          <a:xfrm>
            <a:off x="8364114" y="3683878"/>
            <a:ext cx="1822874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0EEA795-0EB7-E334-0526-5674BF39CA4A}"/>
              </a:ext>
            </a:extLst>
          </p:cNvPr>
          <p:cNvCxnSpPr>
            <a:cxnSpLocks/>
          </p:cNvCxnSpPr>
          <p:nvPr/>
        </p:nvCxnSpPr>
        <p:spPr>
          <a:xfrm>
            <a:off x="10186988" y="3683878"/>
            <a:ext cx="0" cy="956617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7DE67FF-A309-205E-F183-BCE223EBBBB2}"/>
              </a:ext>
            </a:extLst>
          </p:cNvPr>
          <p:cNvCxnSpPr>
            <a:cxnSpLocks/>
          </p:cNvCxnSpPr>
          <p:nvPr/>
        </p:nvCxnSpPr>
        <p:spPr>
          <a:xfrm flipH="1">
            <a:off x="2207370" y="3982745"/>
            <a:ext cx="446700" cy="0"/>
          </a:xfrm>
          <a:prstGeom prst="straightConnector1">
            <a:avLst/>
          </a:prstGeom>
          <a:ln w="22225">
            <a:solidFill>
              <a:srgbClr val="843DBC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06B8ACF3-0E5F-10B3-B7CF-358D666B43D4}"/>
              </a:ext>
            </a:extLst>
          </p:cNvPr>
          <p:cNvSpPr txBox="1"/>
          <p:nvPr/>
        </p:nvSpPr>
        <p:spPr>
          <a:xfrm>
            <a:off x="50662" y="3396277"/>
            <a:ext cx="445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4C7B2EB-8953-43DB-B7D2-257F1E6C0E2B}"/>
              </a:ext>
            </a:extLst>
          </p:cNvPr>
          <p:cNvCxnSpPr>
            <a:cxnSpLocks/>
            <a:endCxn id="174" idx="0"/>
          </p:cNvCxnSpPr>
          <p:nvPr/>
        </p:nvCxnSpPr>
        <p:spPr>
          <a:xfrm rot="5400000">
            <a:off x="231568" y="4045845"/>
            <a:ext cx="1018280" cy="884104"/>
          </a:xfrm>
          <a:prstGeom prst="bentConnector3">
            <a:avLst>
              <a:gd name="adj1" fmla="val 190"/>
            </a:avLst>
          </a:prstGeom>
          <a:ln w="22225">
            <a:solidFill>
              <a:srgbClr val="843DB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D0CA5A23-07B6-EEEA-5336-8FC07842EEB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3294" y="4997037"/>
            <a:ext cx="603899" cy="603899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F8093E45-D873-A5A7-EE01-1F9D9EF3A64F}"/>
              </a:ext>
            </a:extLst>
          </p:cNvPr>
          <p:cNvSpPr txBox="1"/>
          <p:nvPr/>
        </p:nvSpPr>
        <p:spPr>
          <a:xfrm>
            <a:off x="17306" y="5500347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Internet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62A5A73-F23D-29DF-7077-83C08174E6EB}"/>
              </a:ext>
            </a:extLst>
          </p:cNvPr>
          <p:cNvSpPr txBox="1"/>
          <p:nvPr/>
        </p:nvSpPr>
        <p:spPr>
          <a:xfrm>
            <a:off x="5896421" y="1556457"/>
            <a:ext cx="81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127EBB"/>
                </a:solidFill>
              </a:rPr>
              <a:t>AZ us-east-1a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459E9-AC34-D511-CD97-8AADE9D29907}"/>
              </a:ext>
            </a:extLst>
          </p:cNvPr>
          <p:cNvSpPr txBox="1"/>
          <p:nvPr/>
        </p:nvSpPr>
        <p:spPr>
          <a:xfrm>
            <a:off x="5896420" y="5695418"/>
            <a:ext cx="811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127EBB"/>
                </a:solidFill>
              </a:rPr>
              <a:t>AZ us-east-1b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4658C02-177B-675F-14A8-1A230A7B144C}"/>
              </a:ext>
            </a:extLst>
          </p:cNvPr>
          <p:cNvSpPr txBox="1"/>
          <p:nvPr/>
        </p:nvSpPr>
        <p:spPr>
          <a:xfrm>
            <a:off x="3302394" y="5459769"/>
            <a:ext cx="1162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0" dirty="0">
                <a:solidFill>
                  <a:srgbClr val="3E8624"/>
                </a:solidFill>
                <a:effectLst/>
                <a:latin typeface="Amazon Ember" panose="020B0603020204020204"/>
              </a:rPr>
              <a:t>10.0.1.0/24 -&gt; 248 add.</a:t>
            </a:r>
            <a:endParaRPr lang="en-US" sz="800" b="1" dirty="0">
              <a:solidFill>
                <a:srgbClr val="3E8624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DD394BC-CDB3-259D-21BE-4E19E028811E}"/>
              </a:ext>
            </a:extLst>
          </p:cNvPr>
          <p:cNvSpPr txBox="1"/>
          <p:nvPr/>
        </p:nvSpPr>
        <p:spPr>
          <a:xfrm>
            <a:off x="3255848" y="2892145"/>
            <a:ext cx="1162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0" dirty="0">
                <a:solidFill>
                  <a:srgbClr val="3E8624"/>
                </a:solidFill>
                <a:effectLst/>
                <a:latin typeface="Amazon Ember" panose="020B0603020204020204"/>
              </a:rPr>
              <a:t>10.0.0.0/24 -&gt; 249 add.</a:t>
            </a:r>
            <a:endParaRPr lang="en-US" sz="800" b="1" dirty="0">
              <a:solidFill>
                <a:srgbClr val="3E8624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1EBF6E8-AA94-B49C-3751-CC6BCA9FCB46}"/>
              </a:ext>
            </a:extLst>
          </p:cNvPr>
          <p:cNvSpPr txBox="1"/>
          <p:nvPr/>
        </p:nvSpPr>
        <p:spPr>
          <a:xfrm>
            <a:off x="4579782" y="1821867"/>
            <a:ext cx="1162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0" dirty="0">
                <a:solidFill>
                  <a:srgbClr val="127EBB"/>
                </a:solidFill>
                <a:effectLst/>
                <a:latin typeface="Amazon Ember" panose="020B0603020204020204"/>
              </a:rPr>
              <a:t>10.0.2.0/24 -&gt; 249 add.</a:t>
            </a:r>
            <a:endParaRPr lang="en-US" sz="800" b="1" dirty="0">
              <a:solidFill>
                <a:srgbClr val="127EBB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B249823-8738-D5EA-4609-3DFEA3F7E501}"/>
              </a:ext>
            </a:extLst>
          </p:cNvPr>
          <p:cNvSpPr txBox="1"/>
          <p:nvPr/>
        </p:nvSpPr>
        <p:spPr>
          <a:xfrm>
            <a:off x="6140890" y="5466807"/>
            <a:ext cx="1162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0" dirty="0">
                <a:solidFill>
                  <a:srgbClr val="127EBB"/>
                </a:solidFill>
                <a:effectLst/>
                <a:latin typeface="Amazon Ember" panose="020B0603020204020204"/>
              </a:rPr>
              <a:t>10.0.3.0/24 -&gt; 250 add.</a:t>
            </a:r>
            <a:endParaRPr lang="en-US" sz="800" b="1" dirty="0">
              <a:solidFill>
                <a:srgbClr val="127EB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3C8075F-7F6E-85DD-217A-0DF3E7FA744F}"/>
              </a:ext>
            </a:extLst>
          </p:cNvPr>
          <p:cNvSpPr txBox="1"/>
          <p:nvPr/>
        </p:nvSpPr>
        <p:spPr>
          <a:xfrm>
            <a:off x="10246353" y="1832615"/>
            <a:ext cx="1162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0" dirty="0">
                <a:solidFill>
                  <a:srgbClr val="127EBB"/>
                </a:solidFill>
                <a:effectLst/>
                <a:latin typeface="Amazon Ember" panose="020B0603020204020204"/>
              </a:rPr>
              <a:t>10.0.4.0/24 -&gt; 250 add.</a:t>
            </a:r>
            <a:endParaRPr lang="en-US" sz="800" b="1" dirty="0">
              <a:solidFill>
                <a:srgbClr val="127EBB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CBB2FE-1C66-90BD-D663-F9C7BBE0C564}"/>
              </a:ext>
            </a:extLst>
          </p:cNvPr>
          <p:cNvSpPr txBox="1"/>
          <p:nvPr/>
        </p:nvSpPr>
        <p:spPr>
          <a:xfrm>
            <a:off x="10232681" y="5477374"/>
            <a:ext cx="1162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0" dirty="0">
                <a:solidFill>
                  <a:srgbClr val="127EBB"/>
                </a:solidFill>
                <a:effectLst/>
                <a:latin typeface="Amazon Ember" panose="020B0603020204020204"/>
              </a:rPr>
              <a:t>10.0.5.0/24 -&gt; 250 add.</a:t>
            </a:r>
            <a:endParaRPr lang="en-US" sz="800" b="1" dirty="0">
              <a:solidFill>
                <a:srgbClr val="127EBB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1746369-2266-5482-E5F8-7A6DF06D5445}"/>
              </a:ext>
            </a:extLst>
          </p:cNvPr>
          <p:cNvSpPr txBox="1"/>
          <p:nvPr/>
        </p:nvSpPr>
        <p:spPr>
          <a:xfrm>
            <a:off x="5052386" y="3458071"/>
            <a:ext cx="5480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6069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784E1514-43E7-B943-8E26-F7D508DC7C86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9FD4EFA-F6DC-3745-AC16-3344B34AF0EC}">
  <we:reference id="wa104381411" version="2.4.1.0" store="en-US" storeType="OMEX"/>
  <we:alternateReferences>
    <we:reference id="wa104381411" version="2.4.1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92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Tucker</dc:creator>
  <cp:lastModifiedBy>Amber Tucker</cp:lastModifiedBy>
  <cp:revision>2</cp:revision>
  <dcterms:created xsi:type="dcterms:W3CDTF">2023-01-12T16:00:15Z</dcterms:created>
  <dcterms:modified xsi:type="dcterms:W3CDTF">2023-01-12T20:17:11Z</dcterms:modified>
</cp:coreProperties>
</file>