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6" r:id="rId9"/>
    <p:sldId id="260" r:id="rId10"/>
    <p:sldId id="26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C89FA3-AE3E-4B86-A0A9-4E94732ECEC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6DBB40-BE87-4EFA-823D-8838B3CD7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>
                <a:solidFill>
                  <a:schemeClr val="accent4">
                    <a:lumMod val="75000"/>
                  </a:schemeClr>
                </a:solidFill>
              </a:rPr>
              <a:t>Snacking on Code</a:t>
            </a:r>
            <a:br>
              <a:rPr lang="en-US" dirty="0"/>
            </a:br>
            <a:r>
              <a:rPr lang="en-US" dirty="0"/>
              <a:t>		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</a:rPr>
              <a:t>CS 172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Tucker Dane Walker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Cassidy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Stevick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Mark Franklin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Abby Richardson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Code almost entirely Object-Oriented</a:t>
            </a:r>
          </a:p>
          <a:p>
            <a:r>
              <a:rPr lang="en-US" dirty="0"/>
              <a:t>Each function of the code located in a different class</a:t>
            </a:r>
          </a:p>
          <a:p>
            <a:r>
              <a:rPr lang="en-US" dirty="0"/>
              <a:t>Most of code resides outside of the main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Problem &amp;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Design a new vending machine using object-oriented software simulators</a:t>
            </a:r>
          </a:p>
        </p:txBody>
      </p:sp>
      <p:pic>
        <p:nvPicPr>
          <p:cNvPr id="1026" name="Picture 2" descr="C:\Users\arichardson13\Desktop\vending_machines_chill_Center_1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819400"/>
            <a:ext cx="2042133" cy="3509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the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Different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Design the machine with multiple coils that each hold 10 items</a:t>
            </a:r>
          </a:p>
          <a:p>
            <a:r>
              <a:rPr lang="en-US" dirty="0"/>
              <a:t>Two modes of operation</a:t>
            </a:r>
          </a:p>
          <a:p>
            <a:pPr lvl="1"/>
            <a:r>
              <a:rPr lang="en-US" dirty="0"/>
              <a:t>Restock</a:t>
            </a:r>
          </a:p>
          <a:p>
            <a:pPr lvl="1"/>
            <a:r>
              <a:rPr lang="en-US" dirty="0"/>
              <a:t>Vending</a:t>
            </a:r>
          </a:p>
          <a:p>
            <a:r>
              <a:rPr lang="en-US" dirty="0"/>
              <a:t>Different Functions</a:t>
            </a:r>
          </a:p>
          <a:p>
            <a:pPr lvl="1"/>
            <a:r>
              <a:rPr lang="en-US" dirty="0"/>
              <a:t>Set price for each spring of coils</a:t>
            </a:r>
          </a:p>
          <a:p>
            <a:pPr lvl="1"/>
            <a:r>
              <a:rPr lang="en-US" dirty="0"/>
              <a:t>Refill coils</a:t>
            </a:r>
          </a:p>
          <a:p>
            <a:pPr lvl="1"/>
            <a:r>
              <a:rPr lang="en-US" dirty="0"/>
              <a:t>Empty cash box</a:t>
            </a:r>
          </a:p>
          <a:p>
            <a:pPr lvl="1"/>
            <a:r>
              <a:rPr lang="en-US" dirty="0"/>
              <a:t>Refill cash box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classes to control the different parts</a:t>
            </a:r>
          </a:p>
          <a:p>
            <a:r>
              <a:rPr lang="en-US" dirty="0"/>
              <a:t>Break up code to make it more manageable</a:t>
            </a:r>
          </a:p>
          <a:p>
            <a:r>
              <a:rPr lang="en-US" dirty="0"/>
              <a:t>Self-contained objects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163" t="14150" r="58194" b="12958"/>
          <a:stretch>
            <a:fillRect/>
          </a:stretch>
        </p:blipFill>
        <p:spPr bwMode="auto">
          <a:xfrm>
            <a:off x="348175" y="1472406"/>
            <a:ext cx="7729025" cy="523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“Cool” Factor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126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Oriel</vt:lpstr>
      <vt:lpstr>Snacking on Code   CS 172 Final Project</vt:lpstr>
      <vt:lpstr>Project Problem &amp; Requirements</vt:lpstr>
      <vt:lpstr>The Task</vt:lpstr>
      <vt:lpstr>Challenges with the Program</vt:lpstr>
      <vt:lpstr>The Different Parts</vt:lpstr>
      <vt:lpstr>Solution to the Problem</vt:lpstr>
      <vt:lpstr>What We Did</vt:lpstr>
      <vt:lpstr>UML Diagram</vt:lpstr>
      <vt:lpstr>The “Cool” Factor</vt:lpstr>
      <vt:lpstr>Object-Orientation</vt:lpstr>
      <vt:lpstr>Demonstration Of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Snacking on Code   CS 172 Final Project</dc:title>
  <dc:creator>NT2</dc:creator>
  <cp:lastModifiedBy>Tucker Walker</cp:lastModifiedBy>
  <cp:revision>11</cp:revision>
  <dcterms:created xsi:type="dcterms:W3CDTF">2011-05-03T17:35:01Z</dcterms:created>
  <dcterms:modified xsi:type="dcterms:W3CDTF">2017-08-25T14:49:27Z</dcterms:modified>
</cp:coreProperties>
</file>