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667"/>
  </p:normalViewPr>
  <p:slideViewPr>
    <p:cSldViewPr snapToGrid="0" snapToObjects="1">
      <p:cViewPr varScale="1">
        <p:scale>
          <a:sx n="97" d="100"/>
          <a:sy n="97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Caravan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Connor </a:t>
            </a:r>
            <a:r>
              <a:rPr lang="en-US" dirty="0" err="1" smtClean="0"/>
              <a:t>Brashar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Estimation Engineer</a:t>
            </a:r>
          </a:p>
          <a:p>
            <a:r>
              <a:rPr lang="en-US" dirty="0" smtClean="0"/>
              <a:t>Tucker Haydon </a:t>
            </a:r>
            <a:r>
              <a:rPr lang="mr-IN" dirty="0" smtClean="0"/>
              <a:t>–</a:t>
            </a:r>
            <a:r>
              <a:rPr lang="en-US" dirty="0" smtClean="0"/>
              <a:t> Control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0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965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</TotalTime>
  <Words>12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Gill Sans MT</vt:lpstr>
      <vt:lpstr>Mangal</vt:lpstr>
      <vt:lpstr>Arial</vt:lpstr>
      <vt:lpstr>Parcel</vt:lpstr>
      <vt:lpstr>Caravan Control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Caravan Control</dc:title>
  <dc:creator>Tucker Haydon</dc:creator>
  <cp:lastModifiedBy>Tucker Haydon</cp:lastModifiedBy>
  <cp:revision>8</cp:revision>
  <dcterms:created xsi:type="dcterms:W3CDTF">2018-12-04T21:47:59Z</dcterms:created>
  <dcterms:modified xsi:type="dcterms:W3CDTF">2018-12-04T22:00:35Z</dcterms:modified>
</cp:coreProperties>
</file>