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555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74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4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74D6-80E9-47BE-8345-107FC1B46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2D0FAC-0DFB-4347-8DCC-67338921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3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3443-FAF5-4F61-B9B4-AC9C9B213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Celtic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9AEB-EBE0-49AE-858A-38252E0BD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Tucker Kolon</a:t>
            </a:r>
          </a:p>
        </p:txBody>
      </p:sp>
    </p:spTree>
    <p:extLst>
      <p:ext uri="{BB962C8B-B14F-4D97-AF65-F5344CB8AC3E}">
        <p14:creationId xmlns:p14="http://schemas.microsoft.com/office/powerpoint/2010/main" val="298710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5930-88BC-4356-AD2E-699529EC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Celtic?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2506-4D8F-427F-9880-5AA48D4B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Celtic is a website created with the purpose of hosting a database of over 465 players to ever play for the team.</a:t>
            </a:r>
          </a:p>
          <a:p>
            <a:r>
              <a:rPr lang="en-US" dirty="0"/>
              <a:t>Each player will have the basic player profile with picture, weight, height, position, college, experience with team, and a overall stat line with the Boston Celtics. </a:t>
            </a:r>
          </a:p>
          <a:p>
            <a:r>
              <a:rPr lang="en-US" dirty="0"/>
              <a:t>With this website all of your favorite Celtics will be available for your pleasure, including some of your favorites like Vander Blue who only played 3 games for the Team.</a:t>
            </a:r>
          </a:p>
          <a:p>
            <a:r>
              <a:rPr lang="en-US" dirty="0"/>
              <a:t>Another Feature is the game by game analysis by me. Will be going over all 82 games and playoff games. </a:t>
            </a:r>
          </a:p>
        </p:txBody>
      </p:sp>
    </p:spTree>
    <p:extLst>
      <p:ext uri="{BB962C8B-B14F-4D97-AF65-F5344CB8AC3E}">
        <p14:creationId xmlns:p14="http://schemas.microsoft.com/office/powerpoint/2010/main" val="207450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3F86-CAA4-468B-BDFC-F84D1752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I’m using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6AAA-B5A4-46C5-ACC9-92B5A672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using HTML and CSS to setup the website will all the structural and design needs to make my website looked polished and functional. </a:t>
            </a:r>
          </a:p>
          <a:p>
            <a:r>
              <a:rPr lang="en-US" dirty="0"/>
              <a:t>For my queue I will be using MySQL to host the 465 player profiles to be able to be search up at a moment’s notice.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C26A3-D880-4990-A631-135CD9B5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4007105"/>
            <a:ext cx="4764932" cy="2708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194F3-4982-4197-9F8B-4B28DD99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20" y="3864314"/>
            <a:ext cx="3991582" cy="299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76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998</TotalTime>
  <Words>178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The Celtic</vt:lpstr>
      <vt:lpstr>What is The Celtic?</vt:lpstr>
      <vt:lpstr>What I’m using to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Celtic</dc:title>
  <dc:creator>Kolon, Tucker 503847</dc:creator>
  <cp:lastModifiedBy>Kolon, Tucker 503847</cp:lastModifiedBy>
  <cp:revision>7</cp:revision>
  <dcterms:created xsi:type="dcterms:W3CDTF">2018-09-21T01:06:20Z</dcterms:created>
  <dcterms:modified xsi:type="dcterms:W3CDTF">2018-09-21T17:44:35Z</dcterms:modified>
</cp:coreProperties>
</file>