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1" autoAdjust="0"/>
    <p:restoredTop sz="94660"/>
  </p:normalViewPr>
  <p:slideViewPr>
    <p:cSldViewPr snapToGrid="0">
      <p:cViewPr varScale="1">
        <p:scale>
          <a:sx n="108" d="100"/>
          <a:sy n="108"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35ADFB6-92E7-4E18-8E53-8A14F282BC64}" type="datetimeFigureOut">
              <a:rPr lang="en-US" smtClean="0"/>
              <a:t>12/5/17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64AB5B7-2C0B-4D5E-8D5B-EF62123B798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830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ADFB6-92E7-4E18-8E53-8A14F282BC64}"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293296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ADFB6-92E7-4E18-8E53-8A14F282BC64}"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3064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5ADFB6-92E7-4E18-8E53-8A14F282BC64}"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407991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35ADFB6-92E7-4E18-8E53-8A14F282BC64}" type="datetimeFigureOut">
              <a:rPr lang="en-US" smtClean="0"/>
              <a:t>12/5/17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64AB5B7-2C0B-4D5E-8D5B-EF62123B798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88303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ADFB6-92E7-4E18-8E53-8A14F282BC64}"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186564887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5ADFB6-92E7-4E18-8E53-8A14F282BC64}"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83348030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5ADFB6-92E7-4E18-8E53-8A14F282BC64}"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42302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ADFB6-92E7-4E18-8E53-8A14F282BC64}"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261684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35ADFB6-92E7-4E18-8E53-8A14F282BC64}" type="datetimeFigureOut">
              <a:rPr lang="en-US" smtClean="0"/>
              <a:t>12/5/17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64AB5B7-2C0B-4D5E-8D5B-EF62123B798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52946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35ADFB6-92E7-4E18-8E53-8A14F282BC64}" type="datetimeFigureOut">
              <a:rPr lang="en-US" smtClean="0"/>
              <a:t>12/5/17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64AB5B7-2C0B-4D5E-8D5B-EF62123B7980}" type="slidenum">
              <a:rPr lang="en-US" smtClean="0"/>
              <a:t>‹#›</a:t>
            </a:fld>
            <a:endParaRPr lang="en-US"/>
          </a:p>
        </p:txBody>
      </p:sp>
    </p:spTree>
    <p:extLst>
      <p:ext uri="{BB962C8B-B14F-4D97-AF65-F5344CB8AC3E}">
        <p14:creationId xmlns:p14="http://schemas.microsoft.com/office/powerpoint/2010/main" val="2353208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35ADFB6-92E7-4E18-8E53-8A14F282BC64}" type="datetimeFigureOut">
              <a:rPr lang="en-US" smtClean="0"/>
              <a:t>12/5/17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64AB5B7-2C0B-4D5E-8D5B-EF62123B798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56070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F5BD6-A168-409A-9E36-C18F2B4E60CA}"/>
              </a:ext>
            </a:extLst>
          </p:cNvPr>
          <p:cNvSpPr>
            <a:spLocks noGrp="1"/>
          </p:cNvSpPr>
          <p:nvPr>
            <p:ph type="ctrTitle"/>
          </p:nvPr>
        </p:nvSpPr>
        <p:spPr>
          <a:xfrm>
            <a:off x="1524000" y="1274620"/>
            <a:ext cx="9144000" cy="2959872"/>
          </a:xfrm>
        </p:spPr>
        <p:txBody>
          <a:bodyPr>
            <a:normAutofit/>
          </a:bodyPr>
          <a:lstStyle/>
          <a:p>
            <a:r>
              <a:rPr lang="en-US" sz="8800" dirty="0"/>
              <a:t>CS 350 – Mini Project</a:t>
            </a:r>
            <a:r>
              <a:rPr lang="en-US" dirty="0"/>
              <a:t>	</a:t>
            </a:r>
          </a:p>
        </p:txBody>
      </p:sp>
      <p:sp>
        <p:nvSpPr>
          <p:cNvPr id="3" name="Subtitle 2">
            <a:extLst>
              <a:ext uri="{FF2B5EF4-FFF2-40B4-BE49-F238E27FC236}">
                <a16:creationId xmlns:a16="http://schemas.microsoft.com/office/drawing/2014/main" xmlns="" id="{A85A9179-EEC8-44C2-9C64-EEB2434BB572}"/>
              </a:ext>
            </a:extLst>
          </p:cNvPr>
          <p:cNvSpPr>
            <a:spLocks noGrp="1"/>
          </p:cNvSpPr>
          <p:nvPr>
            <p:ph type="subTitle" idx="1"/>
          </p:nvPr>
        </p:nvSpPr>
        <p:spPr>
          <a:xfrm>
            <a:off x="1524000" y="4706953"/>
            <a:ext cx="9144000" cy="1028685"/>
          </a:xfrm>
        </p:spPr>
        <p:txBody>
          <a:bodyPr>
            <a:normAutofit/>
          </a:bodyPr>
          <a:lstStyle/>
          <a:p>
            <a:r>
              <a:rPr lang="en-US" sz="4400" dirty="0"/>
              <a:t>By: Tucker Mogren</a:t>
            </a:r>
          </a:p>
        </p:txBody>
      </p:sp>
    </p:spTree>
    <p:extLst>
      <p:ext uri="{BB962C8B-B14F-4D97-AF65-F5344CB8AC3E}">
        <p14:creationId xmlns:p14="http://schemas.microsoft.com/office/powerpoint/2010/main" val="255949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DD6CC-6BB2-47CE-8CD0-7D50127AD220}"/>
              </a:ext>
            </a:extLst>
          </p:cNvPr>
          <p:cNvSpPr>
            <a:spLocks noGrp="1"/>
          </p:cNvSpPr>
          <p:nvPr>
            <p:ph type="title"/>
          </p:nvPr>
        </p:nvSpPr>
        <p:spPr/>
        <p:txBody>
          <a:bodyPr/>
          <a:lstStyle/>
          <a:p>
            <a:r>
              <a:rPr lang="en-US" dirty="0"/>
              <a:t>The Idea	</a:t>
            </a:r>
          </a:p>
        </p:txBody>
      </p:sp>
      <p:sp>
        <p:nvSpPr>
          <p:cNvPr id="3" name="Content Placeholder 2">
            <a:extLst>
              <a:ext uri="{FF2B5EF4-FFF2-40B4-BE49-F238E27FC236}">
                <a16:creationId xmlns:a16="http://schemas.microsoft.com/office/drawing/2014/main" xmlns="" id="{5E30E7A9-CF4D-41EF-8390-018DE929D347}"/>
              </a:ext>
            </a:extLst>
          </p:cNvPr>
          <p:cNvSpPr>
            <a:spLocks noGrp="1"/>
          </p:cNvSpPr>
          <p:nvPr>
            <p:ph idx="1"/>
          </p:nvPr>
        </p:nvSpPr>
        <p:spPr>
          <a:xfrm>
            <a:off x="1083898" y="1732328"/>
            <a:ext cx="10178322" cy="4189614"/>
          </a:xfrm>
        </p:spPr>
        <p:txBody>
          <a:bodyPr>
            <a:normAutofit/>
          </a:bodyPr>
          <a:lstStyle/>
          <a:p>
            <a:r>
              <a:rPr lang="en-US" sz="3600" dirty="0"/>
              <a:t>Create an application that can be used to add and display information related to doctor, hospitals, patients, and prescriptions.</a:t>
            </a:r>
          </a:p>
          <a:p>
            <a:r>
              <a:rPr lang="en-US" sz="3600" dirty="0"/>
              <a:t>Accomplish this through the use of Python and MySQL as well as AWS.</a:t>
            </a:r>
          </a:p>
        </p:txBody>
      </p:sp>
    </p:spTree>
    <p:extLst>
      <p:ext uri="{BB962C8B-B14F-4D97-AF65-F5344CB8AC3E}">
        <p14:creationId xmlns:p14="http://schemas.microsoft.com/office/powerpoint/2010/main" val="68690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EB470-4C2A-429B-8D1F-D130269EBC8C}"/>
              </a:ext>
            </a:extLst>
          </p:cNvPr>
          <p:cNvSpPr>
            <a:spLocks noGrp="1"/>
          </p:cNvSpPr>
          <p:nvPr>
            <p:ph type="title"/>
          </p:nvPr>
        </p:nvSpPr>
        <p:spPr>
          <a:xfrm>
            <a:off x="1251678" y="382385"/>
            <a:ext cx="10178322" cy="1127633"/>
          </a:xfrm>
        </p:spPr>
        <p:txBody>
          <a:bodyPr/>
          <a:lstStyle/>
          <a:p>
            <a:r>
              <a:rPr lang="en-US" dirty="0"/>
              <a:t>Python</a:t>
            </a:r>
          </a:p>
        </p:txBody>
      </p:sp>
      <p:sp>
        <p:nvSpPr>
          <p:cNvPr id="3" name="Content Placeholder 2">
            <a:extLst>
              <a:ext uri="{FF2B5EF4-FFF2-40B4-BE49-F238E27FC236}">
                <a16:creationId xmlns:a16="http://schemas.microsoft.com/office/drawing/2014/main" xmlns="" id="{A0E84B39-1572-4B6A-9C89-A489922CE14D}"/>
              </a:ext>
            </a:extLst>
          </p:cNvPr>
          <p:cNvSpPr>
            <a:spLocks noGrp="1"/>
          </p:cNvSpPr>
          <p:nvPr>
            <p:ph idx="1"/>
          </p:nvPr>
        </p:nvSpPr>
        <p:spPr>
          <a:xfrm>
            <a:off x="1251678" y="1199626"/>
            <a:ext cx="10178322" cy="5545123"/>
          </a:xfrm>
        </p:spPr>
        <p:txBody>
          <a:bodyPr>
            <a:normAutofit fontScale="92500" lnSpcReduction="20000"/>
          </a:bodyPr>
          <a:lstStyle/>
          <a:p>
            <a:r>
              <a:rPr lang="en-US" sz="3000" dirty="0"/>
              <a:t>Application written in the Language Python</a:t>
            </a:r>
          </a:p>
          <a:p>
            <a:r>
              <a:rPr lang="en-US" sz="3000" dirty="0"/>
              <a:t>Text based user interface</a:t>
            </a:r>
          </a:p>
          <a:p>
            <a:r>
              <a:rPr lang="en-US" sz="3000" dirty="0"/>
              <a:t>Prompts with entering the database password then displays the main menu</a:t>
            </a:r>
          </a:p>
          <a:p>
            <a:pPr lvl="1"/>
            <a:r>
              <a:rPr lang="en-US" sz="2600" dirty="0"/>
              <a:t>If database password is entered incorrect, program informs the user and then quits.</a:t>
            </a:r>
          </a:p>
          <a:p>
            <a:r>
              <a:rPr lang="en-US" sz="3000" dirty="0"/>
              <a:t>Then the main menu is displayed</a:t>
            </a:r>
          </a:p>
          <a:p>
            <a:pPr lvl="1"/>
            <a:r>
              <a:rPr lang="en-US" sz="2600" dirty="0"/>
              <a:t>9 Different options </a:t>
            </a:r>
          </a:p>
          <a:p>
            <a:pPr lvl="1"/>
            <a:r>
              <a:rPr lang="en-US" sz="2600" dirty="0"/>
              <a:t>Options 1 – 3 are for data to be inserted into the database</a:t>
            </a:r>
          </a:p>
          <a:p>
            <a:pPr lvl="1"/>
            <a:r>
              <a:rPr lang="en-US" sz="2600" dirty="0"/>
              <a:t>Options 4 – 7 allow for data to be looked up from the database\</a:t>
            </a:r>
          </a:p>
          <a:p>
            <a:pPr lvl="1"/>
            <a:r>
              <a:rPr lang="en-US" sz="2600" dirty="0"/>
              <a:t>Option 8 allows for all the data in the database to be displayed through the use of  a JOIN statement.</a:t>
            </a:r>
          </a:p>
          <a:p>
            <a:pPr lvl="1"/>
            <a:r>
              <a:rPr lang="en-US" sz="2600" dirty="0"/>
              <a:t>Option 9 allows for the program to be quit. </a:t>
            </a:r>
          </a:p>
          <a:p>
            <a:pPr lvl="2"/>
            <a:endParaRPr lang="en-US" dirty="0"/>
          </a:p>
        </p:txBody>
      </p:sp>
    </p:spTree>
    <p:extLst>
      <p:ext uri="{BB962C8B-B14F-4D97-AF65-F5344CB8AC3E}">
        <p14:creationId xmlns:p14="http://schemas.microsoft.com/office/powerpoint/2010/main" val="359220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C7B4C-56FC-4477-96C4-7386DCACEF0A}"/>
              </a:ext>
            </a:extLst>
          </p:cNvPr>
          <p:cNvSpPr>
            <a:spLocks noGrp="1"/>
          </p:cNvSpPr>
          <p:nvPr>
            <p:ph type="title"/>
          </p:nvPr>
        </p:nvSpPr>
        <p:spPr>
          <a:xfrm>
            <a:off x="1251678" y="382385"/>
            <a:ext cx="10178322" cy="959854"/>
          </a:xfrm>
        </p:spPr>
        <p:txBody>
          <a:bodyPr/>
          <a:lstStyle/>
          <a:p>
            <a:r>
              <a:rPr lang="en-US" dirty="0"/>
              <a:t>MySQL &amp; AWS</a:t>
            </a:r>
          </a:p>
        </p:txBody>
      </p:sp>
      <p:sp>
        <p:nvSpPr>
          <p:cNvPr id="3" name="Content Placeholder 2">
            <a:extLst>
              <a:ext uri="{FF2B5EF4-FFF2-40B4-BE49-F238E27FC236}">
                <a16:creationId xmlns:a16="http://schemas.microsoft.com/office/drawing/2014/main" xmlns="" id="{EC264411-E735-49C6-84C6-E7C8B7F0959F}"/>
              </a:ext>
            </a:extLst>
          </p:cNvPr>
          <p:cNvSpPr>
            <a:spLocks noGrp="1"/>
          </p:cNvSpPr>
          <p:nvPr>
            <p:ph idx="1"/>
          </p:nvPr>
        </p:nvSpPr>
        <p:spPr>
          <a:xfrm>
            <a:off x="1251678" y="1157681"/>
            <a:ext cx="10178322" cy="5519956"/>
          </a:xfrm>
        </p:spPr>
        <p:txBody>
          <a:bodyPr>
            <a:normAutofit fontScale="92500"/>
          </a:bodyPr>
          <a:lstStyle/>
          <a:p>
            <a:r>
              <a:rPr lang="en-US" sz="3200" dirty="0"/>
              <a:t>All tables were implemented using MySQL</a:t>
            </a:r>
          </a:p>
          <a:p>
            <a:pPr lvl="1"/>
            <a:r>
              <a:rPr lang="en-US" sz="2800" dirty="0"/>
              <a:t>One Database</a:t>
            </a:r>
          </a:p>
          <a:p>
            <a:pPr lvl="2"/>
            <a:r>
              <a:rPr lang="en-US" sz="2400" dirty="0"/>
              <a:t>Four Tables</a:t>
            </a:r>
          </a:p>
          <a:p>
            <a:r>
              <a:rPr lang="en-US" sz="2800" dirty="0"/>
              <a:t>SQL Query statements are handled within Python and then sent to the database</a:t>
            </a:r>
          </a:p>
          <a:p>
            <a:pPr lvl="1"/>
            <a:r>
              <a:rPr lang="en-US" sz="2400" dirty="0"/>
              <a:t>SQL Query statements are not typed by the user directly, the user is prompted to enter in data points and then those data points are used inside the SQL Queries to either read or write to the database.  </a:t>
            </a:r>
          </a:p>
          <a:p>
            <a:r>
              <a:rPr lang="en-US" sz="2800" dirty="0"/>
              <a:t>Database was hosted via a student account through Amazon Web Services</a:t>
            </a:r>
          </a:p>
          <a:p>
            <a:pPr lvl="1"/>
            <a:r>
              <a:rPr lang="en-US" sz="2400" dirty="0"/>
              <a:t>This allows for anyone with an internet connection to run the code and be able to access the data within the database to allow the program to be operational. </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42489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149292"/>
            <a:ext cx="4660900" cy="4483100"/>
          </a:xfrm>
          <a:prstGeom prst="rect">
            <a:avLst/>
          </a:prstGeom>
          <a:solidFill>
            <a:schemeClr val="accent2"/>
          </a:solidFill>
        </p:spPr>
      </p:pic>
      <p:sp>
        <p:nvSpPr>
          <p:cNvPr id="2" name="Title 1">
            <a:extLst>
              <a:ext uri="{FF2B5EF4-FFF2-40B4-BE49-F238E27FC236}">
                <a16:creationId xmlns:a16="http://schemas.microsoft.com/office/drawing/2014/main" xmlns="" id="{CD990964-E1E6-4F4D-A2FE-F117D39B93B0}"/>
              </a:ext>
            </a:extLst>
          </p:cNvPr>
          <p:cNvSpPr>
            <a:spLocks noGrp="1"/>
          </p:cNvSpPr>
          <p:nvPr>
            <p:ph type="title"/>
          </p:nvPr>
        </p:nvSpPr>
        <p:spPr>
          <a:xfrm>
            <a:off x="1251678" y="382385"/>
            <a:ext cx="10178322" cy="766907"/>
          </a:xfrm>
          <a:ln>
            <a:solidFill>
              <a:schemeClr val="accent1"/>
            </a:solidFill>
          </a:ln>
        </p:spPr>
        <p:txBody>
          <a:bodyPr>
            <a:normAutofit fontScale="90000"/>
          </a:bodyPr>
          <a:lstStyle/>
          <a:p>
            <a:r>
              <a:rPr lang="en-US" dirty="0"/>
              <a:t>Examples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257" y="1149292"/>
            <a:ext cx="5588000" cy="1384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257" y="4248092"/>
            <a:ext cx="5588000" cy="1384300"/>
          </a:xfrm>
          <a:prstGeom prst="rect">
            <a:avLst/>
          </a:prstGeom>
        </p:spPr>
      </p:pic>
      <p:sp>
        <p:nvSpPr>
          <p:cNvPr id="6" name="TextBox 5"/>
          <p:cNvSpPr txBox="1"/>
          <p:nvPr/>
        </p:nvSpPr>
        <p:spPr>
          <a:xfrm>
            <a:off x="6646883" y="2684483"/>
            <a:ext cx="4500748" cy="646331"/>
          </a:xfrm>
          <a:prstGeom prst="rect">
            <a:avLst/>
          </a:prstGeom>
          <a:noFill/>
        </p:spPr>
        <p:txBody>
          <a:bodyPr wrap="square" rtlCol="0">
            <a:spAutoFit/>
          </a:bodyPr>
          <a:lstStyle/>
          <a:p>
            <a:r>
              <a:rPr lang="en-US" dirty="0" smtClean="0"/>
              <a:t>Data being entered by the user using the Python application.</a:t>
            </a:r>
            <a:endParaRPr lang="en-US" dirty="0"/>
          </a:p>
        </p:txBody>
      </p:sp>
      <p:sp>
        <p:nvSpPr>
          <p:cNvPr id="7" name="TextBox 6"/>
          <p:cNvSpPr txBox="1"/>
          <p:nvPr/>
        </p:nvSpPr>
        <p:spPr>
          <a:xfrm>
            <a:off x="1338365" y="5783283"/>
            <a:ext cx="4346369" cy="923330"/>
          </a:xfrm>
          <a:prstGeom prst="rect">
            <a:avLst/>
          </a:prstGeom>
          <a:noFill/>
        </p:spPr>
        <p:txBody>
          <a:bodyPr wrap="square" rtlCol="0">
            <a:spAutoFit/>
          </a:bodyPr>
          <a:lstStyle/>
          <a:p>
            <a:r>
              <a:rPr lang="en-US" dirty="0" smtClean="0"/>
              <a:t>Here, we can see that the data that was entered into the Python application was inserted into the database.</a:t>
            </a:r>
            <a:endParaRPr lang="en-US" dirty="0"/>
          </a:p>
        </p:txBody>
      </p:sp>
      <p:sp>
        <p:nvSpPr>
          <p:cNvPr id="8" name="TextBox 7"/>
          <p:cNvSpPr txBox="1"/>
          <p:nvPr/>
        </p:nvSpPr>
        <p:spPr>
          <a:xfrm>
            <a:off x="6436096" y="5783283"/>
            <a:ext cx="4922322" cy="923330"/>
          </a:xfrm>
          <a:prstGeom prst="rect">
            <a:avLst/>
          </a:prstGeom>
          <a:noFill/>
        </p:spPr>
        <p:txBody>
          <a:bodyPr wrap="square" rtlCol="0">
            <a:spAutoFit/>
          </a:bodyPr>
          <a:lstStyle/>
          <a:p>
            <a:r>
              <a:rPr lang="en-US" dirty="0" smtClean="0"/>
              <a:t>Then we can see that data was also displayed from the database to the user using the Python application.</a:t>
            </a:r>
            <a:endParaRPr lang="en-US" dirty="0"/>
          </a:p>
        </p:txBody>
      </p:sp>
      <p:sp>
        <p:nvSpPr>
          <p:cNvPr id="9" name="Rectangle 8"/>
          <p:cNvSpPr/>
          <p:nvPr/>
        </p:nvSpPr>
        <p:spPr>
          <a:xfrm>
            <a:off x="1251678" y="5035138"/>
            <a:ext cx="3997216" cy="178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72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20BE0-0024-4FFF-AF1B-C70411FA172A}"/>
              </a:ext>
            </a:extLst>
          </p:cNvPr>
          <p:cNvSpPr>
            <a:spLocks noGrp="1"/>
          </p:cNvSpPr>
          <p:nvPr>
            <p:ph type="title"/>
          </p:nvPr>
        </p:nvSpPr>
        <p:spPr>
          <a:xfrm>
            <a:off x="4855288" y="2991018"/>
            <a:ext cx="2481423" cy="875964"/>
          </a:xfrm>
        </p:spPr>
        <p:txBody>
          <a:bodyPr/>
          <a:lstStyle/>
          <a:p>
            <a:r>
              <a:rPr lang="en-US" dirty="0"/>
              <a:t>The end</a:t>
            </a:r>
          </a:p>
        </p:txBody>
      </p:sp>
    </p:spTree>
    <p:extLst>
      <p:ext uri="{BB962C8B-B14F-4D97-AF65-F5344CB8AC3E}">
        <p14:creationId xmlns:p14="http://schemas.microsoft.com/office/powerpoint/2010/main" val="22282152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51</TotalTime>
  <Words>315</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CS 350 – Mini Project </vt:lpstr>
      <vt:lpstr>The Idea </vt:lpstr>
      <vt:lpstr>Python</vt:lpstr>
      <vt:lpstr>MySQL &amp; AWS</vt:lpstr>
      <vt:lpstr>Examples</vt:lpstr>
      <vt:lpstr>The end</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350 – Mini Project </dc:title>
  <dc:creator>Tucker Mogren</dc:creator>
  <cp:lastModifiedBy>Tucker Mogren</cp:lastModifiedBy>
  <cp:revision>7</cp:revision>
  <dcterms:created xsi:type="dcterms:W3CDTF">2017-12-05T05:07:41Z</dcterms:created>
  <dcterms:modified xsi:type="dcterms:W3CDTF">2017-12-05T06:03:42Z</dcterms:modified>
</cp:coreProperties>
</file>