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8" r:id="rId10"/>
    <p:sldId id="267" r:id="rId11"/>
    <p:sldId id="264"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04BE64-7147-4AB7-9679-85EC81E87AD3}" v="37" dt="2025-01-31T05:07:50.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5428" autoAdjust="0"/>
  </p:normalViewPr>
  <p:slideViewPr>
    <p:cSldViewPr snapToGrid="0">
      <p:cViewPr varScale="1">
        <p:scale>
          <a:sx n="64" d="100"/>
          <a:sy n="64" d="100"/>
        </p:scale>
        <p:origin x="765"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bot Steward" userId="c532aca2ad3cbe4b" providerId="LiveId" clId="{D304BE64-7147-4AB7-9679-85EC81E87AD3}"/>
    <pc:docChg chg="undo custSel addSld modSld sldOrd">
      <pc:chgData name="Cabot Steward" userId="c532aca2ad3cbe4b" providerId="LiveId" clId="{D304BE64-7147-4AB7-9679-85EC81E87AD3}" dt="2025-02-04T17:06:37.633" v="2990" actId="20577"/>
      <pc:docMkLst>
        <pc:docMk/>
      </pc:docMkLst>
      <pc:sldChg chg="addSp delSp modSp mod setBg">
        <pc:chgData name="Cabot Steward" userId="c532aca2ad3cbe4b" providerId="LiveId" clId="{D304BE64-7147-4AB7-9679-85EC81E87AD3}" dt="2025-01-31T04:58:34.687" v="2563" actId="26606"/>
        <pc:sldMkLst>
          <pc:docMk/>
          <pc:sldMk cId="280672666" sldId="256"/>
        </pc:sldMkLst>
        <pc:spChg chg="mod">
          <ac:chgData name="Cabot Steward" userId="c532aca2ad3cbe4b" providerId="LiveId" clId="{D304BE64-7147-4AB7-9679-85EC81E87AD3}" dt="2025-01-31T04:58:34.687" v="2563" actId="26606"/>
          <ac:spMkLst>
            <pc:docMk/>
            <pc:sldMk cId="280672666" sldId="256"/>
            <ac:spMk id="2" creationId="{B793F906-21E2-2395-CE68-64BA46588543}"/>
          </ac:spMkLst>
        </pc:spChg>
        <pc:spChg chg="mod">
          <ac:chgData name="Cabot Steward" userId="c532aca2ad3cbe4b" providerId="LiveId" clId="{D304BE64-7147-4AB7-9679-85EC81E87AD3}" dt="2025-01-31T04:58:34.687" v="2563" actId="26606"/>
          <ac:spMkLst>
            <pc:docMk/>
            <pc:sldMk cId="280672666" sldId="256"/>
            <ac:spMk id="3" creationId="{DE6D749C-106A-FECC-0EEA-1DD2F7BC4553}"/>
          </ac:spMkLst>
        </pc:spChg>
        <pc:spChg chg="add">
          <ac:chgData name="Cabot Steward" userId="c532aca2ad3cbe4b" providerId="LiveId" clId="{D304BE64-7147-4AB7-9679-85EC81E87AD3}" dt="2025-01-31T04:58:34.687" v="2563" actId="26606"/>
          <ac:spMkLst>
            <pc:docMk/>
            <pc:sldMk cId="280672666" sldId="256"/>
            <ac:spMk id="31" creationId="{74751229-0244-4FBB-BED1-407467F4C951}"/>
          </ac:spMkLst>
        </pc:spChg>
        <pc:picChg chg="add">
          <ac:chgData name="Cabot Steward" userId="c532aca2ad3cbe4b" providerId="LiveId" clId="{D304BE64-7147-4AB7-9679-85EC81E87AD3}" dt="2025-01-31T04:58:34.687" v="2563" actId="26606"/>
          <ac:picMkLst>
            <pc:docMk/>
            <pc:sldMk cId="280672666" sldId="256"/>
            <ac:picMk id="32" creationId="{AEDF8096-E0A1-4BF7-E804-0A3D924C5D43}"/>
          </ac:picMkLst>
        </pc:picChg>
        <pc:picChg chg="add">
          <ac:chgData name="Cabot Steward" userId="c532aca2ad3cbe4b" providerId="LiveId" clId="{D304BE64-7147-4AB7-9679-85EC81E87AD3}" dt="2025-01-31T04:58:34.687" v="2563" actId="26606"/>
          <ac:picMkLst>
            <pc:docMk/>
            <pc:sldMk cId="280672666" sldId="256"/>
            <ac:picMk id="33" creationId="{C5CCB3B0-5D77-4696-80A2-93E56DA083F9}"/>
          </ac:picMkLst>
        </pc:picChg>
      </pc:sldChg>
      <pc:sldChg chg="addSp modSp mod setBg modNotesTx">
        <pc:chgData name="Cabot Steward" userId="c532aca2ad3cbe4b" providerId="LiveId" clId="{D304BE64-7147-4AB7-9679-85EC81E87AD3}" dt="2025-01-31T05:04:20.635" v="2936" actId="1076"/>
        <pc:sldMkLst>
          <pc:docMk/>
          <pc:sldMk cId="3935787109" sldId="257"/>
        </pc:sldMkLst>
        <pc:spChg chg="mod">
          <ac:chgData name="Cabot Steward" userId="c532aca2ad3cbe4b" providerId="LiveId" clId="{D304BE64-7147-4AB7-9679-85EC81E87AD3}" dt="2025-01-31T04:58:47.018" v="2564" actId="26606"/>
          <ac:spMkLst>
            <pc:docMk/>
            <pc:sldMk cId="3935787109" sldId="257"/>
            <ac:spMk id="2" creationId="{E05563B7-143F-B4EA-FA38-FDA353EFD238}"/>
          </ac:spMkLst>
        </pc:spChg>
        <pc:spChg chg="mod">
          <ac:chgData name="Cabot Steward" userId="c532aca2ad3cbe4b" providerId="LiveId" clId="{D304BE64-7147-4AB7-9679-85EC81E87AD3}" dt="2025-01-31T04:58:47.018" v="2564" actId="26606"/>
          <ac:spMkLst>
            <pc:docMk/>
            <pc:sldMk cId="3935787109" sldId="257"/>
            <ac:spMk id="3" creationId="{47518121-CDAE-05AE-42E1-2ABD2B4411D0}"/>
          </ac:spMkLst>
        </pc:spChg>
        <pc:spChg chg="add mod">
          <ac:chgData name="Cabot Steward" userId="c532aca2ad3cbe4b" providerId="LiveId" clId="{D304BE64-7147-4AB7-9679-85EC81E87AD3}" dt="2025-01-31T05:04:20.635" v="2936" actId="1076"/>
          <ac:spMkLst>
            <pc:docMk/>
            <pc:sldMk cId="3935787109" sldId="257"/>
            <ac:spMk id="4" creationId="{47598DF2-4A75-FB74-0D8F-C6C568A2816F}"/>
          </ac:spMkLst>
        </pc:spChg>
        <pc:spChg chg="add">
          <ac:chgData name="Cabot Steward" userId="c532aca2ad3cbe4b" providerId="LiveId" clId="{D304BE64-7147-4AB7-9679-85EC81E87AD3}" dt="2025-01-31T04:58:47.018" v="2564" actId="26606"/>
          <ac:spMkLst>
            <pc:docMk/>
            <pc:sldMk cId="3935787109" sldId="257"/>
            <ac:spMk id="1031" creationId="{743AA782-23D1-4521-8CAD-47662984AA08}"/>
          </ac:spMkLst>
        </pc:spChg>
        <pc:spChg chg="add">
          <ac:chgData name="Cabot Steward" userId="c532aca2ad3cbe4b" providerId="LiveId" clId="{D304BE64-7147-4AB7-9679-85EC81E87AD3}" dt="2025-01-31T04:58:47.018" v="2564" actId="26606"/>
          <ac:spMkLst>
            <pc:docMk/>
            <pc:sldMk cId="3935787109" sldId="257"/>
            <ac:spMk id="1033" creationId="{650D18FE-0824-4A46-B22C-A86B52E5780A}"/>
          </ac:spMkLst>
        </pc:spChg>
        <pc:picChg chg="add mod">
          <ac:chgData name="Cabot Steward" userId="c532aca2ad3cbe4b" providerId="LiveId" clId="{D304BE64-7147-4AB7-9679-85EC81E87AD3}" dt="2025-01-31T04:58:47.018" v="2564" actId="26606"/>
          <ac:picMkLst>
            <pc:docMk/>
            <pc:sldMk cId="3935787109" sldId="257"/>
            <ac:picMk id="1026" creationId="{9FCBC480-A97D-052C-B974-22290680F609}"/>
          </ac:picMkLst>
        </pc:picChg>
      </pc:sldChg>
      <pc:sldChg chg="addSp delSp modSp new mod setBg modNotesTx">
        <pc:chgData name="Cabot Steward" userId="c532aca2ad3cbe4b" providerId="LiveId" clId="{D304BE64-7147-4AB7-9679-85EC81E87AD3}" dt="2025-01-31T05:04:55.621" v="2941" actId="1076"/>
        <pc:sldMkLst>
          <pc:docMk/>
          <pc:sldMk cId="1562137174" sldId="258"/>
        </pc:sldMkLst>
        <pc:spChg chg="mod">
          <ac:chgData name="Cabot Steward" userId="c532aca2ad3cbe4b" providerId="LiveId" clId="{D304BE64-7147-4AB7-9679-85EC81E87AD3}" dt="2025-01-31T04:58:55.978" v="2565" actId="26606"/>
          <ac:spMkLst>
            <pc:docMk/>
            <pc:sldMk cId="1562137174" sldId="258"/>
            <ac:spMk id="2" creationId="{051094EA-E2CF-8DF4-2FBE-D3CA14E30994}"/>
          </ac:spMkLst>
        </pc:spChg>
        <pc:spChg chg="add mod">
          <ac:chgData name="Cabot Steward" userId="c532aca2ad3cbe4b" providerId="LiveId" clId="{D304BE64-7147-4AB7-9679-85EC81E87AD3}" dt="2025-01-31T05:04:55.621" v="2941" actId="1076"/>
          <ac:spMkLst>
            <pc:docMk/>
            <pc:sldMk cId="1562137174" sldId="258"/>
            <ac:spMk id="14" creationId="{16720BC5-1B83-859D-9B8C-69118CD83C97}"/>
          </ac:spMkLst>
        </pc:spChg>
        <pc:spChg chg="add">
          <ac:chgData name="Cabot Steward" userId="c532aca2ad3cbe4b" providerId="LiveId" clId="{D304BE64-7147-4AB7-9679-85EC81E87AD3}" dt="2025-01-31T04:58:55.978" v="2565" actId="26606"/>
          <ac:spMkLst>
            <pc:docMk/>
            <pc:sldMk cId="1562137174" sldId="258"/>
            <ac:spMk id="2057" creationId="{665DBBEF-238B-476B-96AB-8AAC3224ECEA}"/>
          </ac:spMkLst>
        </pc:spChg>
        <pc:spChg chg="add">
          <ac:chgData name="Cabot Steward" userId="c532aca2ad3cbe4b" providerId="LiveId" clId="{D304BE64-7147-4AB7-9679-85EC81E87AD3}" dt="2025-01-31T04:58:55.978" v="2565" actId="26606"/>
          <ac:spMkLst>
            <pc:docMk/>
            <pc:sldMk cId="1562137174" sldId="258"/>
            <ac:spMk id="2059" creationId="{3FCFB1DE-0B7E-48CC-BA90-B2AB0889F9D6}"/>
          </ac:spMkLst>
        </pc:spChg>
        <pc:picChg chg="add mod">
          <ac:chgData name="Cabot Steward" userId="c532aca2ad3cbe4b" providerId="LiveId" clId="{D304BE64-7147-4AB7-9679-85EC81E87AD3}" dt="2025-01-31T04:58:55.978" v="2565" actId="26606"/>
          <ac:picMkLst>
            <pc:docMk/>
            <pc:sldMk cId="1562137174" sldId="258"/>
            <ac:picMk id="2052" creationId="{D126E209-9992-586C-E1C7-8C1B8A9479D1}"/>
          </ac:picMkLst>
        </pc:picChg>
      </pc:sldChg>
      <pc:sldChg chg="addSp delSp modSp new mod setBg modNotesTx">
        <pc:chgData name="Cabot Steward" userId="c532aca2ad3cbe4b" providerId="LiveId" clId="{D304BE64-7147-4AB7-9679-85EC81E87AD3}" dt="2025-01-31T05:05:26.343" v="2951" actId="121"/>
        <pc:sldMkLst>
          <pc:docMk/>
          <pc:sldMk cId="2501855214" sldId="259"/>
        </pc:sldMkLst>
        <pc:spChg chg="mod">
          <ac:chgData name="Cabot Steward" userId="c532aca2ad3cbe4b" providerId="LiveId" clId="{D304BE64-7147-4AB7-9679-85EC81E87AD3}" dt="2025-01-31T04:59:03.703" v="2566" actId="26606"/>
          <ac:spMkLst>
            <pc:docMk/>
            <pc:sldMk cId="2501855214" sldId="259"/>
            <ac:spMk id="2" creationId="{E50195B7-03B9-C70F-8D0D-44E06AA558B6}"/>
          </ac:spMkLst>
        </pc:spChg>
        <pc:spChg chg="add mod">
          <ac:chgData name="Cabot Steward" userId="c532aca2ad3cbe4b" providerId="LiveId" clId="{D304BE64-7147-4AB7-9679-85EC81E87AD3}" dt="2025-01-31T05:05:26.343" v="2951" actId="121"/>
          <ac:spMkLst>
            <pc:docMk/>
            <pc:sldMk cId="2501855214" sldId="259"/>
            <ac:spMk id="5" creationId="{7CB621D0-0B7D-6B9E-84E9-17AA849E1641}"/>
          </ac:spMkLst>
        </pc:spChg>
        <pc:spChg chg="add">
          <ac:chgData name="Cabot Steward" userId="c532aca2ad3cbe4b" providerId="LiveId" clId="{D304BE64-7147-4AB7-9679-85EC81E87AD3}" dt="2025-01-31T04:59:03.703" v="2566" actId="26606"/>
          <ac:spMkLst>
            <pc:docMk/>
            <pc:sldMk cId="2501855214" sldId="259"/>
            <ac:spMk id="9" creationId="{665DBBEF-238B-476B-96AB-8AAC3224ECEA}"/>
          </ac:spMkLst>
        </pc:spChg>
        <pc:spChg chg="add">
          <ac:chgData name="Cabot Steward" userId="c532aca2ad3cbe4b" providerId="LiveId" clId="{D304BE64-7147-4AB7-9679-85EC81E87AD3}" dt="2025-01-31T04:59:03.703" v="2566" actId="26606"/>
          <ac:spMkLst>
            <pc:docMk/>
            <pc:sldMk cId="2501855214" sldId="259"/>
            <ac:spMk id="11" creationId="{3FCFB1DE-0B7E-48CC-BA90-B2AB0889F9D6}"/>
          </ac:spMkLst>
        </pc:spChg>
        <pc:picChg chg="add mod">
          <ac:chgData name="Cabot Steward" userId="c532aca2ad3cbe4b" providerId="LiveId" clId="{D304BE64-7147-4AB7-9679-85EC81E87AD3}" dt="2025-01-31T04:59:03.703" v="2566" actId="26606"/>
          <ac:picMkLst>
            <pc:docMk/>
            <pc:sldMk cId="2501855214" sldId="259"/>
            <ac:picMk id="4" creationId="{9FBE5823-FF7B-1F05-AF66-951C6C5ABC8E}"/>
          </ac:picMkLst>
        </pc:picChg>
      </pc:sldChg>
      <pc:sldChg chg="addSp delSp modSp new mod setBg modNotesTx">
        <pc:chgData name="Cabot Steward" userId="c532aca2ad3cbe4b" providerId="LiveId" clId="{D304BE64-7147-4AB7-9679-85EC81E87AD3}" dt="2025-01-31T05:05:55.149" v="2956" actId="14100"/>
        <pc:sldMkLst>
          <pc:docMk/>
          <pc:sldMk cId="3528758796" sldId="260"/>
        </pc:sldMkLst>
        <pc:spChg chg="mod ord">
          <ac:chgData name="Cabot Steward" userId="c532aca2ad3cbe4b" providerId="LiveId" clId="{D304BE64-7147-4AB7-9679-85EC81E87AD3}" dt="2025-01-31T04:59:11.211" v="2569" actId="26606"/>
          <ac:spMkLst>
            <pc:docMk/>
            <pc:sldMk cId="3528758796" sldId="260"/>
            <ac:spMk id="2" creationId="{D987A59F-3554-79AC-0F98-2B05C065FFBC}"/>
          </ac:spMkLst>
        </pc:spChg>
        <pc:spChg chg="add mod">
          <ac:chgData name="Cabot Steward" userId="c532aca2ad3cbe4b" providerId="LiveId" clId="{D304BE64-7147-4AB7-9679-85EC81E87AD3}" dt="2025-01-31T05:05:55.149" v="2956" actId="14100"/>
          <ac:spMkLst>
            <pc:docMk/>
            <pc:sldMk cId="3528758796" sldId="260"/>
            <ac:spMk id="5" creationId="{35A78B13-493F-61D3-1B1F-D451647E8C30}"/>
          </ac:spMkLst>
        </pc:spChg>
        <pc:spChg chg="add">
          <ac:chgData name="Cabot Steward" userId="c532aca2ad3cbe4b" providerId="LiveId" clId="{D304BE64-7147-4AB7-9679-85EC81E87AD3}" dt="2025-01-31T04:59:11.211" v="2569" actId="26606"/>
          <ac:spMkLst>
            <pc:docMk/>
            <pc:sldMk cId="3528758796" sldId="260"/>
            <ac:spMk id="3085" creationId="{665DBBEF-238B-476B-96AB-8AAC3224ECEA}"/>
          </ac:spMkLst>
        </pc:spChg>
        <pc:spChg chg="add">
          <ac:chgData name="Cabot Steward" userId="c532aca2ad3cbe4b" providerId="LiveId" clId="{D304BE64-7147-4AB7-9679-85EC81E87AD3}" dt="2025-01-31T04:59:11.211" v="2569" actId="26606"/>
          <ac:spMkLst>
            <pc:docMk/>
            <pc:sldMk cId="3528758796" sldId="260"/>
            <ac:spMk id="3086" creationId="{3FCFB1DE-0B7E-48CC-BA90-B2AB0889F9D6}"/>
          </ac:spMkLst>
        </pc:spChg>
        <pc:picChg chg="add mod">
          <ac:chgData name="Cabot Steward" userId="c532aca2ad3cbe4b" providerId="LiveId" clId="{D304BE64-7147-4AB7-9679-85EC81E87AD3}" dt="2025-01-31T04:59:11.211" v="2569" actId="26606"/>
          <ac:picMkLst>
            <pc:docMk/>
            <pc:sldMk cId="3528758796" sldId="260"/>
            <ac:picMk id="3074" creationId="{0054C546-1809-9400-8308-E0C4A6D8E2E4}"/>
          </ac:picMkLst>
        </pc:picChg>
      </pc:sldChg>
      <pc:sldChg chg="addSp delSp modSp new mod setBg modNotesTx">
        <pc:chgData name="Cabot Steward" userId="c532aca2ad3cbe4b" providerId="LiveId" clId="{D304BE64-7147-4AB7-9679-85EC81E87AD3}" dt="2025-01-31T05:06:28.166" v="2963" actId="121"/>
        <pc:sldMkLst>
          <pc:docMk/>
          <pc:sldMk cId="1411016829" sldId="261"/>
        </pc:sldMkLst>
        <pc:spChg chg="mod">
          <ac:chgData name="Cabot Steward" userId="c532aca2ad3cbe4b" providerId="LiveId" clId="{D304BE64-7147-4AB7-9679-85EC81E87AD3}" dt="2025-01-31T04:59:19.282" v="2570" actId="26606"/>
          <ac:spMkLst>
            <pc:docMk/>
            <pc:sldMk cId="1411016829" sldId="261"/>
            <ac:spMk id="2" creationId="{ECC13542-E7BA-70D6-DF7F-68C97657BBF6}"/>
          </ac:spMkLst>
        </pc:spChg>
        <pc:spChg chg="add mod">
          <ac:chgData name="Cabot Steward" userId="c532aca2ad3cbe4b" providerId="LiveId" clId="{D304BE64-7147-4AB7-9679-85EC81E87AD3}" dt="2025-01-31T05:06:28.166" v="2963" actId="121"/>
          <ac:spMkLst>
            <pc:docMk/>
            <pc:sldMk cId="1411016829" sldId="261"/>
            <ac:spMk id="4" creationId="{60690DC7-FBA9-CA7B-8F9E-C3B00655D002}"/>
          </ac:spMkLst>
        </pc:spChg>
        <pc:spChg chg="add">
          <ac:chgData name="Cabot Steward" userId="c532aca2ad3cbe4b" providerId="LiveId" clId="{D304BE64-7147-4AB7-9679-85EC81E87AD3}" dt="2025-01-31T04:59:19.282" v="2570" actId="26606"/>
          <ac:spMkLst>
            <pc:docMk/>
            <pc:sldMk cId="1411016829" sldId="261"/>
            <ac:spMk id="4103" creationId="{665DBBEF-238B-476B-96AB-8AAC3224ECEA}"/>
          </ac:spMkLst>
        </pc:spChg>
        <pc:spChg chg="add">
          <ac:chgData name="Cabot Steward" userId="c532aca2ad3cbe4b" providerId="LiveId" clId="{D304BE64-7147-4AB7-9679-85EC81E87AD3}" dt="2025-01-31T04:59:19.282" v="2570" actId="26606"/>
          <ac:spMkLst>
            <pc:docMk/>
            <pc:sldMk cId="1411016829" sldId="261"/>
            <ac:spMk id="4105" creationId="{3FCFB1DE-0B7E-48CC-BA90-B2AB0889F9D6}"/>
          </ac:spMkLst>
        </pc:spChg>
        <pc:picChg chg="add mod">
          <ac:chgData name="Cabot Steward" userId="c532aca2ad3cbe4b" providerId="LiveId" clId="{D304BE64-7147-4AB7-9679-85EC81E87AD3}" dt="2025-01-31T04:59:19.282" v="2570" actId="26606"/>
          <ac:picMkLst>
            <pc:docMk/>
            <pc:sldMk cId="1411016829" sldId="261"/>
            <ac:picMk id="4098" creationId="{B49EDE92-91E5-8198-240D-75AFCE9B7CD5}"/>
          </ac:picMkLst>
        </pc:picChg>
      </pc:sldChg>
      <pc:sldChg chg="addSp delSp modSp new mod setBg">
        <pc:chgData name="Cabot Steward" userId="c532aca2ad3cbe4b" providerId="LiveId" clId="{D304BE64-7147-4AB7-9679-85EC81E87AD3}" dt="2025-02-04T17:06:37.633" v="2990" actId="20577"/>
        <pc:sldMkLst>
          <pc:docMk/>
          <pc:sldMk cId="2090228125" sldId="262"/>
        </pc:sldMkLst>
        <pc:spChg chg="mod">
          <ac:chgData name="Cabot Steward" userId="c532aca2ad3cbe4b" providerId="LiveId" clId="{D304BE64-7147-4AB7-9679-85EC81E87AD3}" dt="2025-02-04T17:06:37.633" v="2990" actId="20577"/>
          <ac:spMkLst>
            <pc:docMk/>
            <pc:sldMk cId="2090228125" sldId="262"/>
            <ac:spMk id="2" creationId="{F7106A32-961A-F62B-79AC-FC34082EF6AB}"/>
          </ac:spMkLst>
        </pc:spChg>
        <pc:spChg chg="add">
          <ac:chgData name="Cabot Steward" userId="c532aca2ad3cbe4b" providerId="LiveId" clId="{D304BE64-7147-4AB7-9679-85EC81E87AD3}" dt="2025-01-31T04:59:29.981" v="2573" actId="26606"/>
          <ac:spMkLst>
            <pc:docMk/>
            <pc:sldMk cId="2090228125" sldId="262"/>
            <ac:spMk id="13" creationId="{C05CBC3C-2E5A-4839-8B9B-2E5A6ADF0F58}"/>
          </ac:spMkLst>
        </pc:spChg>
        <pc:spChg chg="add">
          <ac:chgData name="Cabot Steward" userId="c532aca2ad3cbe4b" providerId="LiveId" clId="{D304BE64-7147-4AB7-9679-85EC81E87AD3}" dt="2025-01-31T04:59:29.981" v="2573" actId="26606"/>
          <ac:spMkLst>
            <pc:docMk/>
            <pc:sldMk cId="2090228125" sldId="262"/>
            <ac:spMk id="14" creationId="{DB5B423A-57CC-4C58-AA26-8E2E862B03A0}"/>
          </ac:spMkLst>
        </pc:spChg>
        <pc:graphicFrameChg chg="add">
          <ac:chgData name="Cabot Steward" userId="c532aca2ad3cbe4b" providerId="LiveId" clId="{D304BE64-7147-4AB7-9679-85EC81E87AD3}" dt="2025-01-31T04:59:29.981" v="2573" actId="26606"/>
          <ac:graphicFrameMkLst>
            <pc:docMk/>
            <pc:sldMk cId="2090228125" sldId="262"/>
            <ac:graphicFrameMk id="15" creationId="{B9B86A54-45A8-DEF8-A7DB-42E2AB6B561C}"/>
          </ac:graphicFrameMkLst>
        </pc:graphicFrameChg>
      </pc:sldChg>
      <pc:sldChg chg="addSp delSp modSp new mod setBg">
        <pc:chgData name="Cabot Steward" userId="c532aca2ad3cbe4b" providerId="LiveId" clId="{D304BE64-7147-4AB7-9679-85EC81E87AD3}" dt="2025-01-31T05:07:06.348" v="2968" actId="1076"/>
        <pc:sldMkLst>
          <pc:docMk/>
          <pc:sldMk cId="3382383109" sldId="263"/>
        </pc:sldMkLst>
        <pc:spChg chg="mod">
          <ac:chgData name="Cabot Steward" userId="c532aca2ad3cbe4b" providerId="LiveId" clId="{D304BE64-7147-4AB7-9679-85EC81E87AD3}" dt="2025-01-31T04:59:35.089" v="2574" actId="26606"/>
          <ac:spMkLst>
            <pc:docMk/>
            <pc:sldMk cId="3382383109" sldId="263"/>
            <ac:spMk id="2" creationId="{A02DD5F8-C52E-8DDF-51F8-EB11ABF6D179}"/>
          </ac:spMkLst>
        </pc:spChg>
        <pc:spChg chg="add mod">
          <ac:chgData name="Cabot Steward" userId="c532aca2ad3cbe4b" providerId="LiveId" clId="{D304BE64-7147-4AB7-9679-85EC81E87AD3}" dt="2025-01-31T05:07:06.348" v="2968" actId="1076"/>
          <ac:spMkLst>
            <pc:docMk/>
            <pc:sldMk cId="3382383109" sldId="263"/>
            <ac:spMk id="4" creationId="{B6A599C5-514F-8833-550F-5E9486516A43}"/>
          </ac:spMkLst>
        </pc:spChg>
        <pc:spChg chg="add">
          <ac:chgData name="Cabot Steward" userId="c532aca2ad3cbe4b" providerId="LiveId" clId="{D304BE64-7147-4AB7-9679-85EC81E87AD3}" dt="2025-01-31T04:59:35.089" v="2574" actId="26606"/>
          <ac:spMkLst>
            <pc:docMk/>
            <pc:sldMk cId="3382383109" sldId="263"/>
            <ac:spMk id="10" creationId="{BCED4D40-4B67-4331-AC48-79B82B4A47D8}"/>
          </ac:spMkLst>
        </pc:spChg>
        <pc:spChg chg="add">
          <ac:chgData name="Cabot Steward" userId="c532aca2ad3cbe4b" providerId="LiveId" clId="{D304BE64-7147-4AB7-9679-85EC81E87AD3}" dt="2025-01-31T04:59:35.089" v="2574" actId="26606"/>
          <ac:spMkLst>
            <pc:docMk/>
            <pc:sldMk cId="3382383109" sldId="263"/>
            <ac:spMk id="12" creationId="{670CEDEF-4F34-412E-84EE-329C1E936AF5}"/>
          </ac:spMkLst>
        </pc:spChg>
        <pc:picChg chg="add mod">
          <ac:chgData name="Cabot Steward" userId="c532aca2ad3cbe4b" providerId="LiveId" clId="{D304BE64-7147-4AB7-9679-85EC81E87AD3}" dt="2025-01-31T04:59:35.089" v="2574" actId="26606"/>
          <ac:picMkLst>
            <pc:docMk/>
            <pc:sldMk cId="3382383109" sldId="263"/>
            <ac:picMk id="5" creationId="{5A1BFE65-0EF6-2C32-50D0-32E7841886EF}"/>
          </ac:picMkLst>
        </pc:picChg>
      </pc:sldChg>
      <pc:sldChg chg="addSp modSp new mod setBg modNotesTx">
        <pc:chgData name="Cabot Steward" userId="c532aca2ad3cbe4b" providerId="LiveId" clId="{D304BE64-7147-4AB7-9679-85EC81E87AD3}" dt="2025-01-31T05:07:12.532" v="2972"/>
        <pc:sldMkLst>
          <pc:docMk/>
          <pc:sldMk cId="95534449" sldId="264"/>
        </pc:sldMkLst>
        <pc:spChg chg="mod">
          <ac:chgData name="Cabot Steward" userId="c532aca2ad3cbe4b" providerId="LiveId" clId="{D304BE64-7147-4AB7-9679-85EC81E87AD3}" dt="2025-01-31T05:01:32.105" v="2720" actId="26606"/>
          <ac:spMkLst>
            <pc:docMk/>
            <pc:sldMk cId="95534449" sldId="264"/>
            <ac:spMk id="2" creationId="{C761FF73-2069-C09B-D91C-29AD21671C73}"/>
          </ac:spMkLst>
        </pc:spChg>
        <pc:spChg chg="mod">
          <ac:chgData name="Cabot Steward" userId="c532aca2ad3cbe4b" providerId="LiveId" clId="{D304BE64-7147-4AB7-9679-85EC81E87AD3}" dt="2025-01-31T05:01:32.105" v="2720" actId="26606"/>
          <ac:spMkLst>
            <pc:docMk/>
            <pc:sldMk cId="95534449" sldId="264"/>
            <ac:spMk id="3" creationId="{01AE49F4-708C-2082-FCFD-C8BAACD1B786}"/>
          </ac:spMkLst>
        </pc:spChg>
        <pc:spChg chg="add mod">
          <ac:chgData name="Cabot Steward" userId="c532aca2ad3cbe4b" providerId="LiveId" clId="{D304BE64-7147-4AB7-9679-85EC81E87AD3}" dt="2025-01-31T05:07:12.532" v="2972"/>
          <ac:spMkLst>
            <pc:docMk/>
            <pc:sldMk cId="95534449" sldId="264"/>
            <ac:spMk id="6" creationId="{366B152C-700A-049C-1F7C-9897331F78DE}"/>
          </ac:spMkLst>
        </pc:spChg>
        <pc:spChg chg="add">
          <ac:chgData name="Cabot Steward" userId="c532aca2ad3cbe4b" providerId="LiveId" clId="{D304BE64-7147-4AB7-9679-85EC81E87AD3}" dt="2025-01-31T05:01:32.105" v="2720" actId="26606"/>
          <ac:spMkLst>
            <pc:docMk/>
            <pc:sldMk cId="95534449" sldId="264"/>
            <ac:spMk id="10" creationId="{2B97F24A-32CE-4C1C-A50D-3016B394DCFB}"/>
          </ac:spMkLst>
        </pc:spChg>
        <pc:spChg chg="add">
          <ac:chgData name="Cabot Steward" userId="c532aca2ad3cbe4b" providerId="LiveId" clId="{D304BE64-7147-4AB7-9679-85EC81E87AD3}" dt="2025-01-31T05:01:32.105" v="2720" actId="26606"/>
          <ac:spMkLst>
            <pc:docMk/>
            <pc:sldMk cId="95534449" sldId="264"/>
            <ac:spMk id="12" creationId="{CD8B4F24-440B-49E9-B85D-733523DC064B}"/>
          </ac:spMkLst>
        </pc:spChg>
        <pc:picChg chg="add mod">
          <ac:chgData name="Cabot Steward" userId="c532aca2ad3cbe4b" providerId="LiveId" clId="{D304BE64-7147-4AB7-9679-85EC81E87AD3}" dt="2025-01-31T05:01:32.105" v="2720" actId="26606"/>
          <ac:picMkLst>
            <pc:docMk/>
            <pc:sldMk cId="95534449" sldId="264"/>
            <ac:picMk id="5" creationId="{044F7009-5BAD-186C-3DBC-E03369E415D8}"/>
          </ac:picMkLst>
        </pc:picChg>
      </pc:sldChg>
      <pc:sldChg chg="addSp modSp new mod setBg modNotesTx">
        <pc:chgData name="Cabot Steward" userId="c532aca2ad3cbe4b" providerId="LiveId" clId="{D304BE64-7147-4AB7-9679-85EC81E87AD3}" dt="2025-01-31T05:07:14.455" v="2973"/>
        <pc:sldMkLst>
          <pc:docMk/>
          <pc:sldMk cId="4196336812" sldId="265"/>
        </pc:sldMkLst>
        <pc:spChg chg="mod">
          <ac:chgData name="Cabot Steward" userId="c532aca2ad3cbe4b" providerId="LiveId" clId="{D304BE64-7147-4AB7-9679-85EC81E87AD3}" dt="2025-01-31T05:02:00.325" v="2829" actId="26606"/>
          <ac:spMkLst>
            <pc:docMk/>
            <pc:sldMk cId="4196336812" sldId="265"/>
            <ac:spMk id="2" creationId="{306CD852-FF35-D89E-CA5F-50104525F4A8}"/>
          </ac:spMkLst>
        </pc:spChg>
        <pc:spChg chg="mod">
          <ac:chgData name="Cabot Steward" userId="c532aca2ad3cbe4b" providerId="LiveId" clId="{D304BE64-7147-4AB7-9679-85EC81E87AD3}" dt="2025-01-31T05:02:00.325" v="2829" actId="26606"/>
          <ac:spMkLst>
            <pc:docMk/>
            <pc:sldMk cId="4196336812" sldId="265"/>
            <ac:spMk id="3" creationId="{3B8C8E18-02DC-347D-E873-3809562EA2C6}"/>
          </ac:spMkLst>
        </pc:spChg>
        <pc:spChg chg="add mod">
          <ac:chgData name="Cabot Steward" userId="c532aca2ad3cbe4b" providerId="LiveId" clId="{D304BE64-7147-4AB7-9679-85EC81E87AD3}" dt="2025-01-31T05:07:14.455" v="2973"/>
          <ac:spMkLst>
            <pc:docMk/>
            <pc:sldMk cId="4196336812" sldId="265"/>
            <ac:spMk id="6" creationId="{90EA7F61-434A-174C-763F-A7D041900984}"/>
          </ac:spMkLst>
        </pc:spChg>
        <pc:spChg chg="add">
          <ac:chgData name="Cabot Steward" userId="c532aca2ad3cbe4b" providerId="LiveId" clId="{D304BE64-7147-4AB7-9679-85EC81E87AD3}" dt="2025-01-31T05:02:00.325" v="2829" actId="26606"/>
          <ac:spMkLst>
            <pc:docMk/>
            <pc:sldMk cId="4196336812" sldId="265"/>
            <ac:spMk id="10" creationId="{32AEEBC8-9D30-42EF-95F2-386C2653FBF0}"/>
          </ac:spMkLst>
        </pc:spChg>
        <pc:spChg chg="add">
          <ac:chgData name="Cabot Steward" userId="c532aca2ad3cbe4b" providerId="LiveId" clId="{D304BE64-7147-4AB7-9679-85EC81E87AD3}" dt="2025-01-31T05:02:00.325" v="2829" actId="26606"/>
          <ac:spMkLst>
            <pc:docMk/>
            <pc:sldMk cId="4196336812" sldId="265"/>
            <ac:spMk id="12" creationId="{2E92FA66-67D7-4CB4-94D3-E643A9AD4757}"/>
          </ac:spMkLst>
        </pc:spChg>
        <pc:picChg chg="add mod">
          <ac:chgData name="Cabot Steward" userId="c532aca2ad3cbe4b" providerId="LiveId" clId="{D304BE64-7147-4AB7-9679-85EC81E87AD3}" dt="2025-01-31T05:02:00.325" v="2829" actId="26606"/>
          <ac:picMkLst>
            <pc:docMk/>
            <pc:sldMk cId="4196336812" sldId="265"/>
            <ac:picMk id="5" creationId="{2B27133F-A95F-405F-D6E2-390D853F66D5}"/>
          </ac:picMkLst>
        </pc:picChg>
      </pc:sldChg>
      <pc:sldChg chg="addSp modSp new mod ord setBg modNotesTx">
        <pc:chgData name="Cabot Steward" userId="c532aca2ad3cbe4b" providerId="LiveId" clId="{D304BE64-7147-4AB7-9679-85EC81E87AD3}" dt="2025-01-31T05:07:25.002" v="2978" actId="962"/>
        <pc:sldMkLst>
          <pc:docMk/>
          <pc:sldMk cId="2331348501" sldId="266"/>
        </pc:sldMkLst>
        <pc:spChg chg="mod">
          <ac:chgData name="Cabot Steward" userId="c532aca2ad3cbe4b" providerId="LiveId" clId="{D304BE64-7147-4AB7-9679-85EC81E87AD3}" dt="2025-01-31T05:07:22.757" v="2975" actId="26606"/>
          <ac:spMkLst>
            <pc:docMk/>
            <pc:sldMk cId="2331348501" sldId="266"/>
            <ac:spMk id="2" creationId="{D964C1D4-EE10-6541-AA0F-B20FC940163A}"/>
          </ac:spMkLst>
        </pc:spChg>
        <pc:spChg chg="mod">
          <ac:chgData name="Cabot Steward" userId="c532aca2ad3cbe4b" providerId="LiveId" clId="{D304BE64-7147-4AB7-9679-85EC81E87AD3}" dt="2025-01-31T05:07:22.757" v="2975" actId="26606"/>
          <ac:spMkLst>
            <pc:docMk/>
            <pc:sldMk cId="2331348501" sldId="266"/>
            <ac:spMk id="3" creationId="{9E7004CE-EE81-8896-5D48-08E61FE26E23}"/>
          </ac:spMkLst>
        </pc:spChg>
        <pc:spChg chg="add mod">
          <ac:chgData name="Cabot Steward" userId="c532aca2ad3cbe4b" providerId="LiveId" clId="{D304BE64-7147-4AB7-9679-85EC81E87AD3}" dt="2025-01-31T05:07:25.002" v="2978" actId="962"/>
          <ac:spMkLst>
            <pc:docMk/>
            <pc:sldMk cId="2331348501" sldId="266"/>
            <ac:spMk id="7" creationId="{EF00890C-04C4-BCF8-B6BA-7EDB3F67B5B8}"/>
          </ac:spMkLst>
        </pc:spChg>
        <pc:spChg chg="add">
          <ac:chgData name="Cabot Steward" userId="c532aca2ad3cbe4b" providerId="LiveId" clId="{D304BE64-7147-4AB7-9679-85EC81E87AD3}" dt="2025-01-31T05:07:22.757" v="2975" actId="26606"/>
          <ac:spMkLst>
            <pc:docMk/>
            <pc:sldMk cId="2331348501" sldId="266"/>
            <ac:spMk id="10" creationId="{90D01200-0224-43C5-AB38-FB4D16B73FB7}"/>
          </ac:spMkLst>
        </pc:spChg>
        <pc:spChg chg="add">
          <ac:chgData name="Cabot Steward" userId="c532aca2ad3cbe4b" providerId="LiveId" clId="{D304BE64-7147-4AB7-9679-85EC81E87AD3}" dt="2025-01-31T05:07:22.757" v="2975" actId="26606"/>
          <ac:spMkLst>
            <pc:docMk/>
            <pc:sldMk cId="2331348501" sldId="266"/>
            <ac:spMk id="12" creationId="{728A44A4-A002-4A88-9FC9-1D0566C97A47}"/>
          </ac:spMkLst>
        </pc:spChg>
        <pc:spChg chg="add">
          <ac:chgData name="Cabot Steward" userId="c532aca2ad3cbe4b" providerId="LiveId" clId="{D304BE64-7147-4AB7-9679-85EC81E87AD3}" dt="2025-01-31T05:07:22.757" v="2975" actId="26606"/>
          <ac:spMkLst>
            <pc:docMk/>
            <pc:sldMk cId="2331348501" sldId="266"/>
            <ac:spMk id="14" creationId="{3E7D5C7B-DD16-401B-85CE-4AAA2A4F5136}"/>
          </ac:spMkLst>
        </pc:spChg>
        <pc:picChg chg="add mod">
          <ac:chgData name="Cabot Steward" userId="c532aca2ad3cbe4b" providerId="LiveId" clId="{D304BE64-7147-4AB7-9679-85EC81E87AD3}" dt="2025-01-31T05:07:25.002" v="2977" actId="27614"/>
          <ac:picMkLst>
            <pc:docMk/>
            <pc:sldMk cId="2331348501" sldId="266"/>
            <ac:picMk id="5" creationId="{BB3239A7-6F01-BCD2-DA0A-86910F18EAD1}"/>
          </ac:picMkLst>
        </pc:picChg>
      </pc:sldChg>
      <pc:sldChg chg="addSp delSp modSp new mod ord setBg modNotesTx">
        <pc:chgData name="Cabot Steward" userId="c532aca2ad3cbe4b" providerId="LiveId" clId="{D304BE64-7147-4AB7-9679-85EC81E87AD3}" dt="2025-01-31T05:07:11.167" v="2971" actId="1037"/>
        <pc:sldMkLst>
          <pc:docMk/>
          <pc:sldMk cId="2879283563" sldId="267"/>
        </pc:sldMkLst>
        <pc:spChg chg="mod">
          <ac:chgData name="Cabot Steward" userId="c532aca2ad3cbe4b" providerId="LiveId" clId="{D304BE64-7147-4AB7-9679-85EC81E87AD3}" dt="2025-01-31T04:59:58.461" v="2575" actId="26606"/>
          <ac:spMkLst>
            <pc:docMk/>
            <pc:sldMk cId="2879283563" sldId="267"/>
            <ac:spMk id="2" creationId="{F4C0F913-91F5-4A5B-2996-FD84A6D2FB6A}"/>
          </ac:spMkLst>
        </pc:spChg>
        <pc:spChg chg="add mod">
          <ac:chgData name="Cabot Steward" userId="c532aca2ad3cbe4b" providerId="LiveId" clId="{D304BE64-7147-4AB7-9679-85EC81E87AD3}" dt="2025-01-31T05:07:11.167" v="2971" actId="1037"/>
          <ac:spMkLst>
            <pc:docMk/>
            <pc:sldMk cId="2879283563" sldId="267"/>
            <ac:spMk id="6" creationId="{E7E95B56-3CCE-2E4C-BD0D-511A6ABE2B8F}"/>
          </ac:spMkLst>
        </pc:spChg>
        <pc:spChg chg="add">
          <ac:chgData name="Cabot Steward" userId="c532aca2ad3cbe4b" providerId="LiveId" clId="{D304BE64-7147-4AB7-9679-85EC81E87AD3}" dt="2025-01-31T04:59:58.461" v="2575" actId="26606"/>
          <ac:spMkLst>
            <pc:docMk/>
            <pc:sldMk cId="2879283563" sldId="267"/>
            <ac:spMk id="10" creationId="{C1A1C5D3-C053-4EE9-BE1A-419B6E27CCAE}"/>
          </ac:spMkLst>
        </pc:spChg>
        <pc:spChg chg="add">
          <ac:chgData name="Cabot Steward" userId="c532aca2ad3cbe4b" providerId="LiveId" clId="{D304BE64-7147-4AB7-9679-85EC81E87AD3}" dt="2025-01-31T04:59:58.461" v="2575" actId="26606"/>
          <ac:spMkLst>
            <pc:docMk/>
            <pc:sldMk cId="2879283563" sldId="267"/>
            <ac:spMk id="12" creationId="{A3473CF9-37EB-43E7-89EF-D2D1C53D1DAC}"/>
          </ac:spMkLst>
        </pc:spChg>
        <pc:spChg chg="add">
          <ac:chgData name="Cabot Steward" userId="c532aca2ad3cbe4b" providerId="LiveId" clId="{D304BE64-7147-4AB7-9679-85EC81E87AD3}" dt="2025-01-31T04:59:58.461" v="2575" actId="26606"/>
          <ac:spMkLst>
            <pc:docMk/>
            <pc:sldMk cId="2879283563" sldId="267"/>
            <ac:spMk id="14" creationId="{586B4EF9-43BA-4655-A6FF-1D8E21574C95}"/>
          </ac:spMkLst>
        </pc:spChg>
        <pc:picChg chg="add mod">
          <ac:chgData name="Cabot Steward" userId="c532aca2ad3cbe4b" providerId="LiveId" clId="{D304BE64-7147-4AB7-9679-85EC81E87AD3}" dt="2025-01-31T04:59:58.461" v="2575" actId="26606"/>
          <ac:picMkLst>
            <pc:docMk/>
            <pc:sldMk cId="2879283563" sldId="267"/>
            <ac:picMk id="5" creationId="{A0F1C5BB-9ABD-90BD-401F-F2DDD77E2021}"/>
          </ac:picMkLst>
        </pc:picChg>
      </pc:sldChg>
      <pc:sldChg chg="addSp delSp modSp new mod ord setBg modNotesTx">
        <pc:chgData name="Cabot Steward" userId="c532aca2ad3cbe4b" providerId="LiveId" clId="{D304BE64-7147-4AB7-9679-85EC81E87AD3}" dt="2025-01-31T05:07:08.949" v="2969"/>
        <pc:sldMkLst>
          <pc:docMk/>
          <pc:sldMk cId="336670177" sldId="268"/>
        </pc:sldMkLst>
        <pc:spChg chg="mod">
          <ac:chgData name="Cabot Steward" userId="c532aca2ad3cbe4b" providerId="LiveId" clId="{D304BE64-7147-4AB7-9679-85EC81E87AD3}" dt="2025-01-31T05:00:38.441" v="2580" actId="26606"/>
          <ac:spMkLst>
            <pc:docMk/>
            <pc:sldMk cId="336670177" sldId="268"/>
            <ac:spMk id="2" creationId="{773F5EA4-B889-4AB3-AE3C-D32FDA619823}"/>
          </ac:spMkLst>
        </pc:spChg>
        <pc:spChg chg="mod">
          <ac:chgData name="Cabot Steward" userId="c532aca2ad3cbe4b" providerId="LiveId" clId="{D304BE64-7147-4AB7-9679-85EC81E87AD3}" dt="2025-01-31T05:01:02.291" v="2645" actId="20577"/>
          <ac:spMkLst>
            <pc:docMk/>
            <pc:sldMk cId="336670177" sldId="268"/>
            <ac:spMk id="3" creationId="{3B80DD2F-DCC0-BB33-40F1-6B28334E5123}"/>
          </ac:spMkLst>
        </pc:spChg>
        <pc:spChg chg="add mod">
          <ac:chgData name="Cabot Steward" userId="c532aca2ad3cbe4b" providerId="LiveId" clId="{D304BE64-7147-4AB7-9679-85EC81E87AD3}" dt="2025-01-31T05:07:08.949" v="2969"/>
          <ac:spMkLst>
            <pc:docMk/>
            <pc:sldMk cId="336670177" sldId="268"/>
            <ac:spMk id="6" creationId="{DB0FA936-5A89-09B2-F87F-073CC9329C05}"/>
          </ac:spMkLst>
        </pc:spChg>
        <pc:spChg chg="add">
          <ac:chgData name="Cabot Steward" userId="c532aca2ad3cbe4b" providerId="LiveId" clId="{D304BE64-7147-4AB7-9679-85EC81E87AD3}" dt="2025-01-31T05:00:38.441" v="2580" actId="26606"/>
          <ac:spMkLst>
            <pc:docMk/>
            <pc:sldMk cId="336670177" sldId="268"/>
            <ac:spMk id="16" creationId="{90D01200-0224-43C5-AB38-FB4D16B73FB7}"/>
          </ac:spMkLst>
        </pc:spChg>
        <pc:spChg chg="add">
          <ac:chgData name="Cabot Steward" userId="c532aca2ad3cbe4b" providerId="LiveId" clId="{D304BE64-7147-4AB7-9679-85EC81E87AD3}" dt="2025-01-31T05:00:38.441" v="2580" actId="26606"/>
          <ac:spMkLst>
            <pc:docMk/>
            <pc:sldMk cId="336670177" sldId="268"/>
            <ac:spMk id="17" creationId="{728A44A4-A002-4A88-9FC9-1D0566C97A47}"/>
          </ac:spMkLst>
        </pc:spChg>
        <pc:spChg chg="add">
          <ac:chgData name="Cabot Steward" userId="c532aca2ad3cbe4b" providerId="LiveId" clId="{D304BE64-7147-4AB7-9679-85EC81E87AD3}" dt="2025-01-31T05:00:38.441" v="2580" actId="26606"/>
          <ac:spMkLst>
            <pc:docMk/>
            <pc:sldMk cId="336670177" sldId="268"/>
            <ac:spMk id="18" creationId="{3E7D5C7B-DD16-401B-85CE-4AAA2A4F5136}"/>
          </ac:spMkLst>
        </pc:spChg>
        <pc:picChg chg="add mod">
          <ac:chgData name="Cabot Steward" userId="c532aca2ad3cbe4b" providerId="LiveId" clId="{D304BE64-7147-4AB7-9679-85EC81E87AD3}" dt="2025-01-31T05:00:41.328" v="2581" actId="27614"/>
          <ac:picMkLst>
            <pc:docMk/>
            <pc:sldMk cId="336670177" sldId="268"/>
            <ac:picMk id="5" creationId="{9F9C5D82-BEB9-E2B5-77B8-48B08A60EA34}"/>
          </ac:picMkLst>
        </pc:picChg>
      </pc:sldChg>
      <pc:sldChg chg="addSp modSp new mod setBg modNotesTx">
        <pc:chgData name="Cabot Steward" userId="c532aca2ad3cbe4b" providerId="LiveId" clId="{D304BE64-7147-4AB7-9679-85EC81E87AD3}" dt="2025-01-31T05:08:15.041" v="2989" actId="113"/>
        <pc:sldMkLst>
          <pc:docMk/>
          <pc:sldMk cId="491800519" sldId="269"/>
        </pc:sldMkLst>
        <pc:spChg chg="mod">
          <ac:chgData name="Cabot Steward" userId="c532aca2ad3cbe4b" providerId="LiveId" clId="{D304BE64-7147-4AB7-9679-85EC81E87AD3}" dt="2025-01-31T05:03:33.129" v="2920" actId="26606"/>
          <ac:spMkLst>
            <pc:docMk/>
            <pc:sldMk cId="491800519" sldId="269"/>
            <ac:spMk id="2" creationId="{D66B39F1-7865-EF7D-6421-05AABAA8CC45}"/>
          </ac:spMkLst>
        </pc:spChg>
        <pc:spChg chg="mod">
          <ac:chgData name="Cabot Steward" userId="c532aca2ad3cbe4b" providerId="LiveId" clId="{D304BE64-7147-4AB7-9679-85EC81E87AD3}" dt="2025-01-31T05:03:33.129" v="2920" actId="26606"/>
          <ac:spMkLst>
            <pc:docMk/>
            <pc:sldMk cId="491800519" sldId="269"/>
            <ac:spMk id="3" creationId="{80280BD3-03E7-197D-3D91-A7CA42629037}"/>
          </ac:spMkLst>
        </pc:spChg>
        <pc:spChg chg="add mod">
          <ac:chgData name="Cabot Steward" userId="c532aca2ad3cbe4b" providerId="LiveId" clId="{D304BE64-7147-4AB7-9679-85EC81E87AD3}" dt="2025-01-31T05:08:15.041" v="2989" actId="113"/>
          <ac:spMkLst>
            <pc:docMk/>
            <pc:sldMk cId="491800519" sldId="269"/>
            <ac:spMk id="4" creationId="{F63664E2-EB08-1D5B-4C81-BD35C30BE4FC}"/>
          </ac:spMkLst>
        </pc:spChg>
        <pc:spChg chg="add">
          <ac:chgData name="Cabot Steward" userId="c532aca2ad3cbe4b" providerId="LiveId" clId="{D304BE64-7147-4AB7-9679-85EC81E87AD3}" dt="2025-01-31T05:03:33.129" v="2920" actId="26606"/>
          <ac:spMkLst>
            <pc:docMk/>
            <pc:sldMk cId="491800519" sldId="269"/>
            <ac:spMk id="5129" creationId="{69D47016-023F-44BD-981C-50E7A10A6609}"/>
          </ac:spMkLst>
        </pc:spChg>
        <pc:spChg chg="add">
          <ac:chgData name="Cabot Steward" userId="c532aca2ad3cbe4b" providerId="LiveId" clId="{D304BE64-7147-4AB7-9679-85EC81E87AD3}" dt="2025-01-31T05:03:33.129" v="2920" actId="26606"/>
          <ac:spMkLst>
            <pc:docMk/>
            <pc:sldMk cId="491800519" sldId="269"/>
            <ac:spMk id="5131" creationId="{6D8B37B0-0682-433E-BC8D-498C04ABD9A7}"/>
          </ac:spMkLst>
        </pc:spChg>
        <pc:picChg chg="add mod">
          <ac:chgData name="Cabot Steward" userId="c532aca2ad3cbe4b" providerId="LiveId" clId="{D304BE64-7147-4AB7-9679-85EC81E87AD3}" dt="2025-01-31T05:03:33.129" v="2920" actId="26606"/>
          <ac:picMkLst>
            <pc:docMk/>
            <pc:sldMk cId="491800519" sldId="269"/>
            <ac:picMk id="5122" creationId="{DCE4B673-DB44-515D-B7DD-C66B810C4E5E}"/>
          </ac:picMkLst>
        </pc:picChg>
        <pc:picChg chg="add mod">
          <ac:chgData name="Cabot Steward" userId="c532aca2ad3cbe4b" providerId="LiveId" clId="{D304BE64-7147-4AB7-9679-85EC81E87AD3}" dt="2025-01-31T05:03:33.129" v="2920" actId="26606"/>
          <ac:picMkLst>
            <pc:docMk/>
            <pc:sldMk cId="491800519" sldId="269"/>
            <ac:picMk id="5124" creationId="{58FF8BE3-6C3B-3CE8-FA2D-35DDBE658CF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D8C8D-430A-49B9-9CBA-B371BD26ACE3}" type="doc">
      <dgm:prSet loTypeId="urn:microsoft.com/office/officeart/2005/8/layout/cycle8" loCatId="cycle" qsTypeId="urn:microsoft.com/office/officeart/2005/8/quickstyle/simple1" qsCatId="simple" csTypeId="urn:microsoft.com/office/officeart/2005/8/colors/colorful1" csCatId="colorful"/>
      <dgm:spPr/>
      <dgm:t>
        <a:bodyPr/>
        <a:lstStyle/>
        <a:p>
          <a:endParaRPr lang="en-US"/>
        </a:p>
      </dgm:t>
    </dgm:pt>
    <dgm:pt modelId="{10D04654-2FD7-4C87-BA85-D4EECB69D150}">
      <dgm:prSet/>
      <dgm:spPr/>
      <dgm:t>
        <a:bodyPr/>
        <a:lstStyle/>
        <a:p>
          <a:r>
            <a:rPr lang="en-US"/>
            <a:t>Shipping safety and regulations</a:t>
          </a:r>
        </a:p>
      </dgm:t>
    </dgm:pt>
    <dgm:pt modelId="{9DA4C1D6-157A-4AA9-8BD4-F361E08F2410}" type="parTrans" cxnId="{4F4895FE-17C1-4F09-A834-AB184B9BF5AA}">
      <dgm:prSet/>
      <dgm:spPr/>
      <dgm:t>
        <a:bodyPr/>
        <a:lstStyle/>
        <a:p>
          <a:endParaRPr lang="en-US"/>
        </a:p>
      </dgm:t>
    </dgm:pt>
    <dgm:pt modelId="{CB7742B4-763A-4042-9BCC-6DFC07258AD8}" type="sibTrans" cxnId="{4F4895FE-17C1-4F09-A834-AB184B9BF5AA}">
      <dgm:prSet/>
      <dgm:spPr/>
      <dgm:t>
        <a:bodyPr/>
        <a:lstStyle/>
        <a:p>
          <a:endParaRPr lang="en-US"/>
        </a:p>
      </dgm:t>
    </dgm:pt>
    <dgm:pt modelId="{99FB424F-8707-4758-9E3B-D02F89E70113}">
      <dgm:prSet/>
      <dgm:spPr/>
      <dgm:t>
        <a:bodyPr/>
        <a:lstStyle/>
        <a:p>
          <a:r>
            <a:rPr lang="en-US"/>
            <a:t>Environmental protections</a:t>
          </a:r>
        </a:p>
      </dgm:t>
    </dgm:pt>
    <dgm:pt modelId="{6B93AF44-457F-4CF4-BF2A-44422CAF64E7}" type="parTrans" cxnId="{AEF95008-DACE-4E2D-B041-26BE3A3EF983}">
      <dgm:prSet/>
      <dgm:spPr/>
      <dgm:t>
        <a:bodyPr/>
        <a:lstStyle/>
        <a:p>
          <a:endParaRPr lang="en-US"/>
        </a:p>
      </dgm:t>
    </dgm:pt>
    <dgm:pt modelId="{2DE2E686-CCE0-4F44-B318-04575D4F1733}" type="sibTrans" cxnId="{AEF95008-DACE-4E2D-B041-26BE3A3EF983}">
      <dgm:prSet/>
      <dgm:spPr/>
      <dgm:t>
        <a:bodyPr/>
        <a:lstStyle/>
        <a:p>
          <a:endParaRPr lang="en-US"/>
        </a:p>
      </dgm:t>
    </dgm:pt>
    <dgm:pt modelId="{6EF0167B-7E42-4C35-B5A5-7D1486C893A4}">
      <dgm:prSet/>
      <dgm:spPr/>
      <dgm:t>
        <a:bodyPr/>
        <a:lstStyle/>
        <a:p>
          <a:r>
            <a:rPr lang="en-US"/>
            <a:t>Maritime Law Enforcement</a:t>
          </a:r>
        </a:p>
      </dgm:t>
    </dgm:pt>
    <dgm:pt modelId="{5155954D-916E-41FA-9E2D-6B9597047CE5}" type="parTrans" cxnId="{796452D3-7197-4F6D-8760-489ACD0F82AB}">
      <dgm:prSet/>
      <dgm:spPr/>
      <dgm:t>
        <a:bodyPr/>
        <a:lstStyle/>
        <a:p>
          <a:endParaRPr lang="en-US"/>
        </a:p>
      </dgm:t>
    </dgm:pt>
    <dgm:pt modelId="{0D8F2FB0-C96E-47F7-9BAD-8AF8B2F0DE2F}" type="sibTrans" cxnId="{796452D3-7197-4F6D-8760-489ACD0F82AB}">
      <dgm:prSet/>
      <dgm:spPr/>
      <dgm:t>
        <a:bodyPr/>
        <a:lstStyle/>
        <a:p>
          <a:endParaRPr lang="en-US"/>
        </a:p>
      </dgm:t>
    </dgm:pt>
    <dgm:pt modelId="{3278216C-B3DC-4E25-AE64-6EE0E609EBB6}">
      <dgm:prSet/>
      <dgm:spPr/>
      <dgm:t>
        <a:bodyPr/>
        <a:lstStyle/>
        <a:p>
          <a:r>
            <a:rPr lang="en-US"/>
            <a:t>Port and Navigation Services</a:t>
          </a:r>
        </a:p>
      </dgm:t>
    </dgm:pt>
    <dgm:pt modelId="{37D3871C-BCBD-4E4E-9C75-F1E3CEC8AC7C}" type="parTrans" cxnId="{66AC9177-C8BF-4209-AB17-C9F6849D2918}">
      <dgm:prSet/>
      <dgm:spPr/>
      <dgm:t>
        <a:bodyPr/>
        <a:lstStyle/>
        <a:p>
          <a:endParaRPr lang="en-US"/>
        </a:p>
      </dgm:t>
    </dgm:pt>
    <dgm:pt modelId="{89D94C3B-31AA-4E0B-A10E-A302889C942A}" type="sibTrans" cxnId="{66AC9177-C8BF-4209-AB17-C9F6849D2918}">
      <dgm:prSet/>
      <dgm:spPr/>
      <dgm:t>
        <a:bodyPr/>
        <a:lstStyle/>
        <a:p>
          <a:endParaRPr lang="en-US"/>
        </a:p>
      </dgm:t>
    </dgm:pt>
    <dgm:pt modelId="{90DBB882-13F4-4DEE-B6AC-96BCF0512A33}">
      <dgm:prSet/>
      <dgm:spPr/>
      <dgm:t>
        <a:bodyPr/>
        <a:lstStyle/>
        <a:p>
          <a:r>
            <a:rPr lang="en-US"/>
            <a:t>Search and Rescue</a:t>
          </a:r>
        </a:p>
      </dgm:t>
    </dgm:pt>
    <dgm:pt modelId="{4EAC066D-B666-46FF-B668-8F1DEA3E26D7}" type="parTrans" cxnId="{D767767F-AC8C-4BED-9689-DF6120824AFB}">
      <dgm:prSet/>
      <dgm:spPr/>
      <dgm:t>
        <a:bodyPr/>
        <a:lstStyle/>
        <a:p>
          <a:endParaRPr lang="en-US"/>
        </a:p>
      </dgm:t>
    </dgm:pt>
    <dgm:pt modelId="{FF51FD33-80D5-4EE5-A1A4-277B970315B4}" type="sibTrans" cxnId="{D767767F-AC8C-4BED-9689-DF6120824AFB}">
      <dgm:prSet/>
      <dgm:spPr/>
      <dgm:t>
        <a:bodyPr/>
        <a:lstStyle/>
        <a:p>
          <a:endParaRPr lang="en-US"/>
        </a:p>
      </dgm:t>
    </dgm:pt>
    <dgm:pt modelId="{6161F64F-6C12-40E5-B958-C359AEAC45C4}" type="pres">
      <dgm:prSet presAssocID="{A44D8C8D-430A-49B9-9CBA-B371BD26ACE3}" presName="compositeShape" presStyleCnt="0">
        <dgm:presLayoutVars>
          <dgm:chMax val="7"/>
          <dgm:dir/>
          <dgm:resizeHandles val="exact"/>
        </dgm:presLayoutVars>
      </dgm:prSet>
      <dgm:spPr/>
    </dgm:pt>
    <dgm:pt modelId="{BC55D70E-3B28-4AFB-8127-D7F2C49A9024}" type="pres">
      <dgm:prSet presAssocID="{A44D8C8D-430A-49B9-9CBA-B371BD26ACE3}" presName="wedge1" presStyleLbl="node1" presStyleIdx="0" presStyleCnt="5"/>
      <dgm:spPr/>
    </dgm:pt>
    <dgm:pt modelId="{54E76836-DF40-4188-9CF8-F3DD03C15CC8}" type="pres">
      <dgm:prSet presAssocID="{A44D8C8D-430A-49B9-9CBA-B371BD26ACE3}" presName="dummy1a" presStyleCnt="0"/>
      <dgm:spPr/>
    </dgm:pt>
    <dgm:pt modelId="{F83D0F09-61DB-4DF1-9817-EC0ED1A7BE38}" type="pres">
      <dgm:prSet presAssocID="{A44D8C8D-430A-49B9-9CBA-B371BD26ACE3}" presName="dummy1b" presStyleCnt="0"/>
      <dgm:spPr/>
    </dgm:pt>
    <dgm:pt modelId="{BA1D8411-1090-4AE1-A6E1-88F6D4D56444}" type="pres">
      <dgm:prSet presAssocID="{A44D8C8D-430A-49B9-9CBA-B371BD26ACE3}" presName="wedge1Tx" presStyleLbl="node1" presStyleIdx="0" presStyleCnt="5">
        <dgm:presLayoutVars>
          <dgm:chMax val="0"/>
          <dgm:chPref val="0"/>
          <dgm:bulletEnabled val="1"/>
        </dgm:presLayoutVars>
      </dgm:prSet>
      <dgm:spPr/>
    </dgm:pt>
    <dgm:pt modelId="{7048C69B-3C3D-4255-A471-5464BD4109BE}" type="pres">
      <dgm:prSet presAssocID="{A44D8C8D-430A-49B9-9CBA-B371BD26ACE3}" presName="wedge2" presStyleLbl="node1" presStyleIdx="1" presStyleCnt="5"/>
      <dgm:spPr/>
    </dgm:pt>
    <dgm:pt modelId="{B6213F61-0C50-4D4C-B8F3-F508E4BF173B}" type="pres">
      <dgm:prSet presAssocID="{A44D8C8D-430A-49B9-9CBA-B371BD26ACE3}" presName="dummy2a" presStyleCnt="0"/>
      <dgm:spPr/>
    </dgm:pt>
    <dgm:pt modelId="{992ECA9E-372B-4773-9DE5-803588A3A2AA}" type="pres">
      <dgm:prSet presAssocID="{A44D8C8D-430A-49B9-9CBA-B371BD26ACE3}" presName="dummy2b" presStyleCnt="0"/>
      <dgm:spPr/>
    </dgm:pt>
    <dgm:pt modelId="{84420CE8-72BF-479F-BCC2-C3E7C3EA1C17}" type="pres">
      <dgm:prSet presAssocID="{A44D8C8D-430A-49B9-9CBA-B371BD26ACE3}" presName="wedge2Tx" presStyleLbl="node1" presStyleIdx="1" presStyleCnt="5">
        <dgm:presLayoutVars>
          <dgm:chMax val="0"/>
          <dgm:chPref val="0"/>
          <dgm:bulletEnabled val="1"/>
        </dgm:presLayoutVars>
      </dgm:prSet>
      <dgm:spPr/>
    </dgm:pt>
    <dgm:pt modelId="{6ED1D27A-9787-4044-AE00-FCEF539CDF1D}" type="pres">
      <dgm:prSet presAssocID="{A44D8C8D-430A-49B9-9CBA-B371BD26ACE3}" presName="wedge3" presStyleLbl="node1" presStyleIdx="2" presStyleCnt="5"/>
      <dgm:spPr/>
    </dgm:pt>
    <dgm:pt modelId="{94375278-FE7D-4F1D-BD57-83045470220A}" type="pres">
      <dgm:prSet presAssocID="{A44D8C8D-430A-49B9-9CBA-B371BD26ACE3}" presName="dummy3a" presStyleCnt="0"/>
      <dgm:spPr/>
    </dgm:pt>
    <dgm:pt modelId="{70854DB6-C910-4343-A2FE-E5BEDA4D14B1}" type="pres">
      <dgm:prSet presAssocID="{A44D8C8D-430A-49B9-9CBA-B371BD26ACE3}" presName="dummy3b" presStyleCnt="0"/>
      <dgm:spPr/>
    </dgm:pt>
    <dgm:pt modelId="{FE743E9F-C83E-4522-BD97-6BD55F7E0653}" type="pres">
      <dgm:prSet presAssocID="{A44D8C8D-430A-49B9-9CBA-B371BD26ACE3}" presName="wedge3Tx" presStyleLbl="node1" presStyleIdx="2" presStyleCnt="5">
        <dgm:presLayoutVars>
          <dgm:chMax val="0"/>
          <dgm:chPref val="0"/>
          <dgm:bulletEnabled val="1"/>
        </dgm:presLayoutVars>
      </dgm:prSet>
      <dgm:spPr/>
    </dgm:pt>
    <dgm:pt modelId="{2F48CE30-12E2-4703-9244-852321D8C696}" type="pres">
      <dgm:prSet presAssocID="{A44D8C8D-430A-49B9-9CBA-B371BD26ACE3}" presName="wedge4" presStyleLbl="node1" presStyleIdx="3" presStyleCnt="5"/>
      <dgm:spPr/>
    </dgm:pt>
    <dgm:pt modelId="{812B3CAC-90EC-48B3-A021-3A5A22482920}" type="pres">
      <dgm:prSet presAssocID="{A44D8C8D-430A-49B9-9CBA-B371BD26ACE3}" presName="dummy4a" presStyleCnt="0"/>
      <dgm:spPr/>
    </dgm:pt>
    <dgm:pt modelId="{798AE650-987B-4D24-AC7C-3789930C5A42}" type="pres">
      <dgm:prSet presAssocID="{A44D8C8D-430A-49B9-9CBA-B371BD26ACE3}" presName="dummy4b" presStyleCnt="0"/>
      <dgm:spPr/>
    </dgm:pt>
    <dgm:pt modelId="{A81CB80F-77F4-42B2-AFD4-3A95B058D579}" type="pres">
      <dgm:prSet presAssocID="{A44D8C8D-430A-49B9-9CBA-B371BD26ACE3}" presName="wedge4Tx" presStyleLbl="node1" presStyleIdx="3" presStyleCnt="5">
        <dgm:presLayoutVars>
          <dgm:chMax val="0"/>
          <dgm:chPref val="0"/>
          <dgm:bulletEnabled val="1"/>
        </dgm:presLayoutVars>
      </dgm:prSet>
      <dgm:spPr/>
    </dgm:pt>
    <dgm:pt modelId="{B58CD5D5-A970-442B-9D85-756F1F556944}" type="pres">
      <dgm:prSet presAssocID="{A44D8C8D-430A-49B9-9CBA-B371BD26ACE3}" presName="wedge5" presStyleLbl="node1" presStyleIdx="4" presStyleCnt="5"/>
      <dgm:spPr/>
    </dgm:pt>
    <dgm:pt modelId="{32548B3F-9C49-415A-9CD5-1C4E933E7831}" type="pres">
      <dgm:prSet presAssocID="{A44D8C8D-430A-49B9-9CBA-B371BD26ACE3}" presName="dummy5a" presStyleCnt="0"/>
      <dgm:spPr/>
    </dgm:pt>
    <dgm:pt modelId="{AEC97293-A5F0-49EB-AFEC-02254BEB176E}" type="pres">
      <dgm:prSet presAssocID="{A44D8C8D-430A-49B9-9CBA-B371BD26ACE3}" presName="dummy5b" presStyleCnt="0"/>
      <dgm:spPr/>
    </dgm:pt>
    <dgm:pt modelId="{89723856-8097-4808-8F25-F0674B6E1D33}" type="pres">
      <dgm:prSet presAssocID="{A44D8C8D-430A-49B9-9CBA-B371BD26ACE3}" presName="wedge5Tx" presStyleLbl="node1" presStyleIdx="4" presStyleCnt="5">
        <dgm:presLayoutVars>
          <dgm:chMax val="0"/>
          <dgm:chPref val="0"/>
          <dgm:bulletEnabled val="1"/>
        </dgm:presLayoutVars>
      </dgm:prSet>
      <dgm:spPr/>
    </dgm:pt>
    <dgm:pt modelId="{07C8F616-B7D8-4CAA-8AC7-30784E80687E}" type="pres">
      <dgm:prSet presAssocID="{CB7742B4-763A-4042-9BCC-6DFC07258AD8}" presName="arrowWedge1" presStyleLbl="fgSibTrans2D1" presStyleIdx="0" presStyleCnt="5"/>
      <dgm:spPr/>
    </dgm:pt>
    <dgm:pt modelId="{3B2249C9-8CB4-4F87-BA77-7DCC7705927E}" type="pres">
      <dgm:prSet presAssocID="{2DE2E686-CCE0-4F44-B318-04575D4F1733}" presName="arrowWedge2" presStyleLbl="fgSibTrans2D1" presStyleIdx="1" presStyleCnt="5"/>
      <dgm:spPr/>
    </dgm:pt>
    <dgm:pt modelId="{E0171E01-FA0C-4F6D-A029-1C0F5E471422}" type="pres">
      <dgm:prSet presAssocID="{0D8F2FB0-C96E-47F7-9BAD-8AF8B2F0DE2F}" presName="arrowWedge3" presStyleLbl="fgSibTrans2D1" presStyleIdx="2" presStyleCnt="5"/>
      <dgm:spPr/>
    </dgm:pt>
    <dgm:pt modelId="{0919ED7A-C7B2-4127-9D50-047720276433}" type="pres">
      <dgm:prSet presAssocID="{89D94C3B-31AA-4E0B-A10E-A302889C942A}" presName="arrowWedge4" presStyleLbl="fgSibTrans2D1" presStyleIdx="3" presStyleCnt="5"/>
      <dgm:spPr/>
    </dgm:pt>
    <dgm:pt modelId="{F55EDD46-1CBE-492E-B9CE-743A4853D765}" type="pres">
      <dgm:prSet presAssocID="{FF51FD33-80D5-4EE5-A1A4-277B970315B4}" presName="arrowWedge5" presStyleLbl="fgSibTrans2D1" presStyleIdx="4" presStyleCnt="5"/>
      <dgm:spPr/>
    </dgm:pt>
  </dgm:ptLst>
  <dgm:cxnLst>
    <dgm:cxn modelId="{94BF2207-C161-4E26-902E-3D726B981A8D}" type="presOf" srcId="{10D04654-2FD7-4C87-BA85-D4EECB69D150}" destId="{BC55D70E-3B28-4AFB-8127-D7F2C49A9024}" srcOrd="0" destOrd="0" presId="urn:microsoft.com/office/officeart/2005/8/layout/cycle8"/>
    <dgm:cxn modelId="{AEF95008-DACE-4E2D-B041-26BE3A3EF983}" srcId="{A44D8C8D-430A-49B9-9CBA-B371BD26ACE3}" destId="{99FB424F-8707-4758-9E3B-D02F89E70113}" srcOrd="1" destOrd="0" parTransId="{6B93AF44-457F-4CF4-BF2A-44422CAF64E7}" sibTransId="{2DE2E686-CCE0-4F44-B318-04575D4F1733}"/>
    <dgm:cxn modelId="{972CCD3C-6E76-4B57-8FD5-C5C91B5F4D55}" type="presOf" srcId="{A44D8C8D-430A-49B9-9CBA-B371BD26ACE3}" destId="{6161F64F-6C12-40E5-B958-C359AEAC45C4}" srcOrd="0" destOrd="0" presId="urn:microsoft.com/office/officeart/2005/8/layout/cycle8"/>
    <dgm:cxn modelId="{FC339C62-7C37-4C5D-9C40-B247884CAB98}" type="presOf" srcId="{3278216C-B3DC-4E25-AE64-6EE0E609EBB6}" destId="{A81CB80F-77F4-42B2-AFD4-3A95B058D579}" srcOrd="1" destOrd="0" presId="urn:microsoft.com/office/officeart/2005/8/layout/cycle8"/>
    <dgm:cxn modelId="{30C0716C-2386-4626-90EB-63D7D238C87E}" type="presOf" srcId="{6EF0167B-7E42-4C35-B5A5-7D1486C893A4}" destId="{FE743E9F-C83E-4522-BD97-6BD55F7E0653}" srcOrd="1" destOrd="0" presId="urn:microsoft.com/office/officeart/2005/8/layout/cycle8"/>
    <dgm:cxn modelId="{EAE83B4D-0E83-4AC7-BF77-0DD9A2C3DF08}" type="presOf" srcId="{10D04654-2FD7-4C87-BA85-D4EECB69D150}" destId="{BA1D8411-1090-4AE1-A6E1-88F6D4D56444}" srcOrd="1" destOrd="0" presId="urn:microsoft.com/office/officeart/2005/8/layout/cycle8"/>
    <dgm:cxn modelId="{D7FB5953-1AD9-42B7-B359-71727D626357}" type="presOf" srcId="{99FB424F-8707-4758-9E3B-D02F89E70113}" destId="{84420CE8-72BF-479F-BCC2-C3E7C3EA1C17}" srcOrd="1" destOrd="0" presId="urn:microsoft.com/office/officeart/2005/8/layout/cycle8"/>
    <dgm:cxn modelId="{C916A054-98E5-45D5-94B2-8ED7FD4C5808}" type="presOf" srcId="{3278216C-B3DC-4E25-AE64-6EE0E609EBB6}" destId="{2F48CE30-12E2-4703-9244-852321D8C696}" srcOrd="0" destOrd="0" presId="urn:microsoft.com/office/officeart/2005/8/layout/cycle8"/>
    <dgm:cxn modelId="{66AC9177-C8BF-4209-AB17-C9F6849D2918}" srcId="{A44D8C8D-430A-49B9-9CBA-B371BD26ACE3}" destId="{3278216C-B3DC-4E25-AE64-6EE0E609EBB6}" srcOrd="3" destOrd="0" parTransId="{37D3871C-BCBD-4E4E-9C75-F1E3CEC8AC7C}" sibTransId="{89D94C3B-31AA-4E0B-A10E-A302889C942A}"/>
    <dgm:cxn modelId="{D767767F-AC8C-4BED-9689-DF6120824AFB}" srcId="{A44D8C8D-430A-49B9-9CBA-B371BD26ACE3}" destId="{90DBB882-13F4-4DEE-B6AC-96BCF0512A33}" srcOrd="4" destOrd="0" parTransId="{4EAC066D-B666-46FF-B668-8F1DEA3E26D7}" sibTransId="{FF51FD33-80D5-4EE5-A1A4-277B970315B4}"/>
    <dgm:cxn modelId="{028E0087-44DF-4A09-9EC3-44B91AD794D2}" type="presOf" srcId="{6EF0167B-7E42-4C35-B5A5-7D1486C893A4}" destId="{6ED1D27A-9787-4044-AE00-FCEF539CDF1D}" srcOrd="0" destOrd="0" presId="urn:microsoft.com/office/officeart/2005/8/layout/cycle8"/>
    <dgm:cxn modelId="{5DC7BAA8-954A-40F5-851A-A9993E817669}" type="presOf" srcId="{99FB424F-8707-4758-9E3B-D02F89E70113}" destId="{7048C69B-3C3D-4255-A471-5464BD4109BE}" srcOrd="0" destOrd="0" presId="urn:microsoft.com/office/officeart/2005/8/layout/cycle8"/>
    <dgm:cxn modelId="{551FF8C0-145A-4FA3-A055-16897DE41FED}" type="presOf" srcId="{90DBB882-13F4-4DEE-B6AC-96BCF0512A33}" destId="{89723856-8097-4808-8F25-F0674B6E1D33}" srcOrd="1" destOrd="0" presId="urn:microsoft.com/office/officeart/2005/8/layout/cycle8"/>
    <dgm:cxn modelId="{796452D3-7197-4F6D-8760-489ACD0F82AB}" srcId="{A44D8C8D-430A-49B9-9CBA-B371BD26ACE3}" destId="{6EF0167B-7E42-4C35-B5A5-7D1486C893A4}" srcOrd="2" destOrd="0" parTransId="{5155954D-916E-41FA-9E2D-6B9597047CE5}" sibTransId="{0D8F2FB0-C96E-47F7-9BAD-8AF8B2F0DE2F}"/>
    <dgm:cxn modelId="{D3B00CF0-AE21-4AA2-AF46-32CF444C6BBD}" type="presOf" srcId="{90DBB882-13F4-4DEE-B6AC-96BCF0512A33}" destId="{B58CD5D5-A970-442B-9D85-756F1F556944}" srcOrd="0" destOrd="0" presId="urn:microsoft.com/office/officeart/2005/8/layout/cycle8"/>
    <dgm:cxn modelId="{4F4895FE-17C1-4F09-A834-AB184B9BF5AA}" srcId="{A44D8C8D-430A-49B9-9CBA-B371BD26ACE3}" destId="{10D04654-2FD7-4C87-BA85-D4EECB69D150}" srcOrd="0" destOrd="0" parTransId="{9DA4C1D6-157A-4AA9-8BD4-F361E08F2410}" sibTransId="{CB7742B4-763A-4042-9BCC-6DFC07258AD8}"/>
    <dgm:cxn modelId="{B5DCC410-B8E7-479D-AAF3-48FE04EE53AB}" type="presParOf" srcId="{6161F64F-6C12-40E5-B958-C359AEAC45C4}" destId="{BC55D70E-3B28-4AFB-8127-D7F2C49A9024}" srcOrd="0" destOrd="0" presId="urn:microsoft.com/office/officeart/2005/8/layout/cycle8"/>
    <dgm:cxn modelId="{BC3A17A9-B970-4733-8A71-1C86EA2BAE28}" type="presParOf" srcId="{6161F64F-6C12-40E5-B958-C359AEAC45C4}" destId="{54E76836-DF40-4188-9CF8-F3DD03C15CC8}" srcOrd="1" destOrd="0" presId="urn:microsoft.com/office/officeart/2005/8/layout/cycle8"/>
    <dgm:cxn modelId="{EFE57F16-0DDA-4991-AF9F-70F88B3C419C}" type="presParOf" srcId="{6161F64F-6C12-40E5-B958-C359AEAC45C4}" destId="{F83D0F09-61DB-4DF1-9817-EC0ED1A7BE38}" srcOrd="2" destOrd="0" presId="urn:microsoft.com/office/officeart/2005/8/layout/cycle8"/>
    <dgm:cxn modelId="{F67CCE2F-FAAE-4C8A-A186-310052B19D23}" type="presParOf" srcId="{6161F64F-6C12-40E5-B958-C359AEAC45C4}" destId="{BA1D8411-1090-4AE1-A6E1-88F6D4D56444}" srcOrd="3" destOrd="0" presId="urn:microsoft.com/office/officeart/2005/8/layout/cycle8"/>
    <dgm:cxn modelId="{FE2DD490-710E-4C4C-8D2A-696CFEF9F972}" type="presParOf" srcId="{6161F64F-6C12-40E5-B958-C359AEAC45C4}" destId="{7048C69B-3C3D-4255-A471-5464BD4109BE}" srcOrd="4" destOrd="0" presId="urn:microsoft.com/office/officeart/2005/8/layout/cycle8"/>
    <dgm:cxn modelId="{84CD83F3-8110-41D5-BF06-65766C5A53B6}" type="presParOf" srcId="{6161F64F-6C12-40E5-B958-C359AEAC45C4}" destId="{B6213F61-0C50-4D4C-B8F3-F508E4BF173B}" srcOrd="5" destOrd="0" presId="urn:microsoft.com/office/officeart/2005/8/layout/cycle8"/>
    <dgm:cxn modelId="{E10E71A3-9C29-4B50-925F-4A08D9609ED4}" type="presParOf" srcId="{6161F64F-6C12-40E5-B958-C359AEAC45C4}" destId="{992ECA9E-372B-4773-9DE5-803588A3A2AA}" srcOrd="6" destOrd="0" presId="urn:microsoft.com/office/officeart/2005/8/layout/cycle8"/>
    <dgm:cxn modelId="{E4E40864-D4F5-4062-B276-7754FD354C2A}" type="presParOf" srcId="{6161F64F-6C12-40E5-B958-C359AEAC45C4}" destId="{84420CE8-72BF-479F-BCC2-C3E7C3EA1C17}" srcOrd="7" destOrd="0" presId="urn:microsoft.com/office/officeart/2005/8/layout/cycle8"/>
    <dgm:cxn modelId="{9524D7DC-7779-49C9-80FE-2C7915674DAE}" type="presParOf" srcId="{6161F64F-6C12-40E5-B958-C359AEAC45C4}" destId="{6ED1D27A-9787-4044-AE00-FCEF539CDF1D}" srcOrd="8" destOrd="0" presId="urn:microsoft.com/office/officeart/2005/8/layout/cycle8"/>
    <dgm:cxn modelId="{62749121-70C7-4F83-AE1A-3F1D75AD7147}" type="presParOf" srcId="{6161F64F-6C12-40E5-B958-C359AEAC45C4}" destId="{94375278-FE7D-4F1D-BD57-83045470220A}" srcOrd="9" destOrd="0" presId="urn:microsoft.com/office/officeart/2005/8/layout/cycle8"/>
    <dgm:cxn modelId="{9D9FBC7B-229D-4EB5-9F1E-0D7246230AB3}" type="presParOf" srcId="{6161F64F-6C12-40E5-B958-C359AEAC45C4}" destId="{70854DB6-C910-4343-A2FE-E5BEDA4D14B1}" srcOrd="10" destOrd="0" presId="urn:microsoft.com/office/officeart/2005/8/layout/cycle8"/>
    <dgm:cxn modelId="{BF3434A8-E94C-4ABC-A19A-5CA67B5FC6DA}" type="presParOf" srcId="{6161F64F-6C12-40E5-B958-C359AEAC45C4}" destId="{FE743E9F-C83E-4522-BD97-6BD55F7E0653}" srcOrd="11" destOrd="0" presId="urn:microsoft.com/office/officeart/2005/8/layout/cycle8"/>
    <dgm:cxn modelId="{E97F31C5-DE86-4A26-AA18-7D839A33F1AE}" type="presParOf" srcId="{6161F64F-6C12-40E5-B958-C359AEAC45C4}" destId="{2F48CE30-12E2-4703-9244-852321D8C696}" srcOrd="12" destOrd="0" presId="urn:microsoft.com/office/officeart/2005/8/layout/cycle8"/>
    <dgm:cxn modelId="{68D5F1B3-698A-4442-94E4-6166515751FD}" type="presParOf" srcId="{6161F64F-6C12-40E5-B958-C359AEAC45C4}" destId="{812B3CAC-90EC-48B3-A021-3A5A22482920}" srcOrd="13" destOrd="0" presId="urn:microsoft.com/office/officeart/2005/8/layout/cycle8"/>
    <dgm:cxn modelId="{081774A5-9148-417E-85A0-9AF9851C3493}" type="presParOf" srcId="{6161F64F-6C12-40E5-B958-C359AEAC45C4}" destId="{798AE650-987B-4D24-AC7C-3789930C5A42}" srcOrd="14" destOrd="0" presId="urn:microsoft.com/office/officeart/2005/8/layout/cycle8"/>
    <dgm:cxn modelId="{2234225E-7532-40D6-860C-454017C1EABD}" type="presParOf" srcId="{6161F64F-6C12-40E5-B958-C359AEAC45C4}" destId="{A81CB80F-77F4-42B2-AFD4-3A95B058D579}" srcOrd="15" destOrd="0" presId="urn:microsoft.com/office/officeart/2005/8/layout/cycle8"/>
    <dgm:cxn modelId="{94EBAD5F-963C-4AB7-8380-0C2E157C79F9}" type="presParOf" srcId="{6161F64F-6C12-40E5-B958-C359AEAC45C4}" destId="{B58CD5D5-A970-442B-9D85-756F1F556944}" srcOrd="16" destOrd="0" presId="urn:microsoft.com/office/officeart/2005/8/layout/cycle8"/>
    <dgm:cxn modelId="{0346F665-556A-40D3-937A-D7A79DB8A4A4}" type="presParOf" srcId="{6161F64F-6C12-40E5-B958-C359AEAC45C4}" destId="{32548B3F-9C49-415A-9CD5-1C4E933E7831}" srcOrd="17" destOrd="0" presId="urn:microsoft.com/office/officeart/2005/8/layout/cycle8"/>
    <dgm:cxn modelId="{DDAA00B6-0154-473F-B3F7-26E8F928B502}" type="presParOf" srcId="{6161F64F-6C12-40E5-B958-C359AEAC45C4}" destId="{AEC97293-A5F0-49EB-AFEC-02254BEB176E}" srcOrd="18" destOrd="0" presId="urn:microsoft.com/office/officeart/2005/8/layout/cycle8"/>
    <dgm:cxn modelId="{F9A08577-A8E5-4B27-AAD5-F8DCD6A87E0A}" type="presParOf" srcId="{6161F64F-6C12-40E5-B958-C359AEAC45C4}" destId="{89723856-8097-4808-8F25-F0674B6E1D33}" srcOrd="19" destOrd="0" presId="urn:microsoft.com/office/officeart/2005/8/layout/cycle8"/>
    <dgm:cxn modelId="{725E89E3-FD91-467B-9DA4-FE6384C95B24}" type="presParOf" srcId="{6161F64F-6C12-40E5-B958-C359AEAC45C4}" destId="{07C8F616-B7D8-4CAA-8AC7-30784E80687E}" srcOrd="20" destOrd="0" presId="urn:microsoft.com/office/officeart/2005/8/layout/cycle8"/>
    <dgm:cxn modelId="{0745AF94-3A46-42BF-9F24-F6365EEA1E0D}" type="presParOf" srcId="{6161F64F-6C12-40E5-B958-C359AEAC45C4}" destId="{3B2249C9-8CB4-4F87-BA77-7DCC7705927E}" srcOrd="21" destOrd="0" presId="urn:microsoft.com/office/officeart/2005/8/layout/cycle8"/>
    <dgm:cxn modelId="{7AB4137F-CB20-463A-B0AA-A484B89C9DB7}" type="presParOf" srcId="{6161F64F-6C12-40E5-B958-C359AEAC45C4}" destId="{E0171E01-FA0C-4F6D-A029-1C0F5E471422}" srcOrd="22" destOrd="0" presId="urn:microsoft.com/office/officeart/2005/8/layout/cycle8"/>
    <dgm:cxn modelId="{2D725643-9C2A-4527-99F0-6BCD4C091096}" type="presParOf" srcId="{6161F64F-6C12-40E5-B958-C359AEAC45C4}" destId="{0919ED7A-C7B2-4127-9D50-047720276433}" srcOrd="23" destOrd="0" presId="urn:microsoft.com/office/officeart/2005/8/layout/cycle8"/>
    <dgm:cxn modelId="{F6697A08-DE87-45A2-A2FB-ECAA71F391DA}" type="presParOf" srcId="{6161F64F-6C12-40E5-B958-C359AEAC45C4}" destId="{F55EDD46-1CBE-492E-B9CE-743A4853D765}"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5D70E-3B28-4AFB-8127-D7F2C49A9024}">
      <dsp:nvSpPr>
        <dsp:cNvPr id="0" name=""/>
        <dsp:cNvSpPr/>
      </dsp:nvSpPr>
      <dsp:spPr>
        <a:xfrm>
          <a:off x="587715" y="351481"/>
          <a:ext cx="4769703" cy="4769703"/>
        </a:xfrm>
        <a:prstGeom prst="pie">
          <a:avLst>
            <a:gd name="adj1" fmla="val 16200000"/>
            <a:gd name="adj2" fmla="val 2052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Shipping safety and regulations</a:t>
          </a:r>
        </a:p>
      </dsp:txBody>
      <dsp:txXfrm>
        <a:off x="3075910" y="1153246"/>
        <a:ext cx="1533119" cy="1022079"/>
      </dsp:txXfrm>
    </dsp:sp>
    <dsp:sp modelId="{7048C69B-3C3D-4255-A471-5464BD4109BE}">
      <dsp:nvSpPr>
        <dsp:cNvPr id="0" name=""/>
        <dsp:cNvSpPr/>
      </dsp:nvSpPr>
      <dsp:spPr>
        <a:xfrm>
          <a:off x="628598" y="478673"/>
          <a:ext cx="4769703" cy="4769703"/>
        </a:xfrm>
        <a:prstGeom prst="pie">
          <a:avLst>
            <a:gd name="adj1" fmla="val 20520000"/>
            <a:gd name="adj2" fmla="val 324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Environmental protections</a:t>
          </a:r>
        </a:p>
      </dsp:txBody>
      <dsp:txXfrm>
        <a:off x="3700514" y="2657974"/>
        <a:ext cx="1419554" cy="1135643"/>
      </dsp:txXfrm>
    </dsp:sp>
    <dsp:sp modelId="{6ED1D27A-9787-4044-AE00-FCEF539CDF1D}">
      <dsp:nvSpPr>
        <dsp:cNvPr id="0" name=""/>
        <dsp:cNvSpPr/>
      </dsp:nvSpPr>
      <dsp:spPr>
        <a:xfrm>
          <a:off x="520712" y="557033"/>
          <a:ext cx="4769703" cy="4769703"/>
        </a:xfrm>
        <a:prstGeom prst="pie">
          <a:avLst>
            <a:gd name="adj1" fmla="val 3240000"/>
            <a:gd name="adj2" fmla="val 756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Maritime Law Enforcement</a:t>
          </a:r>
        </a:p>
      </dsp:txBody>
      <dsp:txXfrm>
        <a:off x="2224177" y="3907182"/>
        <a:ext cx="1362772" cy="1249208"/>
      </dsp:txXfrm>
    </dsp:sp>
    <dsp:sp modelId="{2F48CE30-12E2-4703-9244-852321D8C696}">
      <dsp:nvSpPr>
        <dsp:cNvPr id="0" name=""/>
        <dsp:cNvSpPr/>
      </dsp:nvSpPr>
      <dsp:spPr>
        <a:xfrm>
          <a:off x="412825" y="478673"/>
          <a:ext cx="4769703" cy="4769703"/>
        </a:xfrm>
        <a:prstGeom prst="pie">
          <a:avLst>
            <a:gd name="adj1" fmla="val 7560000"/>
            <a:gd name="adj2" fmla="val 1188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Port and Navigation Services</a:t>
          </a:r>
        </a:p>
      </dsp:txBody>
      <dsp:txXfrm>
        <a:off x="691058" y="2657974"/>
        <a:ext cx="1419554" cy="1135643"/>
      </dsp:txXfrm>
    </dsp:sp>
    <dsp:sp modelId="{B58CD5D5-A970-442B-9D85-756F1F556944}">
      <dsp:nvSpPr>
        <dsp:cNvPr id="0" name=""/>
        <dsp:cNvSpPr/>
      </dsp:nvSpPr>
      <dsp:spPr>
        <a:xfrm>
          <a:off x="453709" y="351481"/>
          <a:ext cx="4769703" cy="4769703"/>
        </a:xfrm>
        <a:prstGeom prst="pie">
          <a:avLst>
            <a:gd name="adj1" fmla="val 11880000"/>
            <a:gd name="adj2" fmla="val 1620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Search and Rescue</a:t>
          </a:r>
        </a:p>
      </dsp:txBody>
      <dsp:txXfrm>
        <a:off x="1202098" y="1153246"/>
        <a:ext cx="1533119" cy="1022079"/>
      </dsp:txXfrm>
    </dsp:sp>
    <dsp:sp modelId="{07C8F616-B7D8-4CAA-8AC7-30784E80687E}">
      <dsp:nvSpPr>
        <dsp:cNvPr id="0" name=""/>
        <dsp:cNvSpPr/>
      </dsp:nvSpPr>
      <dsp:spPr>
        <a:xfrm>
          <a:off x="292222" y="56214"/>
          <a:ext cx="5360238" cy="5360238"/>
        </a:xfrm>
        <a:prstGeom prst="circularArrow">
          <a:avLst>
            <a:gd name="adj1" fmla="val 5085"/>
            <a:gd name="adj2" fmla="val 327528"/>
            <a:gd name="adj3" fmla="val 20192361"/>
            <a:gd name="adj4" fmla="val 16200324"/>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2249C9-8CB4-4F87-BA77-7DCC7705927E}">
      <dsp:nvSpPr>
        <dsp:cNvPr id="0" name=""/>
        <dsp:cNvSpPr/>
      </dsp:nvSpPr>
      <dsp:spPr>
        <a:xfrm>
          <a:off x="333660" y="183364"/>
          <a:ext cx="5360238" cy="5360238"/>
        </a:xfrm>
        <a:prstGeom prst="circularArrow">
          <a:avLst>
            <a:gd name="adj1" fmla="val 5085"/>
            <a:gd name="adj2" fmla="val 327528"/>
            <a:gd name="adj3" fmla="val 2912753"/>
            <a:gd name="adj4" fmla="val 20519953"/>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171E01-FA0C-4F6D-A029-1C0F5E471422}">
      <dsp:nvSpPr>
        <dsp:cNvPr id="0" name=""/>
        <dsp:cNvSpPr/>
      </dsp:nvSpPr>
      <dsp:spPr>
        <a:xfrm>
          <a:off x="225444" y="261963"/>
          <a:ext cx="5360238" cy="5360238"/>
        </a:xfrm>
        <a:prstGeom prst="circularArrow">
          <a:avLst>
            <a:gd name="adj1" fmla="val 5085"/>
            <a:gd name="adj2" fmla="val 327528"/>
            <a:gd name="adj3" fmla="val 7232777"/>
            <a:gd name="adj4" fmla="val 3239695"/>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19ED7A-C7B2-4127-9D50-047720276433}">
      <dsp:nvSpPr>
        <dsp:cNvPr id="0" name=""/>
        <dsp:cNvSpPr/>
      </dsp:nvSpPr>
      <dsp:spPr>
        <a:xfrm>
          <a:off x="117228" y="183364"/>
          <a:ext cx="5360238" cy="5360238"/>
        </a:xfrm>
        <a:prstGeom prst="circularArrow">
          <a:avLst>
            <a:gd name="adj1" fmla="val 5085"/>
            <a:gd name="adj2" fmla="val 327528"/>
            <a:gd name="adj3" fmla="val 11552519"/>
            <a:gd name="adj4" fmla="val 7559718"/>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5EDD46-1CBE-492E-B9CE-743A4853D765}">
      <dsp:nvSpPr>
        <dsp:cNvPr id="0" name=""/>
        <dsp:cNvSpPr/>
      </dsp:nvSpPr>
      <dsp:spPr>
        <a:xfrm>
          <a:off x="158666" y="56214"/>
          <a:ext cx="5360238" cy="5360238"/>
        </a:xfrm>
        <a:prstGeom prst="circularArrow">
          <a:avLst>
            <a:gd name="adj1" fmla="val 5085"/>
            <a:gd name="adj2" fmla="val 327528"/>
            <a:gd name="adj3" fmla="val 15872148"/>
            <a:gd name="adj4" fmla="val 11880111"/>
            <a:gd name="adj5" fmla="val 5932"/>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BEA5D5-5056-B390-FEF6-136E1B5DB2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A48D30B-49C8-95BA-50FB-D5870D8A89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88C202-DC1A-420E-93DA-9609346EA25E}" type="datetimeFigureOut">
              <a:rPr lang="en-US" smtClean="0"/>
              <a:t>2/4/2025</a:t>
            </a:fld>
            <a:endParaRPr lang="en-US"/>
          </a:p>
        </p:txBody>
      </p:sp>
      <p:sp>
        <p:nvSpPr>
          <p:cNvPr id="4" name="Footer Placeholder 3">
            <a:extLst>
              <a:ext uri="{FF2B5EF4-FFF2-40B4-BE49-F238E27FC236}">
                <a16:creationId xmlns:a16="http://schemas.microsoft.com/office/drawing/2014/main" id="{4711EA15-FF11-3D89-8493-339637E23B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Falkland Islands Tourism, https://www.falklandislands.com/plan-your-trip/getting-here#:~:text=All%20flights%20arrive%20at%20Mount,the%20UK%20Ministry%20of%20Defence. Accessed 30 Jan. 2025.</a:t>
            </a:r>
          </a:p>
        </p:txBody>
      </p:sp>
      <p:sp>
        <p:nvSpPr>
          <p:cNvPr id="5" name="Slide Number Placeholder 4">
            <a:extLst>
              <a:ext uri="{FF2B5EF4-FFF2-40B4-BE49-F238E27FC236}">
                <a16:creationId xmlns:a16="http://schemas.microsoft.com/office/drawing/2014/main" id="{99CFF9C8-F2EA-FCB3-A4C3-38882025F8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B024B2-AB30-40EF-B071-21024D509DE8}" type="slidenum">
              <a:rPr lang="en-US" smtClean="0"/>
              <a:t>‹#›</a:t>
            </a:fld>
            <a:endParaRPr lang="en-US"/>
          </a:p>
        </p:txBody>
      </p:sp>
    </p:spTree>
    <p:extLst>
      <p:ext uri="{BB962C8B-B14F-4D97-AF65-F5344CB8AC3E}">
        <p14:creationId xmlns:p14="http://schemas.microsoft.com/office/powerpoint/2010/main" val="392559760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F7CC1-BD05-44BA-9496-D4248D9C4882}"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 Falkland Islands Tourism, https://www.falklandislands.com/plan-your-trip/getting-here#:~:text=All%20flights%20arrive%20at%20Mount,the%20UK%20Ministry%20of%20Defence. Accessed 30 Jan. 2025.</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99818-E273-40F3-B4BE-814547A415F0}" type="slidenum">
              <a:rPr lang="en-US" smtClean="0"/>
              <a:t>‹#›</a:t>
            </a:fld>
            <a:endParaRPr lang="en-US"/>
          </a:p>
        </p:txBody>
      </p:sp>
    </p:spTree>
    <p:extLst>
      <p:ext uri="{BB962C8B-B14F-4D97-AF65-F5344CB8AC3E}">
        <p14:creationId xmlns:p14="http://schemas.microsoft.com/office/powerpoint/2010/main" val="364643086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blogpatagoniaqa.australis.com/falkland-islands-tourism-unmissable-wildlife-island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quarkexpeditions.com/blog/how-to-visit-the-falkland-island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alklandislands.com/plan-your-trip/getting-here#:~:text=All%20flights%20arrive%20at%20Mount,the%20UK%20Ministry%20of%20Defenc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a:t>
            </a:r>
            <a:r>
              <a:rPr lang="en-US" baseline="30000" dirty="0"/>
              <a:t>th</a:t>
            </a:r>
            <a:r>
              <a:rPr lang="en-US" dirty="0"/>
              <a:t> century was disputed between Spain and Britain</a:t>
            </a:r>
          </a:p>
          <a:p>
            <a:r>
              <a:rPr lang="en-US" dirty="0"/>
              <a:t>1833 Britain took control from Argentina (Argentina was the owner after declaring independence from Spain in 1816)</a:t>
            </a:r>
          </a:p>
          <a:p>
            <a:r>
              <a:rPr lang="en-US" dirty="0"/>
              <a:t>World War II – Strategic location islands, pearl harbor or </a:t>
            </a:r>
            <a:r>
              <a:rPr lang="en-US" dirty="0" err="1"/>
              <a:t>guam</a:t>
            </a:r>
            <a:endParaRPr lang="en-US" dirty="0"/>
          </a:p>
          <a:p>
            <a:r>
              <a:rPr lang="en-US" dirty="0"/>
              <a:t>1982 – Falkland Island War – War between Argentina and Britain over control.</a:t>
            </a:r>
          </a:p>
          <a:p>
            <a:endParaRPr lang="en-US" dirty="0"/>
          </a:p>
          <a:p>
            <a:r>
              <a:rPr lang="en-US" dirty="0"/>
              <a:t>Modern Day – </a:t>
            </a:r>
          </a:p>
          <a:p>
            <a:r>
              <a:rPr lang="en-US" dirty="0"/>
              <a:t>Argentina still claims the islands but Britain occupies it.</a:t>
            </a:r>
          </a:p>
          <a:p>
            <a:endParaRPr lang="en-US" dirty="0"/>
          </a:p>
          <a:p>
            <a:r>
              <a:rPr lang="en-US" dirty="0"/>
              <a:t>Picture - https://www.bbc.com/news/world-latin-america-18425572</a:t>
            </a:r>
          </a:p>
        </p:txBody>
      </p:sp>
    </p:spTree>
    <p:extLst>
      <p:ext uri="{BB962C8B-B14F-4D97-AF65-F5344CB8AC3E}">
        <p14:creationId xmlns:p14="http://schemas.microsoft.com/office/powerpoint/2010/main" val="3638034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safety standards are met</a:t>
            </a:r>
          </a:p>
          <a:p>
            <a:r>
              <a:rPr lang="en-US" dirty="0"/>
              <a:t>Accident investigation for both environmental and others</a:t>
            </a:r>
          </a:p>
          <a:p>
            <a:endParaRPr lang="en-US" dirty="0"/>
          </a:p>
        </p:txBody>
      </p:sp>
    </p:spTree>
    <p:extLst>
      <p:ext uri="{BB962C8B-B14F-4D97-AF65-F5344CB8AC3E}">
        <p14:creationId xmlns:p14="http://schemas.microsoft.com/office/powerpoint/2010/main" val="103334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safety, of shipping, life and security and clean seas</a:t>
            </a:r>
          </a:p>
          <a:p>
            <a:endParaRPr lang="en-US" dirty="0"/>
          </a:p>
        </p:txBody>
      </p:sp>
    </p:spTree>
    <p:extLst>
      <p:ext uri="{BB962C8B-B14F-4D97-AF65-F5344CB8AC3E}">
        <p14:creationId xmlns:p14="http://schemas.microsoft.com/office/powerpoint/2010/main" val="2470386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"Falkland Islands Tourism: Unmissable Wildlife on the Islands."</a:t>
            </a:r>
            <a:r>
              <a:rPr lang="en-US" dirty="0"/>
              <a:t> </a:t>
            </a:r>
            <a:r>
              <a:rPr lang="en-US" i="1" dirty="0"/>
              <a:t>Australis</a:t>
            </a:r>
            <a:r>
              <a:rPr lang="en-US" dirty="0"/>
              <a:t>, 30 Jan. 2025, </a:t>
            </a:r>
            <a:r>
              <a:rPr lang="en-US" dirty="0">
                <a:hlinkClick r:id="rId3"/>
              </a:rPr>
              <a:t>https://blogpatagoniaqa.australis.com/falkland-islands-tourism-unmissable-wildlife-islands/</a:t>
            </a:r>
            <a:r>
              <a:rPr lang="en-US" dirty="0"/>
              <a:t>. Accessed 30 Jan. 2025.</a:t>
            </a:r>
          </a:p>
          <a:p>
            <a:endParaRPr lang="en-US" dirty="0"/>
          </a:p>
          <a:p>
            <a:r>
              <a:rPr lang="en-US" b="1" dirty="0"/>
              <a:t>"How to Visit the Falkland Islands."</a:t>
            </a:r>
            <a:r>
              <a:rPr lang="en-US" dirty="0"/>
              <a:t> </a:t>
            </a:r>
            <a:r>
              <a:rPr lang="en-US" i="1" dirty="0"/>
              <a:t>Quark Expeditions</a:t>
            </a:r>
            <a:r>
              <a:rPr lang="en-US" dirty="0"/>
              <a:t>, 30 Jan. 2025, </a:t>
            </a:r>
            <a:r>
              <a:rPr lang="en-US" dirty="0">
                <a:hlinkClick r:id="rId4"/>
              </a:rPr>
              <a:t>https://www.quarkexpeditions.com/blog/how-to-visit-the-falkland-islands</a:t>
            </a:r>
            <a:r>
              <a:rPr lang="en-US" dirty="0"/>
              <a:t>. Accessed 30 Jan. 2025.</a:t>
            </a:r>
          </a:p>
        </p:txBody>
      </p:sp>
    </p:spTree>
    <p:extLst>
      <p:ext uri="{BB962C8B-B14F-4D97-AF65-F5344CB8AC3E}">
        <p14:creationId xmlns:p14="http://schemas.microsoft.com/office/powerpoint/2010/main" val="414358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40 different cruise ships operate</a:t>
            </a:r>
          </a:p>
          <a:p>
            <a:pPr marL="171450" indent="-171450">
              <a:buFont typeface="Arial" panose="020B0604020202020204" pitchFamily="34" charset="0"/>
              <a:buChar char="•"/>
            </a:pPr>
            <a:r>
              <a:rPr lang="en-US" dirty="0"/>
              <a:t>Capital Stanley – Main airport mount pleasant</a:t>
            </a:r>
          </a:p>
          <a:p>
            <a:pPr marL="171450" indent="-171450">
              <a:buFont typeface="Arial" panose="020B0604020202020204" pitchFamily="34" charset="0"/>
              <a:buChar char="•"/>
            </a:pPr>
            <a:r>
              <a:rPr lang="en-US" dirty="0"/>
              <a:t>Lots of flights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Source: </a:t>
            </a:r>
            <a:r>
              <a:rPr lang="en-US" sz="1200" dirty="0">
                <a:effectLst/>
                <a:latin typeface="Aptos" panose="020B0004020202020204" pitchFamily="34" charset="0"/>
                <a:ea typeface="Aptos" panose="020B0004020202020204" pitchFamily="34" charset="0"/>
                <a:cs typeface="Times New Roman" panose="02020603050405020304" pitchFamily="18" charset="0"/>
              </a:rPr>
              <a:t>. Falkland Islands Tourism, </a:t>
            </a:r>
            <a:r>
              <a:rPr lang="en-US" sz="1200"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https://www.falklandislands.com/plan-your-trip/getting-here#:~:text=All%20flights%20arrive%20at%20Mount,the%20UK%20Ministry%20of%20Defence</a:t>
            </a:r>
            <a:r>
              <a:rPr lang="en-US" sz="1200" dirty="0">
                <a:effectLst/>
                <a:latin typeface="Aptos" panose="020B0004020202020204" pitchFamily="34" charset="0"/>
                <a:ea typeface="Aptos" panose="020B0004020202020204" pitchFamily="34" charset="0"/>
                <a:cs typeface="Times New Roman" panose="02020603050405020304" pitchFamily="18" charset="0"/>
              </a:rPr>
              <a:t>. Accessed 30 Jan. 2025.</a:t>
            </a: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04440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Oil Exploration</a:t>
            </a:r>
          </a:p>
          <a:p>
            <a:r>
              <a:rPr lang="en-US" dirty="0"/>
              <a:t>Shipping Trade</a:t>
            </a:r>
          </a:p>
          <a:p>
            <a:r>
              <a:rPr lang="en-US" dirty="0"/>
              <a:t>Travel (lots of travel)</a:t>
            </a:r>
          </a:p>
          <a:p>
            <a:r>
              <a:rPr lang="en-US" dirty="0"/>
              <a:t>Fishing and meat packing</a:t>
            </a:r>
          </a:p>
          <a:p>
            <a:endParaRPr lang="en-US" dirty="0"/>
          </a:p>
          <a:p>
            <a:endParaRPr lang="en-US" dirty="0"/>
          </a:p>
          <a:p>
            <a:pPr marL="0" marR="0">
              <a:lnSpc>
                <a:spcPct val="115000"/>
              </a:lnSpc>
              <a:spcAft>
                <a:spcPts val="800"/>
              </a:spcAft>
            </a:pPr>
            <a:r>
              <a:rPr lang="en-US" dirty="0"/>
              <a:t>Source: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UK Government. Falkland Islands Trade and Investment Factsheet. 20 Dec. 2024, </a:t>
            </a:r>
          </a:p>
          <a:p>
            <a:r>
              <a:rPr lang="en-US" sz="1800" dirty="0">
                <a:effectLst/>
                <a:latin typeface="Aptos" panose="020B0004020202020204" pitchFamily="34" charset="0"/>
                <a:ea typeface="Aptos" panose="020B0004020202020204" pitchFamily="34" charset="0"/>
                <a:cs typeface="Times New Roman" panose="02020603050405020304" pitchFamily="18" charset="0"/>
              </a:rPr>
              <a:t>www.assets.publishing.service.gov.uk/media/6762ce74ff2c870561bde7b2/falkland-islands-trade-and-investment-factsheet-2024-12-20.pdf. Accessed 29 Jan. 2025</a:t>
            </a:r>
            <a:endParaRPr lang="en-US" dirty="0"/>
          </a:p>
        </p:txBody>
      </p:sp>
    </p:spTree>
    <p:extLst>
      <p:ext uri="{BB962C8B-B14F-4D97-AF65-F5344CB8AC3E}">
        <p14:creationId xmlns:p14="http://schemas.microsoft.com/office/powerpoint/2010/main" val="307159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Due to Brexit, there is a tariff of between six and 18 percent on fish and 42 percent on meat exports to the EU.  This highlights how their operations can be affected by an outside force such as leaving the EU.</a:t>
            </a: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Aptos" panose="020B0004020202020204" pitchFamily="34" charset="0"/>
                <a:ea typeface="Aptos" panose="020B0004020202020204" pitchFamily="34" charset="0"/>
                <a:cs typeface="Times New Roman" panose="02020603050405020304" pitchFamily="18" charset="0"/>
              </a:rPr>
              <a:t>The fishing industry makes up 50 percent of their entire GDP meanwhile it also makes up 60 percent of government revenue</a:t>
            </a:r>
          </a:p>
          <a:p>
            <a:endParaRPr lang="en-US" sz="1800" dirty="0">
              <a:effectLst/>
              <a:latin typeface="Aptos" panose="020B0004020202020204" pitchFamily="34" charset="0"/>
              <a:cs typeface="Times New Roman" panose="02020603050405020304" pitchFamily="18" charset="0"/>
            </a:endParaRPr>
          </a:p>
          <a:p>
            <a:r>
              <a:rPr lang="en-US" sz="1800" dirty="0">
                <a:effectLst/>
                <a:latin typeface="Aptos" panose="020B0004020202020204" pitchFamily="34" charset="0"/>
                <a:cs typeface="Times New Roman" panose="02020603050405020304" pitchFamily="18" charset="0"/>
              </a:rPr>
              <a:t>Source: </a:t>
            </a:r>
            <a:r>
              <a:rPr lang="en-US" sz="1800" dirty="0">
                <a:effectLst/>
                <a:latin typeface="Aptos" panose="020B0004020202020204" pitchFamily="34" charset="0"/>
                <a:ea typeface="Aptos" panose="020B0004020202020204" pitchFamily="34" charset="0"/>
                <a:cs typeface="Times New Roman" panose="02020603050405020304" pitchFamily="18" charset="0"/>
              </a:rPr>
              <a:t>"Falkland Islands: The Impact of Brexit on the Islands' Economy." </a:t>
            </a:r>
            <a:r>
              <a:rPr lang="en-US" sz="1800" i="1" dirty="0">
                <a:effectLst/>
                <a:latin typeface="Aptos" panose="020B0004020202020204" pitchFamily="34" charset="0"/>
                <a:ea typeface="Aptos" panose="020B0004020202020204" pitchFamily="34" charset="0"/>
                <a:cs typeface="Times New Roman" panose="02020603050405020304" pitchFamily="18" charset="0"/>
              </a:rPr>
              <a:t>UK Parliament</a:t>
            </a:r>
            <a:r>
              <a:rPr lang="en-US" sz="1800" dirty="0">
                <a:effectLst/>
                <a:latin typeface="Aptos" panose="020B0004020202020204" pitchFamily="34" charset="0"/>
                <a:ea typeface="Aptos" panose="020B0004020202020204" pitchFamily="34" charset="0"/>
                <a:cs typeface="Times New Roman" panose="02020603050405020304" pitchFamily="18" charset="0"/>
              </a:rPr>
              <a:t>, 2021, committees.parliament.uk/publications/4486/documents/45132/default. Accessed 29 Jan. 2025.</a:t>
            </a:r>
            <a:endParaRPr lang="en-US" dirty="0"/>
          </a:p>
        </p:txBody>
      </p:sp>
    </p:spTree>
    <p:extLst>
      <p:ext uri="{BB962C8B-B14F-4D97-AF65-F5344CB8AC3E}">
        <p14:creationId xmlns:p14="http://schemas.microsoft.com/office/powerpoint/2010/main" val="403162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Post 1982 the Falkland Islands began to independently auction the exploration licenses.  This in turn increased tensions with Argentina as they felt this violated their sovereignty.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They sit on significant oil reserves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"Oil and the Falklands/Malvinas: Oil Companies, Governments, and the Politics of Resource Extraction." The Round Table: The Commonwealth Journal of International Affairs, vol. 111, no. 2, 2022, pp. 203-220. Taylor &amp; Francis, https://doi.org/10.1080/00358533.2022.2037235.</a:t>
            </a:r>
          </a:p>
          <a:p>
            <a:endParaRPr lang="en-US" dirty="0"/>
          </a:p>
          <a:p>
            <a:r>
              <a:rPr lang="en-US" dirty="0"/>
              <a:t>"The Falkland Islands Announce the Start of Oil Exploration in Marine Areas." </a:t>
            </a:r>
            <a:r>
              <a:rPr lang="en-US" dirty="0" err="1"/>
              <a:t>Agenzia</a:t>
            </a:r>
            <a:r>
              <a:rPr lang="en-US" dirty="0"/>
              <a:t> Nova, 30 Jan. 2025, https://www.agenzianova.com/en/news/The-Falkland-Islands-announce-the-start-of-oil-exploration-in-marine-areas/. Accessed 30 Jan. 2025.</a:t>
            </a:r>
          </a:p>
        </p:txBody>
      </p:sp>
    </p:spTree>
    <p:extLst>
      <p:ext uri="{BB962C8B-B14F-4D97-AF65-F5344CB8AC3E}">
        <p14:creationId xmlns:p14="http://schemas.microsoft.com/office/powerpoint/2010/main" val="2332361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481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Stakeholders - Falkland Islands Government (FIG), vessel owners, and other shipping entities.</a:t>
            </a:r>
          </a:p>
          <a:p>
            <a:endParaRPr lang="en-US" dirty="0"/>
          </a:p>
          <a:p>
            <a:r>
              <a:rPr lang="en-US" dirty="0"/>
              <a:t>Compliance – Ensure all maritime operations are within rules established and set by these stakeholders.</a:t>
            </a:r>
          </a:p>
          <a:p>
            <a:endParaRPr lang="en-US" dirty="0"/>
          </a:p>
          <a:p>
            <a:endParaRPr lang="en-US" dirty="0"/>
          </a:p>
        </p:txBody>
      </p:sp>
    </p:spTree>
    <p:extLst>
      <p:ext uri="{BB962C8B-B14F-4D97-AF65-F5344CB8AC3E}">
        <p14:creationId xmlns:p14="http://schemas.microsoft.com/office/powerpoint/2010/main" val="263075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 of documents, employee training, ensuring smooth communication </a:t>
            </a:r>
          </a:p>
          <a:p>
            <a:endParaRPr lang="en-US" dirty="0"/>
          </a:p>
          <a:p>
            <a:r>
              <a:rPr lang="en-US" dirty="0"/>
              <a:t>Regular audit system, feedback loop, customer satisfaction</a:t>
            </a:r>
          </a:p>
          <a:p>
            <a:endParaRPr lang="en-US" dirty="0"/>
          </a:p>
        </p:txBody>
      </p:sp>
    </p:spTree>
    <p:extLst>
      <p:ext uri="{BB962C8B-B14F-4D97-AF65-F5344CB8AC3E}">
        <p14:creationId xmlns:p14="http://schemas.microsoft.com/office/powerpoint/2010/main" val="97507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Strategy – ensure leaders have a clear strategy through a quality manual that is customer focused</a:t>
            </a:r>
          </a:p>
          <a:p>
            <a:endParaRPr lang="en-US" dirty="0"/>
          </a:p>
          <a:p>
            <a:r>
              <a:rPr lang="en-US" dirty="0"/>
              <a:t>Oversight – enforce policies, identify areas to improve mission and customer satisfaction</a:t>
            </a:r>
          </a:p>
          <a:p>
            <a:endParaRPr lang="en-US" dirty="0"/>
          </a:p>
        </p:txBody>
      </p:sp>
    </p:spTree>
    <p:extLst>
      <p:ext uri="{BB962C8B-B14F-4D97-AF65-F5344CB8AC3E}">
        <p14:creationId xmlns:p14="http://schemas.microsoft.com/office/powerpoint/2010/main" val="3377636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9D61-FDB2-48A0-3A23-DB4EDC682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B5A420-FE7D-9513-9A7A-0811B77B87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FD207-7CD3-568C-BD32-F8F9F15EE388}"/>
              </a:ext>
            </a:extLst>
          </p:cNvPr>
          <p:cNvSpPr>
            <a:spLocks noGrp="1"/>
          </p:cNvSpPr>
          <p:nvPr>
            <p:ph type="dt" sz="half" idx="10"/>
          </p:nvPr>
        </p:nvSpPr>
        <p:spPr/>
        <p:txBody>
          <a:bodyPr/>
          <a:lstStyle/>
          <a:p>
            <a:fld id="{58F1616B-040C-41C6-AA01-6F2DE425F0BC}" type="datetimeFigureOut">
              <a:rPr lang="en-US" smtClean="0"/>
              <a:t>2/4/2025</a:t>
            </a:fld>
            <a:endParaRPr lang="en-US"/>
          </a:p>
        </p:txBody>
      </p:sp>
      <p:sp>
        <p:nvSpPr>
          <p:cNvPr id="5" name="Footer Placeholder 4">
            <a:extLst>
              <a:ext uri="{FF2B5EF4-FFF2-40B4-BE49-F238E27FC236}">
                <a16:creationId xmlns:a16="http://schemas.microsoft.com/office/drawing/2014/main" id="{837A2931-1165-A0D0-9C52-F83B1259D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4E8F2-1060-18A1-D92F-809A7AFA7E6C}"/>
              </a:ext>
            </a:extLst>
          </p:cNvPr>
          <p:cNvSpPr>
            <a:spLocks noGrp="1"/>
          </p:cNvSpPr>
          <p:nvPr>
            <p:ph type="sldNum" sz="quarter" idx="12"/>
          </p:nvPr>
        </p:nvSpPr>
        <p:spPr/>
        <p:txBody>
          <a:bodyPr/>
          <a:lstStyle/>
          <a:p>
            <a:fld id="{879E72B2-2DA6-48CB-8A69-E7D3573B78BB}" type="slidenum">
              <a:rPr lang="en-US" smtClean="0"/>
              <a:t>‹#›</a:t>
            </a:fld>
            <a:endParaRPr lang="en-US"/>
          </a:p>
        </p:txBody>
      </p:sp>
    </p:spTree>
    <p:extLst>
      <p:ext uri="{BB962C8B-B14F-4D97-AF65-F5344CB8AC3E}">
        <p14:creationId xmlns:p14="http://schemas.microsoft.com/office/powerpoint/2010/main" val="199432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78CC-2501-DDF1-08BA-2177408322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E94CD-9683-B470-BF9D-B83A8E021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2DA06-CB12-8EC3-A8D8-8E3D5BB1999C}"/>
              </a:ext>
            </a:extLst>
          </p:cNvPr>
          <p:cNvSpPr>
            <a:spLocks noGrp="1"/>
          </p:cNvSpPr>
          <p:nvPr>
            <p:ph type="dt" sz="half" idx="10"/>
          </p:nvPr>
        </p:nvSpPr>
        <p:spPr/>
        <p:txBody>
          <a:bodyPr/>
          <a:lstStyle/>
          <a:p>
            <a:fld id="{58F1616B-040C-41C6-AA01-6F2DE425F0BC}" type="datetimeFigureOut">
              <a:rPr lang="en-US" smtClean="0"/>
              <a:t>2/4/2025</a:t>
            </a:fld>
            <a:endParaRPr lang="en-US"/>
          </a:p>
        </p:txBody>
      </p:sp>
      <p:sp>
        <p:nvSpPr>
          <p:cNvPr id="5" name="Footer Placeholder 4">
            <a:extLst>
              <a:ext uri="{FF2B5EF4-FFF2-40B4-BE49-F238E27FC236}">
                <a16:creationId xmlns:a16="http://schemas.microsoft.com/office/drawing/2014/main" id="{EE639B2B-1FDC-3D67-370D-7E3ABD1D1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6F587-44BC-C6F2-3CD5-BF9FE7E3DBF8}"/>
              </a:ext>
            </a:extLst>
          </p:cNvPr>
          <p:cNvSpPr>
            <a:spLocks noGrp="1"/>
          </p:cNvSpPr>
          <p:nvPr>
            <p:ph type="sldNum" sz="quarter" idx="12"/>
          </p:nvPr>
        </p:nvSpPr>
        <p:spPr/>
        <p:txBody>
          <a:bodyPr/>
          <a:lstStyle/>
          <a:p>
            <a:fld id="{879E72B2-2DA6-48CB-8A69-E7D3573B78BB}" type="slidenum">
              <a:rPr lang="en-US" smtClean="0"/>
              <a:t>‹#›</a:t>
            </a:fld>
            <a:endParaRPr lang="en-US"/>
          </a:p>
        </p:txBody>
      </p:sp>
    </p:spTree>
    <p:extLst>
      <p:ext uri="{BB962C8B-B14F-4D97-AF65-F5344CB8AC3E}">
        <p14:creationId xmlns:p14="http://schemas.microsoft.com/office/powerpoint/2010/main" val="396938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63DF8C-4F4D-BB55-0FF3-14236ABAF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4676D4-1C6E-AAD8-816E-A419A417DA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84FEF-3C7D-67B5-3EDD-AC2AE4757BC1}"/>
              </a:ext>
            </a:extLst>
          </p:cNvPr>
          <p:cNvSpPr>
            <a:spLocks noGrp="1"/>
          </p:cNvSpPr>
          <p:nvPr>
            <p:ph type="dt" sz="half" idx="10"/>
          </p:nvPr>
        </p:nvSpPr>
        <p:spPr/>
        <p:txBody>
          <a:bodyPr/>
          <a:lstStyle/>
          <a:p>
            <a:fld id="{58F1616B-040C-41C6-AA01-6F2DE425F0BC}" type="datetimeFigureOut">
              <a:rPr lang="en-US" smtClean="0"/>
              <a:t>2/4/2025</a:t>
            </a:fld>
            <a:endParaRPr lang="en-US"/>
          </a:p>
        </p:txBody>
      </p:sp>
      <p:sp>
        <p:nvSpPr>
          <p:cNvPr id="5" name="Footer Placeholder 4">
            <a:extLst>
              <a:ext uri="{FF2B5EF4-FFF2-40B4-BE49-F238E27FC236}">
                <a16:creationId xmlns:a16="http://schemas.microsoft.com/office/drawing/2014/main" id="{A9CD5201-0135-4A70-CC80-E3E80103F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F3E4A-E694-31E2-1F9D-61300723E5AE}"/>
              </a:ext>
            </a:extLst>
          </p:cNvPr>
          <p:cNvSpPr>
            <a:spLocks noGrp="1"/>
          </p:cNvSpPr>
          <p:nvPr>
            <p:ph type="sldNum" sz="quarter" idx="12"/>
          </p:nvPr>
        </p:nvSpPr>
        <p:spPr/>
        <p:txBody>
          <a:bodyPr/>
          <a:lstStyle/>
          <a:p>
            <a:fld id="{879E72B2-2DA6-48CB-8A69-E7D3573B78BB}" type="slidenum">
              <a:rPr lang="en-US" smtClean="0"/>
              <a:t>‹#›</a:t>
            </a:fld>
            <a:endParaRPr lang="en-US"/>
          </a:p>
        </p:txBody>
      </p:sp>
    </p:spTree>
    <p:extLst>
      <p:ext uri="{BB962C8B-B14F-4D97-AF65-F5344CB8AC3E}">
        <p14:creationId xmlns:p14="http://schemas.microsoft.com/office/powerpoint/2010/main" val="134796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71B4-660C-D470-4ED5-5487B0F85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60762-7A4F-E2A8-4CB3-08AD1B7A60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ACF28-3E44-32A2-365C-DD4FD2FE280C}"/>
              </a:ext>
            </a:extLst>
          </p:cNvPr>
          <p:cNvSpPr>
            <a:spLocks noGrp="1"/>
          </p:cNvSpPr>
          <p:nvPr>
            <p:ph type="dt" sz="half" idx="10"/>
          </p:nvPr>
        </p:nvSpPr>
        <p:spPr/>
        <p:txBody>
          <a:bodyPr/>
          <a:lstStyle/>
          <a:p>
            <a:fld id="{58F1616B-040C-41C6-AA01-6F2DE425F0BC}" type="datetimeFigureOut">
              <a:rPr lang="en-US" smtClean="0"/>
              <a:t>2/4/2025</a:t>
            </a:fld>
            <a:endParaRPr lang="en-US"/>
          </a:p>
        </p:txBody>
      </p:sp>
      <p:sp>
        <p:nvSpPr>
          <p:cNvPr id="5" name="Footer Placeholder 4">
            <a:extLst>
              <a:ext uri="{FF2B5EF4-FFF2-40B4-BE49-F238E27FC236}">
                <a16:creationId xmlns:a16="http://schemas.microsoft.com/office/drawing/2014/main" id="{92351170-41EC-767E-B481-D60754802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CF849-274C-BCB9-A631-1D8C4363F9D5}"/>
              </a:ext>
            </a:extLst>
          </p:cNvPr>
          <p:cNvSpPr>
            <a:spLocks noGrp="1"/>
          </p:cNvSpPr>
          <p:nvPr>
            <p:ph type="sldNum" sz="quarter" idx="12"/>
          </p:nvPr>
        </p:nvSpPr>
        <p:spPr/>
        <p:txBody>
          <a:bodyPr/>
          <a:lstStyle/>
          <a:p>
            <a:fld id="{879E72B2-2DA6-48CB-8A69-E7D3573B78BB}" type="slidenum">
              <a:rPr lang="en-US" smtClean="0"/>
              <a:t>‹#›</a:t>
            </a:fld>
            <a:endParaRPr lang="en-US"/>
          </a:p>
        </p:txBody>
      </p:sp>
    </p:spTree>
    <p:extLst>
      <p:ext uri="{BB962C8B-B14F-4D97-AF65-F5344CB8AC3E}">
        <p14:creationId xmlns:p14="http://schemas.microsoft.com/office/powerpoint/2010/main" val="276350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9549-C7C5-CA5A-1CBB-FC811C88A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CAEB42-4988-E180-546F-A4F1B5366D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FD4F5D-0A97-D5DD-F2AB-FAD3D68F8521}"/>
              </a:ext>
            </a:extLst>
          </p:cNvPr>
          <p:cNvSpPr>
            <a:spLocks noGrp="1"/>
          </p:cNvSpPr>
          <p:nvPr>
            <p:ph type="dt" sz="half" idx="10"/>
          </p:nvPr>
        </p:nvSpPr>
        <p:spPr/>
        <p:txBody>
          <a:bodyPr/>
          <a:lstStyle/>
          <a:p>
            <a:fld id="{58F1616B-040C-41C6-AA01-6F2DE425F0BC}" type="datetimeFigureOut">
              <a:rPr lang="en-US" smtClean="0"/>
              <a:t>2/4/2025</a:t>
            </a:fld>
            <a:endParaRPr lang="en-US"/>
          </a:p>
        </p:txBody>
      </p:sp>
      <p:sp>
        <p:nvSpPr>
          <p:cNvPr id="5" name="Footer Placeholder 4">
            <a:extLst>
              <a:ext uri="{FF2B5EF4-FFF2-40B4-BE49-F238E27FC236}">
                <a16:creationId xmlns:a16="http://schemas.microsoft.com/office/drawing/2014/main" id="{64E08494-3B45-F583-DD84-B1A441795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397AE-9643-665A-2B0A-8D095ADC3233}"/>
              </a:ext>
            </a:extLst>
          </p:cNvPr>
          <p:cNvSpPr>
            <a:spLocks noGrp="1"/>
          </p:cNvSpPr>
          <p:nvPr>
            <p:ph type="sldNum" sz="quarter" idx="12"/>
          </p:nvPr>
        </p:nvSpPr>
        <p:spPr/>
        <p:txBody>
          <a:bodyPr/>
          <a:lstStyle/>
          <a:p>
            <a:fld id="{879E72B2-2DA6-48CB-8A69-E7D3573B78BB}" type="slidenum">
              <a:rPr lang="en-US" smtClean="0"/>
              <a:t>‹#›</a:t>
            </a:fld>
            <a:endParaRPr lang="en-US"/>
          </a:p>
        </p:txBody>
      </p:sp>
    </p:spTree>
    <p:extLst>
      <p:ext uri="{BB962C8B-B14F-4D97-AF65-F5344CB8AC3E}">
        <p14:creationId xmlns:p14="http://schemas.microsoft.com/office/powerpoint/2010/main" val="274238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90BD-CFB7-3B10-8CC3-8462A62D9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F6085-F937-808C-DC18-8AD9C7F57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6D5EB7-B65C-98B9-2DD1-15496434D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767F69-F644-33BA-69F8-42E6CCDC5A6A}"/>
              </a:ext>
            </a:extLst>
          </p:cNvPr>
          <p:cNvSpPr>
            <a:spLocks noGrp="1"/>
          </p:cNvSpPr>
          <p:nvPr>
            <p:ph type="dt" sz="half" idx="10"/>
          </p:nvPr>
        </p:nvSpPr>
        <p:spPr/>
        <p:txBody>
          <a:bodyPr/>
          <a:lstStyle/>
          <a:p>
            <a:fld id="{58F1616B-040C-41C6-AA01-6F2DE425F0BC}" type="datetimeFigureOut">
              <a:rPr lang="en-US" smtClean="0"/>
              <a:t>2/4/2025</a:t>
            </a:fld>
            <a:endParaRPr lang="en-US"/>
          </a:p>
        </p:txBody>
      </p:sp>
      <p:sp>
        <p:nvSpPr>
          <p:cNvPr id="6" name="Footer Placeholder 5">
            <a:extLst>
              <a:ext uri="{FF2B5EF4-FFF2-40B4-BE49-F238E27FC236}">
                <a16:creationId xmlns:a16="http://schemas.microsoft.com/office/drawing/2014/main" id="{4EA644D1-C682-8202-555F-86FE6D4DB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5F129B-F5A7-AAE3-C83E-682F72B490B3}"/>
              </a:ext>
            </a:extLst>
          </p:cNvPr>
          <p:cNvSpPr>
            <a:spLocks noGrp="1"/>
          </p:cNvSpPr>
          <p:nvPr>
            <p:ph type="sldNum" sz="quarter" idx="12"/>
          </p:nvPr>
        </p:nvSpPr>
        <p:spPr/>
        <p:txBody>
          <a:bodyPr/>
          <a:lstStyle/>
          <a:p>
            <a:fld id="{879E72B2-2DA6-48CB-8A69-E7D3573B78BB}" type="slidenum">
              <a:rPr lang="en-US" smtClean="0"/>
              <a:t>‹#›</a:t>
            </a:fld>
            <a:endParaRPr lang="en-US"/>
          </a:p>
        </p:txBody>
      </p:sp>
    </p:spTree>
    <p:extLst>
      <p:ext uri="{BB962C8B-B14F-4D97-AF65-F5344CB8AC3E}">
        <p14:creationId xmlns:p14="http://schemas.microsoft.com/office/powerpoint/2010/main" val="274501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5C87-4BD4-D0AD-2098-B643BBDF84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0A3784-A2DB-7312-20C5-4DE0502FA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3A0CCC-2052-B2BB-1263-14E4C7F02E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1C52A3-289A-336A-6A57-63B6E98A7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6625BF-1B7D-8DFB-66DA-DA32EC5691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2085A3-50D4-1AAC-862A-934A8A880760}"/>
              </a:ext>
            </a:extLst>
          </p:cNvPr>
          <p:cNvSpPr>
            <a:spLocks noGrp="1"/>
          </p:cNvSpPr>
          <p:nvPr>
            <p:ph type="dt" sz="half" idx="10"/>
          </p:nvPr>
        </p:nvSpPr>
        <p:spPr/>
        <p:txBody>
          <a:bodyPr/>
          <a:lstStyle/>
          <a:p>
            <a:fld id="{58F1616B-040C-41C6-AA01-6F2DE425F0BC}" type="datetimeFigureOut">
              <a:rPr lang="en-US" smtClean="0"/>
              <a:t>2/4/2025</a:t>
            </a:fld>
            <a:endParaRPr lang="en-US"/>
          </a:p>
        </p:txBody>
      </p:sp>
      <p:sp>
        <p:nvSpPr>
          <p:cNvPr id="8" name="Footer Placeholder 7">
            <a:extLst>
              <a:ext uri="{FF2B5EF4-FFF2-40B4-BE49-F238E27FC236}">
                <a16:creationId xmlns:a16="http://schemas.microsoft.com/office/drawing/2014/main" id="{0C282085-ACBA-77E0-3B30-B948B75499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6CC1CA-231C-77B5-0880-8A57A7C0BC55}"/>
              </a:ext>
            </a:extLst>
          </p:cNvPr>
          <p:cNvSpPr>
            <a:spLocks noGrp="1"/>
          </p:cNvSpPr>
          <p:nvPr>
            <p:ph type="sldNum" sz="quarter" idx="12"/>
          </p:nvPr>
        </p:nvSpPr>
        <p:spPr/>
        <p:txBody>
          <a:bodyPr/>
          <a:lstStyle/>
          <a:p>
            <a:fld id="{879E72B2-2DA6-48CB-8A69-E7D3573B78BB}" type="slidenum">
              <a:rPr lang="en-US" smtClean="0"/>
              <a:t>‹#›</a:t>
            </a:fld>
            <a:endParaRPr lang="en-US"/>
          </a:p>
        </p:txBody>
      </p:sp>
    </p:spTree>
    <p:extLst>
      <p:ext uri="{BB962C8B-B14F-4D97-AF65-F5344CB8AC3E}">
        <p14:creationId xmlns:p14="http://schemas.microsoft.com/office/powerpoint/2010/main" val="12380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BAAA-6400-E0D8-74FC-68058DB375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C831D2-7EEB-EABD-118E-08E1B5487954}"/>
              </a:ext>
            </a:extLst>
          </p:cNvPr>
          <p:cNvSpPr>
            <a:spLocks noGrp="1"/>
          </p:cNvSpPr>
          <p:nvPr>
            <p:ph type="dt" sz="half" idx="10"/>
          </p:nvPr>
        </p:nvSpPr>
        <p:spPr/>
        <p:txBody>
          <a:bodyPr/>
          <a:lstStyle/>
          <a:p>
            <a:fld id="{58F1616B-040C-41C6-AA01-6F2DE425F0BC}" type="datetimeFigureOut">
              <a:rPr lang="en-US" smtClean="0"/>
              <a:t>2/4/2025</a:t>
            </a:fld>
            <a:endParaRPr lang="en-US"/>
          </a:p>
        </p:txBody>
      </p:sp>
      <p:sp>
        <p:nvSpPr>
          <p:cNvPr id="4" name="Footer Placeholder 3">
            <a:extLst>
              <a:ext uri="{FF2B5EF4-FFF2-40B4-BE49-F238E27FC236}">
                <a16:creationId xmlns:a16="http://schemas.microsoft.com/office/drawing/2014/main" id="{BFBA4859-24F1-8230-5835-B16351D0F7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FC9681-9006-E7D5-901E-8258C931379F}"/>
              </a:ext>
            </a:extLst>
          </p:cNvPr>
          <p:cNvSpPr>
            <a:spLocks noGrp="1"/>
          </p:cNvSpPr>
          <p:nvPr>
            <p:ph type="sldNum" sz="quarter" idx="12"/>
          </p:nvPr>
        </p:nvSpPr>
        <p:spPr/>
        <p:txBody>
          <a:bodyPr/>
          <a:lstStyle/>
          <a:p>
            <a:fld id="{879E72B2-2DA6-48CB-8A69-E7D3573B78BB}" type="slidenum">
              <a:rPr lang="en-US" smtClean="0"/>
              <a:t>‹#›</a:t>
            </a:fld>
            <a:endParaRPr lang="en-US"/>
          </a:p>
        </p:txBody>
      </p:sp>
    </p:spTree>
    <p:extLst>
      <p:ext uri="{BB962C8B-B14F-4D97-AF65-F5344CB8AC3E}">
        <p14:creationId xmlns:p14="http://schemas.microsoft.com/office/powerpoint/2010/main" val="313381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4E4092-88AA-B73A-21D7-E334EB92D478}"/>
              </a:ext>
            </a:extLst>
          </p:cNvPr>
          <p:cNvSpPr>
            <a:spLocks noGrp="1"/>
          </p:cNvSpPr>
          <p:nvPr>
            <p:ph type="dt" sz="half" idx="10"/>
          </p:nvPr>
        </p:nvSpPr>
        <p:spPr/>
        <p:txBody>
          <a:bodyPr/>
          <a:lstStyle/>
          <a:p>
            <a:fld id="{58F1616B-040C-41C6-AA01-6F2DE425F0BC}" type="datetimeFigureOut">
              <a:rPr lang="en-US" smtClean="0"/>
              <a:t>2/4/2025</a:t>
            </a:fld>
            <a:endParaRPr lang="en-US"/>
          </a:p>
        </p:txBody>
      </p:sp>
      <p:sp>
        <p:nvSpPr>
          <p:cNvPr id="3" name="Footer Placeholder 2">
            <a:extLst>
              <a:ext uri="{FF2B5EF4-FFF2-40B4-BE49-F238E27FC236}">
                <a16:creationId xmlns:a16="http://schemas.microsoft.com/office/drawing/2014/main" id="{92088739-C40E-0719-6047-4B2E5EBB54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F7FED3-23CD-07CA-8E68-402B0C9B1102}"/>
              </a:ext>
            </a:extLst>
          </p:cNvPr>
          <p:cNvSpPr>
            <a:spLocks noGrp="1"/>
          </p:cNvSpPr>
          <p:nvPr>
            <p:ph type="sldNum" sz="quarter" idx="12"/>
          </p:nvPr>
        </p:nvSpPr>
        <p:spPr/>
        <p:txBody>
          <a:bodyPr/>
          <a:lstStyle/>
          <a:p>
            <a:fld id="{879E72B2-2DA6-48CB-8A69-E7D3573B78BB}" type="slidenum">
              <a:rPr lang="en-US" smtClean="0"/>
              <a:t>‹#›</a:t>
            </a:fld>
            <a:endParaRPr lang="en-US"/>
          </a:p>
        </p:txBody>
      </p:sp>
    </p:spTree>
    <p:extLst>
      <p:ext uri="{BB962C8B-B14F-4D97-AF65-F5344CB8AC3E}">
        <p14:creationId xmlns:p14="http://schemas.microsoft.com/office/powerpoint/2010/main" val="246902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6B91B-05DC-5659-27E0-A51C82CD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C6C270-09F2-3A59-C995-894D5038F5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3FC55-6D52-1B21-B615-95E8C7433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52366-740E-0260-FE51-607E2D622105}"/>
              </a:ext>
            </a:extLst>
          </p:cNvPr>
          <p:cNvSpPr>
            <a:spLocks noGrp="1"/>
          </p:cNvSpPr>
          <p:nvPr>
            <p:ph type="dt" sz="half" idx="10"/>
          </p:nvPr>
        </p:nvSpPr>
        <p:spPr/>
        <p:txBody>
          <a:bodyPr/>
          <a:lstStyle/>
          <a:p>
            <a:fld id="{58F1616B-040C-41C6-AA01-6F2DE425F0BC}" type="datetimeFigureOut">
              <a:rPr lang="en-US" smtClean="0"/>
              <a:t>2/4/2025</a:t>
            </a:fld>
            <a:endParaRPr lang="en-US"/>
          </a:p>
        </p:txBody>
      </p:sp>
      <p:sp>
        <p:nvSpPr>
          <p:cNvPr id="6" name="Footer Placeholder 5">
            <a:extLst>
              <a:ext uri="{FF2B5EF4-FFF2-40B4-BE49-F238E27FC236}">
                <a16:creationId xmlns:a16="http://schemas.microsoft.com/office/drawing/2014/main" id="{7C671630-A356-A07E-4223-034684787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70315D-D75B-AD5F-2E41-CD31ACA71BA3}"/>
              </a:ext>
            </a:extLst>
          </p:cNvPr>
          <p:cNvSpPr>
            <a:spLocks noGrp="1"/>
          </p:cNvSpPr>
          <p:nvPr>
            <p:ph type="sldNum" sz="quarter" idx="12"/>
          </p:nvPr>
        </p:nvSpPr>
        <p:spPr/>
        <p:txBody>
          <a:bodyPr/>
          <a:lstStyle/>
          <a:p>
            <a:fld id="{879E72B2-2DA6-48CB-8A69-E7D3573B78BB}" type="slidenum">
              <a:rPr lang="en-US" smtClean="0"/>
              <a:t>‹#›</a:t>
            </a:fld>
            <a:endParaRPr lang="en-US"/>
          </a:p>
        </p:txBody>
      </p:sp>
    </p:spTree>
    <p:extLst>
      <p:ext uri="{BB962C8B-B14F-4D97-AF65-F5344CB8AC3E}">
        <p14:creationId xmlns:p14="http://schemas.microsoft.com/office/powerpoint/2010/main" val="220651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ACEE-329C-BFF1-B714-CA40243F6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88632C-E791-6BA2-C2EE-F509015B7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427700-E75F-1C3C-24B3-491FF55C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0A35F-FE20-2A5F-F00A-96688A54A68E}"/>
              </a:ext>
            </a:extLst>
          </p:cNvPr>
          <p:cNvSpPr>
            <a:spLocks noGrp="1"/>
          </p:cNvSpPr>
          <p:nvPr>
            <p:ph type="dt" sz="half" idx="10"/>
          </p:nvPr>
        </p:nvSpPr>
        <p:spPr/>
        <p:txBody>
          <a:bodyPr/>
          <a:lstStyle/>
          <a:p>
            <a:fld id="{58F1616B-040C-41C6-AA01-6F2DE425F0BC}" type="datetimeFigureOut">
              <a:rPr lang="en-US" smtClean="0"/>
              <a:t>2/4/2025</a:t>
            </a:fld>
            <a:endParaRPr lang="en-US"/>
          </a:p>
        </p:txBody>
      </p:sp>
      <p:sp>
        <p:nvSpPr>
          <p:cNvPr id="6" name="Footer Placeholder 5">
            <a:extLst>
              <a:ext uri="{FF2B5EF4-FFF2-40B4-BE49-F238E27FC236}">
                <a16:creationId xmlns:a16="http://schemas.microsoft.com/office/drawing/2014/main" id="{659E5F65-8438-A258-0B12-47961AAC8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90063-0A3D-517B-F481-0AA506F1EE8C}"/>
              </a:ext>
            </a:extLst>
          </p:cNvPr>
          <p:cNvSpPr>
            <a:spLocks noGrp="1"/>
          </p:cNvSpPr>
          <p:nvPr>
            <p:ph type="sldNum" sz="quarter" idx="12"/>
          </p:nvPr>
        </p:nvSpPr>
        <p:spPr/>
        <p:txBody>
          <a:bodyPr/>
          <a:lstStyle/>
          <a:p>
            <a:fld id="{879E72B2-2DA6-48CB-8A69-E7D3573B78BB}" type="slidenum">
              <a:rPr lang="en-US" smtClean="0"/>
              <a:t>‹#›</a:t>
            </a:fld>
            <a:endParaRPr lang="en-US"/>
          </a:p>
        </p:txBody>
      </p:sp>
    </p:spTree>
    <p:extLst>
      <p:ext uri="{BB962C8B-B14F-4D97-AF65-F5344CB8AC3E}">
        <p14:creationId xmlns:p14="http://schemas.microsoft.com/office/powerpoint/2010/main" val="69549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39DA8-FD17-4F07-FDB1-02D969A45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ABAD1-28FD-3179-E685-5FE46F0CE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AD791-DD9B-D59A-2755-707055CDD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F1616B-040C-41C6-AA01-6F2DE425F0BC}" type="datetimeFigureOut">
              <a:rPr lang="en-US" smtClean="0"/>
              <a:t>2/4/2025</a:t>
            </a:fld>
            <a:endParaRPr lang="en-US"/>
          </a:p>
        </p:txBody>
      </p:sp>
      <p:sp>
        <p:nvSpPr>
          <p:cNvPr id="5" name="Footer Placeholder 4">
            <a:extLst>
              <a:ext uri="{FF2B5EF4-FFF2-40B4-BE49-F238E27FC236}">
                <a16:creationId xmlns:a16="http://schemas.microsoft.com/office/drawing/2014/main" id="{DE97614E-BD6B-41C9-6EF5-626B4973C8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10AD9E3-C9C5-AE1E-EBA0-F223098050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9E72B2-2DA6-48CB-8A69-E7D3573B78BB}" type="slidenum">
              <a:rPr lang="en-US" smtClean="0"/>
              <a:t>‹#›</a:t>
            </a:fld>
            <a:endParaRPr lang="en-US"/>
          </a:p>
        </p:txBody>
      </p:sp>
    </p:spTree>
    <p:extLst>
      <p:ext uri="{BB962C8B-B14F-4D97-AF65-F5344CB8AC3E}">
        <p14:creationId xmlns:p14="http://schemas.microsoft.com/office/powerpoint/2010/main" val="344506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quarkexpeditions.com/blog/how-to-visit-the-falkland-islands" TargetMode="External"/><Relationship Id="rId5" Type="http://schemas.openxmlformats.org/officeDocument/2006/relationships/hyperlink" Target="https://blogpatagoniaqa.australis.com/falkland-islands-tourism-unmissable-wildlife-islands/" TargetMode="Externa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falklandislands.com/plan-your-trip/getting-here#:~:text=All%20flights%20arrive%20at%20Mount,the%20UK%20Ministry%20of%20Defen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3F906-21E2-2395-CE68-64BA46588543}"/>
              </a:ext>
            </a:extLst>
          </p:cNvPr>
          <p:cNvSpPr>
            <a:spLocks noGrp="1"/>
          </p:cNvSpPr>
          <p:nvPr>
            <p:ph type="ctrTitle"/>
          </p:nvPr>
        </p:nvSpPr>
        <p:spPr>
          <a:xfrm>
            <a:off x="2197101" y="735283"/>
            <a:ext cx="4978399" cy="3165045"/>
          </a:xfrm>
        </p:spPr>
        <p:txBody>
          <a:bodyPr anchor="b">
            <a:normAutofit/>
          </a:bodyPr>
          <a:lstStyle/>
          <a:p>
            <a:pPr algn="l"/>
            <a:r>
              <a:rPr lang="en-US" sz="5200"/>
              <a:t>What is Operations in the Falkland Islands</a:t>
            </a:r>
          </a:p>
        </p:txBody>
      </p:sp>
      <p:sp>
        <p:nvSpPr>
          <p:cNvPr id="3" name="Subtitle 2">
            <a:extLst>
              <a:ext uri="{FF2B5EF4-FFF2-40B4-BE49-F238E27FC236}">
                <a16:creationId xmlns:a16="http://schemas.microsoft.com/office/drawing/2014/main" id="{DE6D749C-106A-FECC-0EEA-1DD2F7BC4553}"/>
              </a:ext>
            </a:extLst>
          </p:cNvPr>
          <p:cNvSpPr>
            <a:spLocks noGrp="1"/>
          </p:cNvSpPr>
          <p:nvPr>
            <p:ph type="subTitle" idx="1"/>
          </p:nvPr>
        </p:nvSpPr>
        <p:spPr>
          <a:xfrm>
            <a:off x="2197101" y="4078423"/>
            <a:ext cx="4978399" cy="2058657"/>
          </a:xfrm>
        </p:spPr>
        <p:txBody>
          <a:bodyPr>
            <a:normAutofit/>
          </a:bodyPr>
          <a:lstStyle/>
          <a:p>
            <a:pPr algn="l"/>
            <a:r>
              <a:rPr lang="en-US"/>
              <a:t>By: Cabot Steward</a:t>
            </a:r>
          </a:p>
        </p:txBody>
      </p:sp>
      <p:pic>
        <p:nvPicPr>
          <p:cNvPr id="32" name="Graphic 31" descr="Anchor">
            <a:extLst>
              <a:ext uri="{FF2B5EF4-FFF2-40B4-BE49-F238E27FC236}">
                <a16:creationId xmlns:a16="http://schemas.microsoft.com/office/drawing/2014/main" id="{AEDF8096-E0A1-4BF7-E804-0A3D924C5D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33" name="Graphic 32" descr="Anchor">
            <a:extLst>
              <a:ext uri="{FF2B5EF4-FFF2-40B4-BE49-F238E27FC236}">
                <a16:creationId xmlns:a16="http://schemas.microsoft.com/office/drawing/2014/main" id="{C5CCB3B0-5D77-4696-80A2-93E56DA08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80672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C0F913-91F5-4A5B-2996-FD84A6D2FB6A}"/>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Support and Improvement</a:t>
            </a:r>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A0F1C5BB-9ABD-90BD-401F-F2DDD77E2021}"/>
              </a:ext>
            </a:extLst>
          </p:cNvPr>
          <p:cNvPicPr>
            <a:picLocks noGrp="1" noChangeAspect="1"/>
          </p:cNvPicPr>
          <p:nvPr>
            <p:ph idx="1"/>
          </p:nvPr>
        </p:nvPicPr>
        <p:blipFill>
          <a:blip r:embed="rId3"/>
          <a:stretch>
            <a:fillRect/>
          </a:stretch>
        </p:blipFill>
        <p:spPr>
          <a:xfrm>
            <a:off x="670157" y="2139484"/>
            <a:ext cx="10851686" cy="4096512"/>
          </a:xfrm>
          <a:prstGeom prst="rect">
            <a:avLst/>
          </a:prstGeom>
        </p:spPr>
      </p:pic>
      <p:sp>
        <p:nvSpPr>
          <p:cNvPr id="6" name="TextBox 5">
            <a:extLst>
              <a:ext uri="{FF2B5EF4-FFF2-40B4-BE49-F238E27FC236}">
                <a16:creationId xmlns:a16="http://schemas.microsoft.com/office/drawing/2014/main" id="{E7E95B56-3CCE-2E4C-BD0D-511A6ABE2B8F}"/>
              </a:ext>
            </a:extLst>
          </p:cNvPr>
          <p:cNvSpPr txBox="1"/>
          <p:nvPr/>
        </p:nvSpPr>
        <p:spPr>
          <a:xfrm>
            <a:off x="6698776" y="6546123"/>
            <a:ext cx="5486400" cy="276999"/>
          </a:xfrm>
          <a:prstGeom prst="rect">
            <a:avLst/>
          </a:prstGeom>
          <a:noFill/>
        </p:spPr>
        <p:txBody>
          <a:bodyPr wrap="square" rtlCol="0">
            <a:spAutoFit/>
          </a:bodyPr>
          <a:lstStyle/>
          <a:p>
            <a:pPr algn="r"/>
            <a:r>
              <a:rPr lang="en-US" sz="600" dirty="0">
                <a:effectLst/>
                <a:latin typeface="Aptos" panose="020B0004020202020204" pitchFamily="34" charset="0"/>
                <a:ea typeface="Aptos" panose="020B0004020202020204" pitchFamily="34" charset="0"/>
                <a:cs typeface="Times New Roman" panose="02020603050405020304" pitchFamily="18" charset="0"/>
              </a:rPr>
              <a:t>Falkland Islands Maritime Authority. Quality Management System Manual. Falkland Islands Government, rev. 0, www.falklands.gov.fk/maritimeauthority/images/2.1_Quality_Manual_rev_0.pdf.</a:t>
            </a:r>
            <a:endParaRPr lang="en-US" sz="600" dirty="0"/>
          </a:p>
        </p:txBody>
      </p:sp>
    </p:spTree>
    <p:extLst>
      <p:ext uri="{BB962C8B-B14F-4D97-AF65-F5344CB8AC3E}">
        <p14:creationId xmlns:p14="http://schemas.microsoft.com/office/powerpoint/2010/main" val="287928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1FF73-2069-C09B-D91C-29AD21671C73}"/>
              </a:ext>
            </a:extLst>
          </p:cNvPr>
          <p:cNvSpPr>
            <a:spLocks noGrp="1"/>
          </p:cNvSpPr>
          <p:nvPr>
            <p:ph type="title"/>
          </p:nvPr>
        </p:nvSpPr>
        <p:spPr>
          <a:xfrm>
            <a:off x="630936" y="639520"/>
            <a:ext cx="3429000" cy="1719072"/>
          </a:xfrm>
        </p:spPr>
        <p:txBody>
          <a:bodyPr anchor="b">
            <a:normAutofit/>
          </a:bodyPr>
          <a:lstStyle/>
          <a:p>
            <a:r>
              <a:rPr lang="en-US" sz="5400"/>
              <a:t>Leadership</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AE49F4-708C-2082-FCFD-C8BAACD1B786}"/>
              </a:ext>
            </a:extLst>
          </p:cNvPr>
          <p:cNvSpPr>
            <a:spLocks noGrp="1"/>
          </p:cNvSpPr>
          <p:nvPr>
            <p:ph idx="1"/>
          </p:nvPr>
        </p:nvSpPr>
        <p:spPr>
          <a:xfrm>
            <a:off x="630936" y="2807208"/>
            <a:ext cx="3429000" cy="3410712"/>
          </a:xfrm>
        </p:spPr>
        <p:txBody>
          <a:bodyPr anchor="t">
            <a:normAutofit/>
          </a:bodyPr>
          <a:lstStyle/>
          <a:p>
            <a:r>
              <a:rPr lang="en-US" sz="2200"/>
              <a:t>Clear strategy</a:t>
            </a:r>
          </a:p>
          <a:p>
            <a:r>
              <a:rPr lang="en-US" sz="2200"/>
              <a:t>Create Processes</a:t>
            </a:r>
          </a:p>
          <a:p>
            <a:r>
              <a:rPr lang="en-US" sz="2200"/>
              <a:t>Enforce Policies</a:t>
            </a:r>
          </a:p>
          <a:p>
            <a:r>
              <a:rPr lang="en-US" sz="2200"/>
              <a:t>Customer Focus</a:t>
            </a:r>
          </a:p>
        </p:txBody>
      </p:sp>
      <p:pic>
        <p:nvPicPr>
          <p:cNvPr id="5" name="Picture 4">
            <a:extLst>
              <a:ext uri="{FF2B5EF4-FFF2-40B4-BE49-F238E27FC236}">
                <a16:creationId xmlns:a16="http://schemas.microsoft.com/office/drawing/2014/main" id="{044F7009-5BAD-186C-3DBC-E03369E415D8}"/>
              </a:ext>
            </a:extLst>
          </p:cNvPr>
          <p:cNvPicPr>
            <a:picLocks noChangeAspect="1"/>
          </p:cNvPicPr>
          <p:nvPr/>
        </p:nvPicPr>
        <p:blipFill>
          <a:blip r:embed="rId3"/>
          <a:stretch>
            <a:fillRect/>
          </a:stretch>
        </p:blipFill>
        <p:spPr>
          <a:xfrm>
            <a:off x="4654296" y="1616774"/>
            <a:ext cx="6903720" cy="3624452"/>
          </a:xfrm>
          <a:prstGeom prst="rect">
            <a:avLst/>
          </a:prstGeom>
        </p:spPr>
      </p:pic>
      <p:sp>
        <p:nvSpPr>
          <p:cNvPr id="6" name="TextBox 5">
            <a:extLst>
              <a:ext uri="{FF2B5EF4-FFF2-40B4-BE49-F238E27FC236}">
                <a16:creationId xmlns:a16="http://schemas.microsoft.com/office/drawing/2014/main" id="{366B152C-700A-049C-1F7C-9897331F78DE}"/>
              </a:ext>
            </a:extLst>
          </p:cNvPr>
          <p:cNvSpPr txBox="1"/>
          <p:nvPr/>
        </p:nvSpPr>
        <p:spPr>
          <a:xfrm>
            <a:off x="6705600" y="6546123"/>
            <a:ext cx="5486400" cy="276999"/>
          </a:xfrm>
          <a:prstGeom prst="rect">
            <a:avLst/>
          </a:prstGeom>
          <a:noFill/>
        </p:spPr>
        <p:txBody>
          <a:bodyPr wrap="square" rtlCol="0">
            <a:spAutoFit/>
          </a:bodyPr>
          <a:lstStyle/>
          <a:p>
            <a:pPr algn="r"/>
            <a:r>
              <a:rPr lang="en-US" sz="600" dirty="0">
                <a:effectLst/>
                <a:latin typeface="Aptos" panose="020B0004020202020204" pitchFamily="34" charset="0"/>
                <a:ea typeface="Aptos" panose="020B0004020202020204" pitchFamily="34" charset="0"/>
                <a:cs typeface="Times New Roman" panose="02020603050405020304" pitchFamily="18" charset="0"/>
              </a:rPr>
              <a:t>Falkland Islands Maritime Authority. Quality Management System Manual. Falkland Islands Government, rev. 0, www.falklands.gov.fk/maritimeauthority/images/2.1_Quality_Manual_rev_0.pdf.</a:t>
            </a:r>
            <a:endParaRPr lang="en-US" sz="600" dirty="0"/>
          </a:p>
        </p:txBody>
      </p:sp>
    </p:spTree>
    <p:extLst>
      <p:ext uri="{BB962C8B-B14F-4D97-AF65-F5344CB8AC3E}">
        <p14:creationId xmlns:p14="http://schemas.microsoft.com/office/powerpoint/2010/main" val="9553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CD852-FF35-D89E-CA5F-50104525F4A8}"/>
              </a:ext>
            </a:extLst>
          </p:cNvPr>
          <p:cNvSpPr>
            <a:spLocks noGrp="1"/>
          </p:cNvSpPr>
          <p:nvPr>
            <p:ph type="title"/>
          </p:nvPr>
        </p:nvSpPr>
        <p:spPr>
          <a:xfrm>
            <a:off x="630936" y="502920"/>
            <a:ext cx="3419856" cy="1463040"/>
          </a:xfrm>
        </p:spPr>
        <p:txBody>
          <a:bodyPr anchor="ctr">
            <a:normAutofit/>
          </a:bodyPr>
          <a:lstStyle/>
          <a:p>
            <a:r>
              <a:rPr lang="en-US" sz="4800"/>
              <a:t>Operation</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8C8E18-02DC-347D-E873-3809562EA2C6}"/>
              </a:ext>
            </a:extLst>
          </p:cNvPr>
          <p:cNvSpPr>
            <a:spLocks noGrp="1"/>
          </p:cNvSpPr>
          <p:nvPr>
            <p:ph idx="1"/>
          </p:nvPr>
        </p:nvSpPr>
        <p:spPr>
          <a:xfrm>
            <a:off x="4654295" y="502920"/>
            <a:ext cx="6894576" cy="1463040"/>
          </a:xfrm>
        </p:spPr>
        <p:txBody>
          <a:bodyPr anchor="ctr">
            <a:normAutofit/>
          </a:bodyPr>
          <a:lstStyle/>
          <a:p>
            <a:r>
              <a:rPr lang="en-US" sz="1700"/>
              <a:t>Safety Standards</a:t>
            </a:r>
          </a:p>
          <a:p>
            <a:r>
              <a:rPr lang="en-US" sz="1700"/>
              <a:t>Inspections</a:t>
            </a:r>
          </a:p>
          <a:p>
            <a:r>
              <a:rPr lang="en-US" sz="1700"/>
              <a:t>Accident Investigation</a:t>
            </a:r>
          </a:p>
          <a:p>
            <a:r>
              <a:rPr lang="en-US" sz="1700"/>
              <a:t>Search and Rescue</a:t>
            </a:r>
          </a:p>
        </p:txBody>
      </p:sp>
      <p:pic>
        <p:nvPicPr>
          <p:cNvPr id="5" name="Picture 4">
            <a:extLst>
              <a:ext uri="{FF2B5EF4-FFF2-40B4-BE49-F238E27FC236}">
                <a16:creationId xmlns:a16="http://schemas.microsoft.com/office/drawing/2014/main" id="{2B27133F-A95F-405F-D6E2-390D853F66D5}"/>
              </a:ext>
            </a:extLst>
          </p:cNvPr>
          <p:cNvPicPr>
            <a:picLocks noChangeAspect="1"/>
          </p:cNvPicPr>
          <p:nvPr/>
        </p:nvPicPr>
        <p:blipFill>
          <a:blip r:embed="rId3"/>
          <a:stretch>
            <a:fillRect/>
          </a:stretch>
        </p:blipFill>
        <p:spPr>
          <a:xfrm>
            <a:off x="630936" y="2905870"/>
            <a:ext cx="10917936" cy="2729484"/>
          </a:xfrm>
          <a:prstGeom prst="rect">
            <a:avLst/>
          </a:prstGeom>
        </p:spPr>
      </p:pic>
      <p:sp>
        <p:nvSpPr>
          <p:cNvPr id="6" name="TextBox 5">
            <a:extLst>
              <a:ext uri="{FF2B5EF4-FFF2-40B4-BE49-F238E27FC236}">
                <a16:creationId xmlns:a16="http://schemas.microsoft.com/office/drawing/2014/main" id="{90EA7F61-434A-174C-763F-A7D041900984}"/>
              </a:ext>
            </a:extLst>
          </p:cNvPr>
          <p:cNvSpPr txBox="1"/>
          <p:nvPr/>
        </p:nvSpPr>
        <p:spPr>
          <a:xfrm>
            <a:off x="6705600" y="6546123"/>
            <a:ext cx="5486400" cy="276999"/>
          </a:xfrm>
          <a:prstGeom prst="rect">
            <a:avLst/>
          </a:prstGeom>
          <a:noFill/>
        </p:spPr>
        <p:txBody>
          <a:bodyPr wrap="square" rtlCol="0">
            <a:spAutoFit/>
          </a:bodyPr>
          <a:lstStyle/>
          <a:p>
            <a:pPr algn="r"/>
            <a:r>
              <a:rPr lang="en-US" sz="600" dirty="0">
                <a:effectLst/>
                <a:latin typeface="Aptos" panose="020B0004020202020204" pitchFamily="34" charset="0"/>
                <a:ea typeface="Aptos" panose="020B0004020202020204" pitchFamily="34" charset="0"/>
                <a:cs typeface="Times New Roman" panose="02020603050405020304" pitchFamily="18" charset="0"/>
              </a:rPr>
              <a:t>Falkland Islands Maritime Authority. Quality Management System Manual. Falkland Islands Government, rev. 0, www.falklands.gov.fk/maritimeauthority/images/2.1_Quality_Manual_rev_0.pdf.</a:t>
            </a:r>
            <a:endParaRPr lang="en-US" sz="600" dirty="0"/>
          </a:p>
        </p:txBody>
      </p:sp>
    </p:spTree>
    <p:extLst>
      <p:ext uri="{BB962C8B-B14F-4D97-AF65-F5344CB8AC3E}">
        <p14:creationId xmlns:p14="http://schemas.microsoft.com/office/powerpoint/2010/main" val="419633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4C1D4-EE10-6541-AA0F-B20FC940163A}"/>
              </a:ext>
            </a:extLst>
          </p:cNvPr>
          <p:cNvSpPr>
            <a:spLocks noGrp="1"/>
          </p:cNvSpPr>
          <p:nvPr>
            <p:ph type="title"/>
          </p:nvPr>
        </p:nvSpPr>
        <p:spPr>
          <a:xfrm>
            <a:off x="612648" y="1078992"/>
            <a:ext cx="6268770" cy="1536192"/>
          </a:xfrm>
        </p:spPr>
        <p:txBody>
          <a:bodyPr anchor="b">
            <a:normAutofit/>
          </a:bodyPr>
          <a:lstStyle/>
          <a:p>
            <a:r>
              <a:rPr lang="en-US" sz="5200"/>
              <a:t>Customer Satisfaction</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7004CE-EE81-8896-5D48-08E61FE26E23}"/>
              </a:ext>
            </a:extLst>
          </p:cNvPr>
          <p:cNvSpPr>
            <a:spLocks noGrp="1"/>
          </p:cNvSpPr>
          <p:nvPr>
            <p:ph idx="1"/>
          </p:nvPr>
        </p:nvSpPr>
        <p:spPr>
          <a:xfrm>
            <a:off x="612648" y="3355848"/>
            <a:ext cx="6268770" cy="2825496"/>
          </a:xfrm>
        </p:spPr>
        <p:txBody>
          <a:bodyPr>
            <a:normAutofit/>
          </a:bodyPr>
          <a:lstStyle/>
          <a:p>
            <a:r>
              <a:rPr lang="en-US" sz="2200"/>
              <a:t>Safety of Life</a:t>
            </a:r>
          </a:p>
          <a:p>
            <a:r>
              <a:rPr lang="en-US" sz="2200"/>
              <a:t>Safety of Shipping</a:t>
            </a:r>
          </a:p>
          <a:p>
            <a:r>
              <a:rPr lang="en-US" sz="2200"/>
              <a:t>Maritime Security</a:t>
            </a:r>
          </a:p>
          <a:p>
            <a:r>
              <a:rPr lang="en-US" sz="2200"/>
              <a:t>Clean Seas</a:t>
            </a:r>
          </a:p>
        </p:txBody>
      </p:sp>
      <p:pic>
        <p:nvPicPr>
          <p:cNvPr id="5" name="Picture 4" descr="A green sign with black text&#10;&#10;Description automatically generated">
            <a:extLst>
              <a:ext uri="{FF2B5EF4-FFF2-40B4-BE49-F238E27FC236}">
                <a16:creationId xmlns:a16="http://schemas.microsoft.com/office/drawing/2014/main" id="{BB3239A7-6F01-BCD2-DA0A-86910F18EAD1}"/>
              </a:ext>
            </a:extLst>
          </p:cNvPr>
          <p:cNvPicPr>
            <a:picLocks noChangeAspect="1"/>
          </p:cNvPicPr>
          <p:nvPr/>
        </p:nvPicPr>
        <p:blipFill>
          <a:blip r:embed="rId3"/>
          <a:stretch>
            <a:fillRect/>
          </a:stretch>
        </p:blipFill>
        <p:spPr>
          <a:xfrm>
            <a:off x="8950259" y="601133"/>
            <a:ext cx="1325299" cy="5580211"/>
          </a:xfrm>
          <a:prstGeom prst="rect">
            <a:avLst/>
          </a:prstGeom>
        </p:spPr>
      </p:pic>
      <p:sp>
        <p:nvSpPr>
          <p:cNvPr id="7" name="TextBox 6">
            <a:extLst>
              <a:ext uri="{FF2B5EF4-FFF2-40B4-BE49-F238E27FC236}">
                <a16:creationId xmlns:a16="http://schemas.microsoft.com/office/drawing/2014/main" id="{EF00890C-04C4-BCF8-B6BA-7EDB3F67B5B8}"/>
              </a:ext>
            </a:extLst>
          </p:cNvPr>
          <p:cNvSpPr txBox="1"/>
          <p:nvPr/>
        </p:nvSpPr>
        <p:spPr>
          <a:xfrm>
            <a:off x="6705600" y="6546123"/>
            <a:ext cx="5486400" cy="276999"/>
          </a:xfrm>
          <a:prstGeom prst="rect">
            <a:avLst/>
          </a:prstGeom>
          <a:noFill/>
        </p:spPr>
        <p:txBody>
          <a:bodyPr wrap="square" rtlCol="0">
            <a:spAutoFit/>
          </a:bodyPr>
          <a:lstStyle/>
          <a:p>
            <a:pPr algn="r"/>
            <a:r>
              <a:rPr lang="en-US" sz="600" dirty="0">
                <a:effectLst/>
                <a:latin typeface="Aptos" panose="020B0004020202020204" pitchFamily="34" charset="0"/>
                <a:ea typeface="Aptos" panose="020B0004020202020204" pitchFamily="34" charset="0"/>
                <a:cs typeface="Times New Roman" panose="02020603050405020304" pitchFamily="18" charset="0"/>
              </a:rPr>
              <a:t>Falkland Islands Maritime Authority. Quality Management System Manual. Falkland Islands Government, rev. 0, www.falklands.gov.fk/maritimeauthority/images/2.1_Quality_Manual_rev_0.pdf.</a:t>
            </a:r>
            <a:endParaRPr lang="en-US" sz="600" dirty="0"/>
          </a:p>
        </p:txBody>
      </p:sp>
    </p:spTree>
    <p:extLst>
      <p:ext uri="{BB962C8B-B14F-4D97-AF65-F5344CB8AC3E}">
        <p14:creationId xmlns:p14="http://schemas.microsoft.com/office/powerpoint/2010/main" val="2331348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6B39F1-7865-EF7D-6421-05AABAA8CC45}"/>
              </a:ext>
            </a:extLst>
          </p:cNvPr>
          <p:cNvSpPr>
            <a:spLocks noGrp="1"/>
          </p:cNvSpPr>
          <p:nvPr>
            <p:ph type="title"/>
          </p:nvPr>
        </p:nvSpPr>
        <p:spPr>
          <a:xfrm>
            <a:off x="630936" y="457200"/>
            <a:ext cx="4343400" cy="1929384"/>
          </a:xfrm>
        </p:spPr>
        <p:txBody>
          <a:bodyPr anchor="ctr">
            <a:normAutofit/>
          </a:bodyPr>
          <a:lstStyle/>
          <a:p>
            <a:endParaRPr lang="en-US" sz="4800"/>
          </a:p>
        </p:txBody>
      </p:sp>
      <p:sp>
        <p:nvSpPr>
          <p:cNvPr id="513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280BD3-03E7-197D-3D91-A7CA42629037}"/>
              </a:ext>
            </a:extLst>
          </p:cNvPr>
          <p:cNvSpPr>
            <a:spLocks noGrp="1"/>
          </p:cNvSpPr>
          <p:nvPr>
            <p:ph idx="1"/>
          </p:nvPr>
        </p:nvSpPr>
        <p:spPr>
          <a:xfrm>
            <a:off x="5541263" y="457200"/>
            <a:ext cx="6007608" cy="1929384"/>
          </a:xfrm>
        </p:spPr>
        <p:txBody>
          <a:bodyPr anchor="ctr">
            <a:normAutofit/>
          </a:bodyPr>
          <a:lstStyle/>
          <a:p>
            <a:endParaRPr lang="en-US" sz="2200"/>
          </a:p>
        </p:txBody>
      </p:sp>
      <p:pic>
        <p:nvPicPr>
          <p:cNvPr id="5122" name="Picture 2" descr="Falkland Islands Tourism: Unmissable Wildlife on the Islands">
            <a:extLst>
              <a:ext uri="{FF2B5EF4-FFF2-40B4-BE49-F238E27FC236}">
                <a16:creationId xmlns:a16="http://schemas.microsoft.com/office/drawing/2014/main" id="{DCE4B673-DB44-515D-B7DD-C66B810C4E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6344" y="2583950"/>
            <a:ext cx="5468112" cy="36499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w to visit the Falkland Islands Guide - Quark Expeditions">
            <a:extLst>
              <a:ext uri="{FF2B5EF4-FFF2-40B4-BE49-F238E27FC236}">
                <a16:creationId xmlns:a16="http://schemas.microsoft.com/office/drawing/2014/main" id="{58FF8BE3-6C3B-3CE8-FA2D-35DDBE658CF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4496" y="2583950"/>
            <a:ext cx="5468112" cy="36499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63664E2-EB08-1D5B-4C81-BD35C30BE4FC}"/>
              </a:ext>
            </a:extLst>
          </p:cNvPr>
          <p:cNvSpPr txBox="1"/>
          <p:nvPr/>
        </p:nvSpPr>
        <p:spPr>
          <a:xfrm>
            <a:off x="466344" y="6544101"/>
            <a:ext cx="11796169" cy="461665"/>
          </a:xfrm>
          <a:prstGeom prst="rect">
            <a:avLst/>
          </a:prstGeom>
          <a:noFill/>
        </p:spPr>
        <p:txBody>
          <a:bodyPr wrap="square" rtlCol="0">
            <a:spAutoFit/>
          </a:bodyPr>
          <a:lstStyle/>
          <a:p>
            <a:pPr algn="r"/>
            <a:r>
              <a:rPr lang="en-US" sz="600" dirty="0"/>
              <a:t>"Falkland Islands Tourism: Unmissable Wildlife on the Islands." </a:t>
            </a:r>
            <a:r>
              <a:rPr lang="en-US" sz="600" i="1" dirty="0"/>
              <a:t>Australis</a:t>
            </a:r>
            <a:r>
              <a:rPr lang="en-US" sz="600" dirty="0"/>
              <a:t>, 30 Jan. 2025, </a:t>
            </a:r>
            <a:r>
              <a:rPr lang="en-US" sz="600" dirty="0">
                <a:hlinkClick r:id="rId5"/>
              </a:rPr>
              <a:t>https://blogpatagoniaqa.australis.com/falkland-islands-tourism-unmissable-wildlife-islands/</a:t>
            </a:r>
            <a:r>
              <a:rPr lang="en-US" sz="600" dirty="0"/>
              <a:t>. Accessed 30 Jan. 2025.</a:t>
            </a:r>
          </a:p>
          <a:p>
            <a:pPr algn="r"/>
            <a:endParaRPr lang="en-US" sz="600" dirty="0"/>
          </a:p>
          <a:p>
            <a:pPr algn="r"/>
            <a:r>
              <a:rPr lang="en-US" sz="600" dirty="0"/>
              <a:t>"How to Visit the Falkland Islands." </a:t>
            </a:r>
            <a:r>
              <a:rPr lang="en-US" sz="600" i="1" dirty="0"/>
              <a:t>Quark Expeditions</a:t>
            </a:r>
            <a:r>
              <a:rPr lang="en-US" sz="600" dirty="0"/>
              <a:t>, 30 Jan. 2025, </a:t>
            </a:r>
            <a:r>
              <a:rPr lang="en-US" sz="600" dirty="0">
                <a:hlinkClick r:id="rId6"/>
              </a:rPr>
              <a:t>https://www.quarkexpeditions.com/blog/how-to-visit-the-falkland-islands</a:t>
            </a:r>
            <a:r>
              <a:rPr lang="en-US" sz="600" dirty="0"/>
              <a:t>. Accessed 30 Jan. 2025.</a:t>
            </a:r>
          </a:p>
          <a:p>
            <a:pPr algn="r"/>
            <a:endParaRPr lang="en-US" sz="600" dirty="0"/>
          </a:p>
        </p:txBody>
      </p:sp>
    </p:spTree>
    <p:extLst>
      <p:ext uri="{BB962C8B-B14F-4D97-AF65-F5344CB8AC3E}">
        <p14:creationId xmlns:p14="http://schemas.microsoft.com/office/powerpoint/2010/main" val="49180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563B7-143F-B4EA-FA38-FDA353EFD238}"/>
              </a:ext>
            </a:extLst>
          </p:cNvPr>
          <p:cNvSpPr>
            <a:spLocks noGrp="1"/>
          </p:cNvSpPr>
          <p:nvPr>
            <p:ph type="title"/>
          </p:nvPr>
        </p:nvSpPr>
        <p:spPr>
          <a:xfrm>
            <a:off x="630936" y="640080"/>
            <a:ext cx="4818888" cy="1481328"/>
          </a:xfrm>
        </p:spPr>
        <p:txBody>
          <a:bodyPr anchor="b">
            <a:normAutofit/>
          </a:bodyPr>
          <a:lstStyle/>
          <a:p>
            <a:r>
              <a:rPr lang="en-US" sz="5000"/>
              <a:t>Falkland Island Background</a:t>
            </a:r>
          </a:p>
        </p:txBody>
      </p:sp>
      <p:sp>
        <p:nvSpPr>
          <p:cNvPr id="103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518121-CDAE-05AE-42E1-2ABD2B4411D0}"/>
              </a:ext>
            </a:extLst>
          </p:cNvPr>
          <p:cNvSpPr>
            <a:spLocks noGrp="1"/>
          </p:cNvSpPr>
          <p:nvPr>
            <p:ph idx="1"/>
          </p:nvPr>
        </p:nvSpPr>
        <p:spPr>
          <a:xfrm>
            <a:off x="630936" y="2660904"/>
            <a:ext cx="4818888" cy="3547872"/>
          </a:xfrm>
        </p:spPr>
        <p:txBody>
          <a:bodyPr anchor="t">
            <a:normAutofit/>
          </a:bodyPr>
          <a:lstStyle/>
          <a:p>
            <a:r>
              <a:rPr lang="en-US" sz="2200"/>
              <a:t>18</a:t>
            </a:r>
            <a:r>
              <a:rPr lang="en-US" sz="2200" baseline="30000"/>
              <a:t>th</a:t>
            </a:r>
            <a:r>
              <a:rPr lang="en-US" sz="2200"/>
              <a:t> century – Spanish &amp; British</a:t>
            </a:r>
          </a:p>
          <a:p>
            <a:r>
              <a:rPr lang="en-US" sz="2200"/>
              <a:t>1833 - Britain took control from Argentina</a:t>
            </a:r>
          </a:p>
          <a:p>
            <a:r>
              <a:rPr lang="en-US" sz="2200"/>
              <a:t>World War II – Strategic Location</a:t>
            </a:r>
          </a:p>
          <a:p>
            <a:r>
              <a:rPr lang="en-US" sz="2200"/>
              <a:t>1982 - Falkland Island War</a:t>
            </a:r>
          </a:p>
          <a:p>
            <a:endParaRPr lang="en-US" sz="2200"/>
          </a:p>
          <a:p>
            <a:endParaRPr lang="en-US" sz="2200"/>
          </a:p>
        </p:txBody>
      </p:sp>
      <p:pic>
        <p:nvPicPr>
          <p:cNvPr id="1026" name="Picture 2" descr="Falkland Islands profile - BBC News">
            <a:extLst>
              <a:ext uri="{FF2B5EF4-FFF2-40B4-BE49-F238E27FC236}">
                <a16:creationId xmlns:a16="http://schemas.microsoft.com/office/drawing/2014/main" id="{9FCBC480-A97D-052C-B974-22290680F6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598DF2-4A75-FB74-0D8F-C6C568A2816F}"/>
              </a:ext>
            </a:extLst>
          </p:cNvPr>
          <p:cNvSpPr txBox="1"/>
          <p:nvPr/>
        </p:nvSpPr>
        <p:spPr>
          <a:xfrm>
            <a:off x="7656394" y="6211669"/>
            <a:ext cx="4626591" cy="646331"/>
          </a:xfrm>
          <a:prstGeom prst="rect">
            <a:avLst/>
          </a:prstGeom>
          <a:noFill/>
        </p:spPr>
        <p:txBody>
          <a:bodyPr wrap="square" rtlCol="0">
            <a:spAutoFit/>
          </a:bodyPr>
          <a:lstStyle/>
          <a:p>
            <a:r>
              <a:rPr lang="en-US" dirty="0"/>
              <a:t>Source - https://www.bbc.com/news/world-latin-america-18425572</a:t>
            </a:r>
          </a:p>
        </p:txBody>
      </p:sp>
    </p:spTree>
    <p:extLst>
      <p:ext uri="{BB962C8B-B14F-4D97-AF65-F5344CB8AC3E}">
        <p14:creationId xmlns:p14="http://schemas.microsoft.com/office/powerpoint/2010/main" val="393578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094EA-E2CF-8DF4-2FBE-D3CA14E3099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Geography Constraints</a:t>
            </a:r>
          </a:p>
        </p:txBody>
      </p:sp>
      <p:sp>
        <p:nvSpPr>
          <p:cNvPr id="205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undefined">
            <a:extLst>
              <a:ext uri="{FF2B5EF4-FFF2-40B4-BE49-F238E27FC236}">
                <a16:creationId xmlns:a16="http://schemas.microsoft.com/office/drawing/2014/main" id="{D126E209-9992-586C-E1C7-8C1B8A9479D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03650" y="640080"/>
            <a:ext cx="7115907" cy="555040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6720BC5-1B83-859D-9B8C-69118CD83C97}"/>
              </a:ext>
            </a:extLst>
          </p:cNvPr>
          <p:cNvSpPr txBox="1"/>
          <p:nvPr/>
        </p:nvSpPr>
        <p:spPr>
          <a:xfrm>
            <a:off x="6591869" y="6537277"/>
            <a:ext cx="5600131" cy="369332"/>
          </a:xfrm>
          <a:prstGeom prst="rect">
            <a:avLst/>
          </a:prstGeom>
          <a:noFill/>
        </p:spPr>
        <p:txBody>
          <a:bodyPr wrap="square" rtlCol="0">
            <a:spAutoFit/>
          </a:bodyPr>
          <a:lstStyle/>
          <a:p>
            <a:pPr algn="r"/>
            <a:r>
              <a:rPr lang="en-US" sz="600" dirty="0">
                <a:effectLst/>
                <a:latin typeface="Aptos" panose="020B0004020202020204" pitchFamily="34" charset="0"/>
                <a:ea typeface="Aptos" panose="020B0004020202020204" pitchFamily="34" charset="0"/>
                <a:cs typeface="Times New Roman" panose="02020603050405020304" pitchFamily="18" charset="0"/>
              </a:rPr>
              <a:t>Falkland Islands Tourism, </a:t>
            </a:r>
            <a:r>
              <a:rPr lang="en-US" sz="600"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https://www.falklandislands.com/plan-your-trip/getting-here#:~:text=All%20flights%20arrive%20at%20Mount,the%20UK%20Ministry%20of%20Defence</a:t>
            </a:r>
            <a:r>
              <a:rPr lang="en-US" sz="600" dirty="0">
                <a:effectLst/>
                <a:latin typeface="Aptos" panose="020B0004020202020204" pitchFamily="34" charset="0"/>
                <a:ea typeface="Aptos" panose="020B0004020202020204" pitchFamily="34" charset="0"/>
                <a:cs typeface="Times New Roman" panose="02020603050405020304" pitchFamily="18" charset="0"/>
              </a:rPr>
              <a:t>. Accessed 30 Jan. 2025.</a:t>
            </a:r>
            <a:endParaRPr lang="en-US" sz="600" dirty="0"/>
          </a:p>
          <a:p>
            <a:pPr algn="r"/>
            <a:endParaRPr lang="en-US" sz="600" dirty="0"/>
          </a:p>
        </p:txBody>
      </p:sp>
    </p:spTree>
    <p:extLst>
      <p:ext uri="{BB962C8B-B14F-4D97-AF65-F5344CB8AC3E}">
        <p14:creationId xmlns:p14="http://schemas.microsoft.com/office/powerpoint/2010/main" val="156213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195B7-03B9-C70F-8D0D-44E06AA558B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What creates the operations?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FBE5823-FF7B-1F05-AF66-951C6C5ABC8E}"/>
              </a:ext>
            </a:extLst>
          </p:cNvPr>
          <p:cNvPicPr>
            <a:picLocks noGrp="1" noChangeAspect="1"/>
          </p:cNvPicPr>
          <p:nvPr>
            <p:ph idx="1"/>
          </p:nvPr>
        </p:nvPicPr>
        <p:blipFill>
          <a:blip r:embed="rId3"/>
          <a:stretch>
            <a:fillRect/>
          </a:stretch>
        </p:blipFill>
        <p:spPr>
          <a:xfrm>
            <a:off x="4654296" y="2017452"/>
            <a:ext cx="7214616" cy="2795663"/>
          </a:xfrm>
          <a:prstGeom prst="rect">
            <a:avLst/>
          </a:prstGeom>
        </p:spPr>
      </p:pic>
      <p:sp>
        <p:nvSpPr>
          <p:cNvPr id="5" name="TextBox 4">
            <a:extLst>
              <a:ext uri="{FF2B5EF4-FFF2-40B4-BE49-F238E27FC236}">
                <a16:creationId xmlns:a16="http://schemas.microsoft.com/office/drawing/2014/main" id="{7CB621D0-0B7D-6B9E-84E9-17AA849E1641}"/>
              </a:ext>
            </a:extLst>
          </p:cNvPr>
          <p:cNvSpPr txBox="1"/>
          <p:nvPr/>
        </p:nvSpPr>
        <p:spPr>
          <a:xfrm>
            <a:off x="3814549" y="6537277"/>
            <a:ext cx="8377451" cy="368499"/>
          </a:xfrm>
          <a:prstGeom prst="rect">
            <a:avLst/>
          </a:prstGeom>
          <a:noFill/>
        </p:spPr>
        <p:txBody>
          <a:bodyPr wrap="square" rtlCol="0">
            <a:spAutoFit/>
          </a:bodyPr>
          <a:lstStyle/>
          <a:p>
            <a:pPr marL="0" marR="0" algn="r">
              <a:lnSpc>
                <a:spcPct val="115000"/>
              </a:lnSpc>
              <a:spcAft>
                <a:spcPts val="800"/>
              </a:spcAft>
            </a:pPr>
            <a:r>
              <a:rPr lang="en-US" sz="800" dirty="0"/>
              <a:t>Source: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UK Government. Falkland Islands Trade and Investment Factsheet. 20 Dec. 2024,</a:t>
            </a:r>
            <a:r>
              <a:rPr lang="en-US" sz="800" dirty="0">
                <a:effectLst/>
                <a:latin typeface="Aptos" panose="020B0004020202020204" pitchFamily="34" charset="0"/>
                <a:ea typeface="Aptos" panose="020B0004020202020204" pitchFamily="34" charset="0"/>
                <a:cs typeface="Times New Roman" panose="02020603050405020304" pitchFamily="18" charset="0"/>
              </a:rPr>
              <a:t>www.assets.publishing.service.gov.uk/media/6762ce74ff2c870561bde7b2/falkland-islands-trade-and-investment-factsheet-2024-12-20.pdf. Accessed 29 Jan. 2025</a:t>
            </a:r>
            <a:endParaRPr lang="en-US" sz="800" dirty="0"/>
          </a:p>
        </p:txBody>
      </p:sp>
    </p:spTree>
    <p:extLst>
      <p:ext uri="{BB962C8B-B14F-4D97-AF65-F5344CB8AC3E}">
        <p14:creationId xmlns:p14="http://schemas.microsoft.com/office/powerpoint/2010/main" val="250185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5" name="Rectangle 308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7A59F-3554-79AC-0F98-2B05C065FFB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Brexit</a:t>
            </a:r>
          </a:p>
        </p:txBody>
      </p:sp>
      <p:sp>
        <p:nvSpPr>
          <p:cNvPr id="308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rexit: After the exit is before the exit">
            <a:extLst>
              <a:ext uri="{FF2B5EF4-FFF2-40B4-BE49-F238E27FC236}">
                <a16:creationId xmlns:a16="http://schemas.microsoft.com/office/drawing/2014/main" id="{0054C546-1809-9400-8308-E0C4A6D8E2E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A78B13-493F-61D3-1B1F-D451647E8C30}"/>
              </a:ext>
            </a:extLst>
          </p:cNvPr>
          <p:cNvSpPr txBox="1"/>
          <p:nvPr/>
        </p:nvSpPr>
        <p:spPr>
          <a:xfrm>
            <a:off x="8700448" y="6553568"/>
            <a:ext cx="3492688" cy="276999"/>
          </a:xfrm>
          <a:prstGeom prst="rect">
            <a:avLst/>
          </a:prstGeom>
          <a:noFill/>
        </p:spPr>
        <p:txBody>
          <a:bodyPr wrap="square">
            <a:spAutoFit/>
          </a:bodyPr>
          <a:lstStyle/>
          <a:p>
            <a:r>
              <a:rPr lang="en-US" sz="600" dirty="0">
                <a:effectLst/>
                <a:latin typeface="Aptos" panose="020B0004020202020204" pitchFamily="34" charset="0"/>
                <a:cs typeface="Times New Roman" panose="02020603050405020304" pitchFamily="18" charset="0"/>
              </a:rPr>
              <a:t>Source: </a:t>
            </a:r>
            <a:r>
              <a:rPr lang="en-US" sz="600" dirty="0">
                <a:effectLst/>
                <a:latin typeface="Aptos" panose="020B0004020202020204" pitchFamily="34" charset="0"/>
                <a:ea typeface="Aptos" panose="020B0004020202020204" pitchFamily="34" charset="0"/>
                <a:cs typeface="Times New Roman" panose="02020603050405020304" pitchFamily="18" charset="0"/>
              </a:rPr>
              <a:t>"Falkland Islands: The Impact of Brexit on the Islands' Economy." </a:t>
            </a:r>
            <a:r>
              <a:rPr lang="en-US" sz="600" i="1" dirty="0">
                <a:effectLst/>
                <a:latin typeface="Aptos" panose="020B0004020202020204" pitchFamily="34" charset="0"/>
                <a:ea typeface="Aptos" panose="020B0004020202020204" pitchFamily="34" charset="0"/>
                <a:cs typeface="Times New Roman" panose="02020603050405020304" pitchFamily="18" charset="0"/>
              </a:rPr>
              <a:t>UK Parliament</a:t>
            </a:r>
            <a:r>
              <a:rPr lang="en-US" sz="600" dirty="0">
                <a:effectLst/>
                <a:latin typeface="Aptos" panose="020B0004020202020204" pitchFamily="34" charset="0"/>
                <a:ea typeface="Aptos" panose="020B0004020202020204" pitchFamily="34" charset="0"/>
                <a:cs typeface="Times New Roman" panose="02020603050405020304" pitchFamily="18" charset="0"/>
              </a:rPr>
              <a:t>, 2021, committees.parliament.uk/publications/4486/documents/45132/default. Accessed 29 Jan. 2025.</a:t>
            </a:r>
            <a:endParaRPr lang="en-US" sz="600" dirty="0"/>
          </a:p>
        </p:txBody>
      </p:sp>
    </p:spTree>
    <p:extLst>
      <p:ext uri="{BB962C8B-B14F-4D97-AF65-F5344CB8AC3E}">
        <p14:creationId xmlns:p14="http://schemas.microsoft.com/office/powerpoint/2010/main" val="352875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13542-E7BA-70D6-DF7F-68C97657BBF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Liquid Gold</a:t>
            </a:r>
          </a:p>
        </p:txBody>
      </p:sp>
      <p:sp>
        <p:nvSpPr>
          <p:cNvPr id="410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B49EDE92-91E5-8198-240D-75AFCE9B7C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1052497"/>
            <a:ext cx="7214616" cy="47255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690DC7-FBA9-CA7B-8F9E-C3B00655D002}"/>
              </a:ext>
            </a:extLst>
          </p:cNvPr>
          <p:cNvSpPr txBox="1"/>
          <p:nvPr/>
        </p:nvSpPr>
        <p:spPr>
          <a:xfrm>
            <a:off x="7176448" y="6557749"/>
            <a:ext cx="5015552" cy="369332"/>
          </a:xfrm>
          <a:prstGeom prst="rect">
            <a:avLst/>
          </a:prstGeom>
          <a:noFill/>
        </p:spPr>
        <p:txBody>
          <a:bodyPr wrap="square" rtlCol="0">
            <a:spAutoFit/>
          </a:bodyPr>
          <a:lstStyle/>
          <a:p>
            <a:pPr algn="r"/>
            <a:r>
              <a:rPr lang="en-US" sz="600" dirty="0"/>
              <a:t>"The Falkland Islands Announce the Start of Oil Exploration in Marine Areas." </a:t>
            </a:r>
            <a:r>
              <a:rPr lang="en-US" sz="600" dirty="0" err="1"/>
              <a:t>Agenzia</a:t>
            </a:r>
            <a:r>
              <a:rPr lang="en-US" sz="600" dirty="0"/>
              <a:t> Nova, 30 Jan. 2025, https://www.agenzianova.com/en/news/The-Falkland-Islands-announce-the-start-of-oil-exploration-in-marine-areas/. Accessed 30 Jan. 2025.</a:t>
            </a:r>
          </a:p>
          <a:p>
            <a:pPr algn="r"/>
            <a:endParaRPr lang="en-US" sz="600" dirty="0"/>
          </a:p>
        </p:txBody>
      </p:sp>
    </p:spTree>
    <p:extLst>
      <p:ext uri="{BB962C8B-B14F-4D97-AF65-F5344CB8AC3E}">
        <p14:creationId xmlns:p14="http://schemas.microsoft.com/office/powerpoint/2010/main" val="141101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106A32-961A-F62B-79AC-FC34082EF6AB}"/>
              </a:ext>
            </a:extLst>
          </p:cNvPr>
          <p:cNvSpPr>
            <a:spLocks noGrp="1"/>
          </p:cNvSpPr>
          <p:nvPr>
            <p:ph type="title"/>
          </p:nvPr>
        </p:nvSpPr>
        <p:spPr>
          <a:xfrm>
            <a:off x="838200" y="673770"/>
            <a:ext cx="3220329" cy="2027227"/>
          </a:xfrm>
        </p:spPr>
        <p:txBody>
          <a:bodyPr anchor="t">
            <a:normAutofit/>
          </a:bodyPr>
          <a:lstStyle/>
          <a:p>
            <a:r>
              <a:rPr lang="en-US" sz="3400" dirty="0">
                <a:solidFill>
                  <a:srgbClr val="FFFFFF"/>
                </a:solidFill>
              </a:rPr>
              <a:t>Falkland Islands Maritime Authority – FIMA</a:t>
            </a:r>
          </a:p>
        </p:txBody>
      </p:sp>
      <p:graphicFrame>
        <p:nvGraphicFramePr>
          <p:cNvPr id="15" name="Content Placeholder 2">
            <a:extLst>
              <a:ext uri="{FF2B5EF4-FFF2-40B4-BE49-F238E27FC236}">
                <a16:creationId xmlns:a16="http://schemas.microsoft.com/office/drawing/2014/main" id="{B9B86A54-45A8-DEF8-A7DB-42E2AB6B561C}"/>
              </a:ext>
            </a:extLst>
          </p:cNvPr>
          <p:cNvGraphicFramePr>
            <a:graphicFrameLocks noGrp="1"/>
          </p:cNvGraphicFramePr>
          <p:nvPr>
            <p:ph idx="1"/>
            <p:extLst>
              <p:ext uri="{D42A27DB-BD31-4B8C-83A1-F6EECF244321}">
                <p14:modId xmlns:p14="http://schemas.microsoft.com/office/powerpoint/2010/main" val="362334100"/>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22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DD5F8-C52E-8DDF-51F8-EB11ABF6D17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FIMA Operations</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1BFE65-0EF6-2C32-50D0-32E7841886EF}"/>
              </a:ext>
            </a:extLst>
          </p:cNvPr>
          <p:cNvPicPr>
            <a:picLocks noChangeAspect="1"/>
          </p:cNvPicPr>
          <p:nvPr/>
        </p:nvPicPr>
        <p:blipFill>
          <a:blip r:embed="rId2"/>
          <a:stretch>
            <a:fillRect/>
          </a:stretch>
        </p:blipFill>
        <p:spPr>
          <a:xfrm>
            <a:off x="3514366" y="2633472"/>
            <a:ext cx="5160219" cy="3586353"/>
          </a:xfrm>
          <a:prstGeom prst="rect">
            <a:avLst/>
          </a:prstGeom>
        </p:spPr>
      </p:pic>
      <p:sp>
        <p:nvSpPr>
          <p:cNvPr id="4" name="TextBox 3">
            <a:extLst>
              <a:ext uri="{FF2B5EF4-FFF2-40B4-BE49-F238E27FC236}">
                <a16:creationId xmlns:a16="http://schemas.microsoft.com/office/drawing/2014/main" id="{B6A599C5-514F-8833-550F-5E9486516A43}"/>
              </a:ext>
            </a:extLst>
          </p:cNvPr>
          <p:cNvSpPr txBox="1"/>
          <p:nvPr/>
        </p:nvSpPr>
        <p:spPr>
          <a:xfrm>
            <a:off x="6705600" y="6546123"/>
            <a:ext cx="5486400" cy="276999"/>
          </a:xfrm>
          <a:prstGeom prst="rect">
            <a:avLst/>
          </a:prstGeom>
          <a:noFill/>
        </p:spPr>
        <p:txBody>
          <a:bodyPr wrap="square" rtlCol="0">
            <a:spAutoFit/>
          </a:bodyPr>
          <a:lstStyle/>
          <a:p>
            <a:pPr algn="r"/>
            <a:r>
              <a:rPr lang="en-US" sz="600" dirty="0">
                <a:effectLst/>
                <a:latin typeface="Aptos" panose="020B0004020202020204" pitchFamily="34" charset="0"/>
                <a:ea typeface="Aptos" panose="020B0004020202020204" pitchFamily="34" charset="0"/>
                <a:cs typeface="Times New Roman" panose="02020603050405020304" pitchFamily="18" charset="0"/>
              </a:rPr>
              <a:t>Falkland Islands Maritime Authority. Quality Management System Manual. Falkland Islands Government, rev. 0, www.falklands.gov.fk/maritimeauthority/images/2.1_Quality_Manual_rev_0.pdf.</a:t>
            </a:r>
            <a:endParaRPr lang="en-US" sz="600" dirty="0"/>
          </a:p>
        </p:txBody>
      </p:sp>
    </p:spTree>
    <p:extLst>
      <p:ext uri="{BB962C8B-B14F-4D97-AF65-F5344CB8AC3E}">
        <p14:creationId xmlns:p14="http://schemas.microsoft.com/office/powerpoint/2010/main" val="338238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3F5EA4-B889-4AB3-AE3C-D32FDA619823}"/>
              </a:ext>
            </a:extLst>
          </p:cNvPr>
          <p:cNvSpPr>
            <a:spLocks noGrp="1"/>
          </p:cNvSpPr>
          <p:nvPr>
            <p:ph type="title"/>
          </p:nvPr>
        </p:nvSpPr>
        <p:spPr>
          <a:xfrm>
            <a:off x="612648" y="1078992"/>
            <a:ext cx="6268770" cy="1536192"/>
          </a:xfrm>
        </p:spPr>
        <p:txBody>
          <a:bodyPr anchor="b">
            <a:normAutofit/>
          </a:bodyPr>
          <a:lstStyle/>
          <a:p>
            <a:r>
              <a:rPr lang="en-US" sz="5200"/>
              <a:t>Customer Requirements</a:t>
            </a:r>
          </a:p>
        </p:txBody>
      </p:sp>
      <p:sp>
        <p:nvSpPr>
          <p:cNvPr id="17" name="Rectangle 16">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B80DD2F-DCC0-BB33-40F1-6B28334E5123}"/>
              </a:ext>
            </a:extLst>
          </p:cNvPr>
          <p:cNvSpPr>
            <a:spLocks noGrp="1"/>
          </p:cNvSpPr>
          <p:nvPr>
            <p:ph idx="1"/>
          </p:nvPr>
        </p:nvSpPr>
        <p:spPr>
          <a:xfrm>
            <a:off x="612648" y="3355848"/>
            <a:ext cx="6268770" cy="2825496"/>
          </a:xfrm>
        </p:spPr>
        <p:txBody>
          <a:bodyPr>
            <a:normAutofit/>
          </a:bodyPr>
          <a:lstStyle/>
          <a:p>
            <a:r>
              <a:rPr lang="en-US" sz="2200" dirty="0"/>
              <a:t>Work with stakeholders</a:t>
            </a:r>
          </a:p>
          <a:p>
            <a:r>
              <a:rPr lang="en-US" sz="2200" dirty="0"/>
              <a:t>Ensure compliance</a:t>
            </a:r>
          </a:p>
        </p:txBody>
      </p:sp>
      <p:pic>
        <p:nvPicPr>
          <p:cNvPr id="5" name="Picture 4" descr="A blue sign with black text&#10;&#10;Description automatically generated">
            <a:extLst>
              <a:ext uri="{FF2B5EF4-FFF2-40B4-BE49-F238E27FC236}">
                <a16:creationId xmlns:a16="http://schemas.microsoft.com/office/drawing/2014/main" id="{9F9C5D82-BEB9-E2B5-77B8-48B08A60EA34}"/>
              </a:ext>
            </a:extLst>
          </p:cNvPr>
          <p:cNvPicPr>
            <a:picLocks noChangeAspect="1"/>
          </p:cNvPicPr>
          <p:nvPr/>
        </p:nvPicPr>
        <p:blipFill>
          <a:blip r:embed="rId3"/>
          <a:stretch>
            <a:fillRect/>
          </a:stretch>
        </p:blipFill>
        <p:spPr>
          <a:xfrm>
            <a:off x="8992111" y="601133"/>
            <a:ext cx="1241596" cy="5580211"/>
          </a:xfrm>
          <a:prstGeom prst="rect">
            <a:avLst/>
          </a:prstGeom>
        </p:spPr>
      </p:pic>
      <p:sp>
        <p:nvSpPr>
          <p:cNvPr id="6" name="TextBox 5">
            <a:extLst>
              <a:ext uri="{FF2B5EF4-FFF2-40B4-BE49-F238E27FC236}">
                <a16:creationId xmlns:a16="http://schemas.microsoft.com/office/drawing/2014/main" id="{DB0FA936-5A89-09B2-F87F-073CC9329C05}"/>
              </a:ext>
            </a:extLst>
          </p:cNvPr>
          <p:cNvSpPr txBox="1"/>
          <p:nvPr/>
        </p:nvSpPr>
        <p:spPr>
          <a:xfrm>
            <a:off x="6705600" y="6546123"/>
            <a:ext cx="5486400" cy="276999"/>
          </a:xfrm>
          <a:prstGeom prst="rect">
            <a:avLst/>
          </a:prstGeom>
          <a:noFill/>
        </p:spPr>
        <p:txBody>
          <a:bodyPr wrap="square" rtlCol="0">
            <a:spAutoFit/>
          </a:bodyPr>
          <a:lstStyle/>
          <a:p>
            <a:pPr algn="r"/>
            <a:r>
              <a:rPr lang="en-US" sz="600" dirty="0">
                <a:effectLst/>
                <a:latin typeface="Aptos" panose="020B0004020202020204" pitchFamily="34" charset="0"/>
                <a:ea typeface="Aptos" panose="020B0004020202020204" pitchFamily="34" charset="0"/>
                <a:cs typeface="Times New Roman" panose="02020603050405020304" pitchFamily="18" charset="0"/>
              </a:rPr>
              <a:t>Falkland Islands Maritime Authority. Quality Management System Manual. Falkland Islands Government, rev. 0, www.falklands.gov.fk/maritimeauthority/images/2.1_Quality_Manual_rev_0.pdf.</a:t>
            </a:r>
            <a:endParaRPr lang="en-US" sz="600" dirty="0"/>
          </a:p>
        </p:txBody>
      </p:sp>
    </p:spTree>
    <p:extLst>
      <p:ext uri="{BB962C8B-B14F-4D97-AF65-F5344CB8AC3E}">
        <p14:creationId xmlns:p14="http://schemas.microsoft.com/office/powerpoint/2010/main" val="336670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1229</Words>
  <Application>Microsoft Office PowerPoint</Application>
  <PresentationFormat>Widescreen</PresentationFormat>
  <Paragraphs>99</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What is Operations in the Falkland Islands</vt:lpstr>
      <vt:lpstr>Falkland Island Background</vt:lpstr>
      <vt:lpstr>Geography Constraints</vt:lpstr>
      <vt:lpstr>What creates the operations?</vt:lpstr>
      <vt:lpstr>Brexit</vt:lpstr>
      <vt:lpstr>Liquid Gold</vt:lpstr>
      <vt:lpstr>Falkland Islands Maritime Authority – FIMA</vt:lpstr>
      <vt:lpstr>FIMA Operations</vt:lpstr>
      <vt:lpstr>Customer Requirements</vt:lpstr>
      <vt:lpstr>Support and Improvement</vt:lpstr>
      <vt:lpstr>Leadership</vt:lpstr>
      <vt:lpstr>Operation</vt:lpstr>
      <vt:lpstr>Customer Satisfaction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Cabot Steward</dc:creator>
  <cp:lastModifiedBy>Cabot Steward</cp:lastModifiedBy>
  <cp:revision>1</cp:revision>
  <dcterms:created xsi:type="dcterms:W3CDTF">2025-01-31T04:16:16Z</dcterms:created>
  <dcterms:modified xsi:type="dcterms:W3CDTF">2025-02-04T17:06:39Z</dcterms:modified>
</cp:coreProperties>
</file>