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2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CED3-47D0-473E-8ADB-1E2DBDA99A5D}" type="datetimeFigureOut">
              <a:rPr lang="en-US" smtClean="0"/>
              <a:t>17-Jan-2017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7B4D-6A1A-4A05-92BC-15E651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ristian\Pictures\Im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5726"/>
            <a:ext cx="8077200" cy="54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158" y="152400"/>
            <a:ext cx="911784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</a:t>
            </a:r>
            <a:r>
              <a:rPr lang="en-US" b="1" dirty="0" smtClean="0">
                <a:solidFill>
                  <a:srgbClr val="FFFF00"/>
                </a:solidFill>
              </a:rPr>
              <a:t>DOMAINE  MÉDICAL                                                  DOMAINE  </a:t>
            </a:r>
            <a:r>
              <a:rPr lang="en-US" b="1" dirty="0">
                <a:solidFill>
                  <a:srgbClr val="FFFF00"/>
                </a:solidFill>
              </a:rPr>
              <a:t>PARAMÉDICAL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58" y="798731"/>
            <a:ext cx="9117842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  LETTRE DE MOTIVATION – </a:t>
            </a:r>
            <a:r>
              <a:rPr lang="en-US" sz="4400" b="1" i="1" dirty="0" smtClean="0">
                <a:solidFill>
                  <a:schemeClr val="bg1"/>
                </a:solidFill>
              </a:rPr>
              <a:t>à la carte  </a:t>
            </a:r>
            <a:endParaRPr lang="en-US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6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ristian\Pictures\Im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5726"/>
            <a:ext cx="8077200" cy="54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72" y="152400"/>
            <a:ext cx="9132627" cy="80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    </a:t>
            </a:r>
            <a:r>
              <a:rPr lang="en-US" sz="2800" b="1" dirty="0" smtClean="0">
                <a:solidFill>
                  <a:srgbClr val="FFFF00"/>
                </a:solidFill>
              </a:rPr>
              <a:t>DOMAINE  </a:t>
            </a:r>
            <a:r>
              <a:rPr lang="en-US" sz="2800" b="1" dirty="0">
                <a:solidFill>
                  <a:srgbClr val="FFFF00"/>
                </a:solidFill>
              </a:rPr>
              <a:t>MÉDICAL                                  </a:t>
            </a:r>
            <a:r>
              <a:rPr lang="en-US" b="1" dirty="0" smtClean="0">
                <a:solidFill>
                  <a:srgbClr val="FFFF00"/>
                </a:solidFill>
              </a:rPr>
              <a:t>DOMAINE  </a:t>
            </a:r>
            <a:r>
              <a:rPr lang="en-US" b="1" dirty="0">
                <a:solidFill>
                  <a:srgbClr val="FFFF00"/>
                </a:solidFill>
              </a:rPr>
              <a:t>PARAMÉDICAL</a:t>
            </a:r>
          </a:p>
          <a:p>
            <a:r>
              <a:rPr lang="en-US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285" y="952619"/>
            <a:ext cx="3962400" cy="363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C000"/>
                </a:solidFill>
              </a:rPr>
              <a:t>Anest</a:t>
            </a:r>
            <a:r>
              <a:rPr lang="fr-FR" dirty="0" err="1" smtClean="0">
                <a:solidFill>
                  <a:srgbClr val="FFC000"/>
                </a:solidFill>
              </a:rPr>
              <a:t>hésiste</a:t>
            </a:r>
            <a:r>
              <a:rPr lang="fr-FR" dirty="0" smtClean="0">
                <a:solidFill>
                  <a:srgbClr val="FFC000"/>
                </a:solidFill>
              </a:rPr>
              <a:t>-réanimateur/</a:t>
            </a:r>
            <a:r>
              <a:rPr lang="fr-FR" dirty="0" err="1" smtClean="0">
                <a:solidFill>
                  <a:srgbClr val="FFC000"/>
                </a:solidFill>
              </a:rPr>
              <a:t>trice</a:t>
            </a:r>
            <a:endParaRPr lang="fr-FR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Chirurgien/ne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Cancérologue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Dermatologue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Endocrinologue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Gynécologue-obstétricienne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Médecin généraliste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Nutritionniste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Ophtalmologue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ORL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Pédiatre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3200" dirty="0" smtClean="0">
                <a:solidFill>
                  <a:srgbClr val="FFC000"/>
                </a:solidFill>
              </a:rPr>
              <a:t>Radiologue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0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80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      DOMAINE  </a:t>
            </a:r>
            <a:r>
              <a:rPr lang="en-US" b="1" dirty="0">
                <a:solidFill>
                  <a:srgbClr val="FFFF00"/>
                </a:solidFill>
              </a:rPr>
              <a:t>MÉDICAL                                  </a:t>
            </a:r>
            <a:r>
              <a:rPr lang="en-US" b="1" dirty="0" smtClean="0">
                <a:solidFill>
                  <a:srgbClr val="FFFF00"/>
                </a:solidFill>
              </a:rPr>
              <a:t>              </a:t>
            </a:r>
            <a:r>
              <a:rPr lang="en-US" sz="2800" b="1" dirty="0" smtClean="0">
                <a:solidFill>
                  <a:srgbClr val="FFFF00"/>
                </a:solidFill>
              </a:rPr>
              <a:t>DOMAINE  </a:t>
            </a:r>
            <a:r>
              <a:rPr lang="en-US" sz="2800" b="1" dirty="0">
                <a:solidFill>
                  <a:srgbClr val="FFFF00"/>
                </a:solidFill>
              </a:rPr>
              <a:t>PARAMÉDICAL</a:t>
            </a:r>
          </a:p>
          <a:p>
            <a:r>
              <a:rPr lang="en-US" b="1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3" name="Picture 2" descr="C:\Users\Cristian\Pictures\Im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5726"/>
            <a:ext cx="8077200" cy="54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1028818"/>
            <a:ext cx="3657600" cy="246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Sage-femme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Aide-soignante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Infirmier/ère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3200" dirty="0" smtClean="0">
                <a:solidFill>
                  <a:srgbClr val="FFC000"/>
                </a:solidFill>
              </a:rPr>
              <a:t>Masseur/</a:t>
            </a:r>
            <a:r>
              <a:rPr lang="fr-FR" sz="3200" dirty="0" err="1" smtClean="0">
                <a:solidFill>
                  <a:srgbClr val="FFC000"/>
                </a:solidFill>
              </a:rPr>
              <a:t>euse</a:t>
            </a:r>
            <a:r>
              <a:rPr lang="fr-FR" sz="3200" dirty="0" smtClean="0">
                <a:solidFill>
                  <a:srgbClr val="FFC000"/>
                </a:solidFill>
              </a:rPr>
              <a:t>-kinésithérapeute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solidFill>
                  <a:srgbClr val="FFC000"/>
                </a:solidFill>
              </a:rPr>
              <a:t>Orthophoniste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</dc:creator>
  <cp:lastModifiedBy>Cristian</cp:lastModifiedBy>
  <cp:revision>8</cp:revision>
  <dcterms:created xsi:type="dcterms:W3CDTF">2017-01-17T16:16:06Z</dcterms:created>
  <dcterms:modified xsi:type="dcterms:W3CDTF">2017-01-17T18:32:12Z</dcterms:modified>
</cp:coreProperties>
</file>