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57" r:id="rId3"/>
    <p:sldId id="260" r:id="rId4"/>
    <p:sldId id="261" r:id="rId5"/>
    <p:sldId id="264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960BC-1DC9-4235-996F-F70C0A85D4F7}" type="datetimeFigureOut">
              <a:rPr lang="en-US" smtClean="0"/>
              <a:t>14-Jan-2017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8D692-FE5A-4400-9E09-8CA2C9CA0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9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8D692-FE5A-4400-9E09-8CA2C9CA0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36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8D692-FE5A-4400-9E09-8CA2C9CA02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6077-24DC-47FD-940E-885736C7D980}" type="datetimeFigureOut">
              <a:rPr lang="en-US" smtClean="0"/>
              <a:t>14-Jan-2017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E419-B8DE-473D-B732-2E6CA6C80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2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6077-24DC-47FD-940E-885736C7D980}" type="datetimeFigureOut">
              <a:rPr lang="en-US" smtClean="0"/>
              <a:t>14-Jan-2017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E419-B8DE-473D-B732-2E6CA6C80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2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6077-24DC-47FD-940E-885736C7D980}" type="datetimeFigureOut">
              <a:rPr lang="en-US" smtClean="0"/>
              <a:t>14-Jan-2017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E419-B8DE-473D-B732-2E6CA6C80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7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6077-24DC-47FD-940E-885736C7D980}" type="datetimeFigureOut">
              <a:rPr lang="en-US" smtClean="0"/>
              <a:t>14-Jan-2017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E419-B8DE-473D-B732-2E6CA6C80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9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6077-24DC-47FD-940E-885736C7D980}" type="datetimeFigureOut">
              <a:rPr lang="en-US" smtClean="0"/>
              <a:t>14-Jan-2017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E419-B8DE-473D-B732-2E6CA6C80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0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6077-24DC-47FD-940E-885736C7D980}" type="datetimeFigureOut">
              <a:rPr lang="en-US" smtClean="0"/>
              <a:t>14-Jan-2017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E419-B8DE-473D-B732-2E6CA6C80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7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6077-24DC-47FD-940E-885736C7D980}" type="datetimeFigureOut">
              <a:rPr lang="en-US" smtClean="0"/>
              <a:t>14-Jan-2017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E419-B8DE-473D-B732-2E6CA6C80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9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6077-24DC-47FD-940E-885736C7D980}" type="datetimeFigureOut">
              <a:rPr lang="en-US" smtClean="0"/>
              <a:t>14-Jan-2017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E419-B8DE-473D-B732-2E6CA6C80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4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6077-24DC-47FD-940E-885736C7D980}" type="datetimeFigureOut">
              <a:rPr lang="en-US" smtClean="0"/>
              <a:t>14-Jan-2017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E419-B8DE-473D-B732-2E6CA6C80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7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6077-24DC-47FD-940E-885736C7D980}" type="datetimeFigureOut">
              <a:rPr lang="en-US" smtClean="0"/>
              <a:t>14-Jan-2017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E419-B8DE-473D-B732-2E6CA6C80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4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6077-24DC-47FD-940E-885736C7D980}" type="datetimeFigureOut">
              <a:rPr lang="en-US" smtClean="0"/>
              <a:t>14-Jan-2017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E419-B8DE-473D-B732-2E6CA6C80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9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E6077-24DC-47FD-940E-885736C7D980}" type="datetimeFigureOut">
              <a:rPr lang="en-US" smtClean="0"/>
              <a:t>14-Jan-2017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DE419-B8DE-473D-B732-2E6CA6C80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2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30479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9307"/>
            <a:ext cx="8882756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1219200"/>
            <a:ext cx="6400800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LETTRE DE MOTIVATION – </a:t>
            </a:r>
            <a:r>
              <a:rPr lang="en-US" sz="3200" b="1" i="1" dirty="0" smtClean="0">
                <a:solidFill>
                  <a:srgbClr val="0070C0"/>
                </a:solidFill>
              </a:rPr>
              <a:t>à la carte</a:t>
            </a:r>
            <a:endParaRPr lang="en-US" sz="3200" b="1" i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7620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             </a:t>
            </a:r>
            <a:r>
              <a:rPr lang="en-US" sz="2000" b="1" dirty="0" smtClean="0">
                <a:solidFill>
                  <a:srgbClr val="FF0000"/>
                </a:solidFill>
              </a:rPr>
              <a:t>DOMAINE MÉDICAL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762000"/>
            <a:ext cx="3124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DOMAINE  PARAMÉDICAL</a:t>
            </a:r>
          </a:p>
          <a:p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8083"/>
              </p:ext>
            </p:extLst>
          </p:nvPr>
        </p:nvGraphicFramePr>
        <p:xfrm>
          <a:off x="7086600" y="1181430"/>
          <a:ext cx="180022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Bitmap Image" r:id="rId5" imgW="1800360" imgH="1800360" progId="Paint.Picture">
                  <p:embed/>
                </p:oleObj>
              </mc:Choice>
              <mc:Fallback>
                <p:oleObj name="Bitmap Image" r:id="rId5" imgW="1800360" imgH="18003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86600" y="1181430"/>
                        <a:ext cx="1800225" cy="180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011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" y="152400"/>
            <a:ext cx="9063832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4600" y="609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DOMAINE MÉDICAL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0" y="609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DOMAINE PARAMÉDICAL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978932"/>
            <a:ext cx="327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bg2"/>
                </a:solidFill>
              </a:rPr>
              <a:t>Anesth</a:t>
            </a:r>
            <a:r>
              <a:rPr lang="fr-FR" b="1" dirty="0" err="1" smtClean="0">
                <a:solidFill>
                  <a:schemeClr val="bg2"/>
                </a:solidFill>
              </a:rPr>
              <a:t>ésiste</a:t>
            </a:r>
            <a:r>
              <a:rPr lang="fr-FR" b="1" dirty="0" smtClean="0">
                <a:solidFill>
                  <a:schemeClr val="bg2"/>
                </a:solidFill>
              </a:rPr>
              <a:t>-réanimateur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b="1" dirty="0" smtClean="0">
                <a:solidFill>
                  <a:schemeClr val="bg2"/>
                </a:solidFill>
              </a:rPr>
              <a:t>Chirurgien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b="1" dirty="0" smtClean="0">
                <a:solidFill>
                  <a:schemeClr val="bg2"/>
                </a:solidFill>
              </a:rPr>
              <a:t>Dermatologue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b="1" dirty="0" smtClean="0">
                <a:solidFill>
                  <a:schemeClr val="bg2"/>
                </a:solidFill>
              </a:rPr>
              <a:t>Gastro-entérologue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b="1" dirty="0" smtClean="0">
                <a:solidFill>
                  <a:schemeClr val="bg2"/>
                </a:solidFill>
              </a:rPr>
              <a:t>Médecin de famille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b="1" dirty="0" smtClean="0">
                <a:solidFill>
                  <a:schemeClr val="bg2"/>
                </a:solidFill>
              </a:rPr>
              <a:t>ORL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b="1" dirty="0" smtClean="0">
                <a:solidFill>
                  <a:schemeClr val="bg2"/>
                </a:solidFill>
              </a:rPr>
              <a:t>Ophtalmologue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b="1" dirty="0" smtClean="0">
                <a:solidFill>
                  <a:schemeClr val="bg2"/>
                </a:solidFill>
              </a:rPr>
              <a:t>ETC</a:t>
            </a:r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29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" y="152400"/>
            <a:ext cx="9063832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25965" y="685800"/>
            <a:ext cx="238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DOMAINE MÉDICAL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0200" y="639633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DOMAINE PARAMÉDICAL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10200" y="1332131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rgbClr val="FFFF00"/>
                </a:solidFill>
              </a:rPr>
              <a:t>Aide-soignante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rgbClr val="FFFF00"/>
                </a:solidFill>
              </a:rPr>
              <a:t>Ambulancier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>
                <a:solidFill>
                  <a:srgbClr val="FFFF00"/>
                </a:solidFill>
              </a:rPr>
              <a:t>Informier</a:t>
            </a:r>
            <a:r>
              <a:rPr lang="fr-FR" dirty="0" smtClean="0">
                <a:solidFill>
                  <a:srgbClr val="FFFF00"/>
                </a:solidFill>
              </a:rPr>
              <a:t>/Infirmière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rgbClr val="FFFF00"/>
                </a:solidFill>
              </a:rPr>
              <a:t>Masseur/Masseuse-kinésithérapeute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rgbClr val="FFFF00"/>
                </a:solidFill>
              </a:rPr>
              <a:t>ETC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51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-2275"/>
            <a:ext cx="7543800" cy="675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3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1423988"/>
            <a:ext cx="8791575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152400"/>
            <a:ext cx="624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FF0000"/>
                </a:solidFill>
              </a:rPr>
              <a:t>Exemples pour compléter les champs aux  pages 4 et 6!!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83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31" y="533400"/>
            <a:ext cx="9024519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0879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600"/>
            <a:ext cx="2133600" cy="83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13" y="40943"/>
            <a:ext cx="5334000" cy="5750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371600"/>
            <a:ext cx="2133600" cy="83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322" y="2743199"/>
            <a:ext cx="2133600" cy="83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791200"/>
            <a:ext cx="228031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338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50</Words>
  <Application>Microsoft Office PowerPoint</Application>
  <PresentationFormat>On-screen Show (4:3)</PresentationFormat>
  <Paragraphs>24</Paragraphs>
  <Slides>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</dc:creator>
  <cp:lastModifiedBy>Cristian</cp:lastModifiedBy>
  <cp:revision>16</cp:revision>
  <dcterms:created xsi:type="dcterms:W3CDTF">2017-01-14T17:38:57Z</dcterms:created>
  <dcterms:modified xsi:type="dcterms:W3CDTF">2017-01-14T21:34:48Z</dcterms:modified>
</cp:coreProperties>
</file>