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si Ádám" initials="PÁ" lastIdx="2" clrIdx="0">
    <p:extLst>
      <p:ext uri="{19B8F6BF-5375-455C-9EA6-DF929625EA0E}">
        <p15:presenceInfo xmlns:p15="http://schemas.microsoft.com/office/powerpoint/2012/main" userId="S::persi.adam.2021e@ms.gdszeged.hu::0fe9eec2-202c-4a1d-b533-a61bff57181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1" autoAdjust="0"/>
    <p:restoredTop sz="94660"/>
  </p:normalViewPr>
  <p:slideViewPr>
    <p:cSldViewPr snapToGrid="0">
      <p:cViewPr varScale="1">
        <p:scale>
          <a:sx n="48" d="100"/>
          <a:sy n="48" d="100"/>
        </p:scale>
        <p:origin x="72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1270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046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538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18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5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93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8036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654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242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56976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051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5801659-0322-483F-A860-F64435D2C659}" type="datetimeFigureOut">
              <a:rPr lang="hu-HU" smtClean="0"/>
              <a:t>2025. 10. 03.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1279B3-D95F-4019-9DA0-128BDDB4B2EE}" type="slidenum">
              <a:rPr lang="hu-HU" smtClean="0"/>
              <a:t>‹#›</a:t>
            </a:fld>
            <a:endParaRPr lang="hu-H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15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A42E627-3C89-46AE-B6E3-E6554273A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Első projekt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8964356-E373-4B9F-B9CF-51BD4B964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BY: Persi Ádám, Mucsi Nimród, Bódi Rajmond</a:t>
            </a:r>
          </a:p>
        </p:txBody>
      </p:sp>
    </p:spTree>
    <p:extLst>
      <p:ext uri="{BB962C8B-B14F-4D97-AF65-F5344CB8AC3E}">
        <p14:creationId xmlns:p14="http://schemas.microsoft.com/office/powerpoint/2010/main" val="1183931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9234ED-7F4F-4F90-83AB-DED8745FF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Virtuális gép létrehozása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1FFFFAC-5E7B-4010-8B59-D34C7A9C3AD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2463"/>
            <a:ext cx="7266273" cy="40227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116C9C6-7AF9-4B0E-9AE8-495373C72787}"/>
              </a:ext>
            </a:extLst>
          </p:cNvPr>
          <p:cNvSpPr txBox="1"/>
          <p:nvPr/>
        </p:nvSpPr>
        <p:spPr>
          <a:xfrm>
            <a:off x="8801100" y="1922463"/>
            <a:ext cx="2514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-ISO fájl kiválasztása</a:t>
            </a:r>
          </a:p>
          <a:p>
            <a:r>
              <a:rPr lang="hu-HU" sz="2400" dirty="0"/>
              <a:t>-RAM és CPU megadása(4GB RAM, 3CPU)</a:t>
            </a:r>
          </a:p>
          <a:p>
            <a:r>
              <a:rPr lang="hu-HU" sz="2400" dirty="0"/>
              <a:t>-Tároló mérete</a:t>
            </a:r>
          </a:p>
          <a:p>
            <a:r>
              <a:rPr lang="hu-HU" sz="2400" dirty="0"/>
              <a:t>(50GB)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557287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4656D9-E17A-4585-9302-7213EBBA3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VM konfigurálása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BC97D5C-9FCE-484A-94C7-A5E732FCDC8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79613"/>
            <a:ext cx="6867246" cy="40227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61DD320-D29E-46A5-B3E4-7FFE9CE4E9A4}"/>
              </a:ext>
            </a:extLst>
          </p:cNvPr>
          <p:cNvSpPr txBox="1"/>
          <p:nvPr/>
        </p:nvSpPr>
        <p:spPr>
          <a:xfrm>
            <a:off x="8343900" y="1979613"/>
            <a:ext cx="2811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-Boot sorrend beállítása</a:t>
            </a:r>
          </a:p>
          <a:p>
            <a:r>
              <a:rPr lang="hu-HU" sz="2400" dirty="0"/>
              <a:t>-Tárolót SSD-</a:t>
            </a:r>
            <a:r>
              <a:rPr lang="hu-HU" sz="2400" dirty="0" err="1"/>
              <a:t>nek</a:t>
            </a:r>
            <a:r>
              <a:rPr lang="hu-HU" sz="2400" dirty="0"/>
              <a:t> állítjuk </a:t>
            </a:r>
          </a:p>
        </p:txBody>
      </p:sp>
    </p:spTree>
    <p:extLst>
      <p:ext uri="{BB962C8B-B14F-4D97-AF65-F5344CB8AC3E}">
        <p14:creationId xmlns:p14="http://schemas.microsoft.com/office/powerpoint/2010/main" val="163157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2A5965-4DB0-4D4B-9323-C394BAA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Windows telepítése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7A3AAB3D-875C-4AFB-B328-C51B496C90E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2036763"/>
            <a:ext cx="5303520" cy="40227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5603EC0-D020-4C68-AA08-BBC97C322308}"/>
              </a:ext>
            </a:extLst>
          </p:cNvPr>
          <p:cNvSpPr txBox="1"/>
          <p:nvPr/>
        </p:nvSpPr>
        <p:spPr>
          <a:xfrm>
            <a:off x="6816089" y="2105542"/>
            <a:ext cx="4278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-Nyelv megadása</a:t>
            </a:r>
          </a:p>
          <a:p>
            <a:r>
              <a:rPr lang="hu-HU" sz="2400" dirty="0"/>
              <a:t>-Nincs termékkulcs</a:t>
            </a:r>
          </a:p>
          <a:p>
            <a:r>
              <a:rPr lang="hu-HU" sz="2400" dirty="0"/>
              <a:t>-Operációs rendszer kiválasztása(Datacenter asztali felülettel)</a:t>
            </a:r>
          </a:p>
          <a:p>
            <a:r>
              <a:rPr lang="hu-HU" sz="2400" dirty="0"/>
              <a:t>-Egyéni telepítés</a:t>
            </a:r>
          </a:p>
          <a:p>
            <a:r>
              <a:rPr lang="hu-HU" sz="2400" dirty="0"/>
              <a:t>-Meghajtó megadása</a:t>
            </a:r>
          </a:p>
          <a:p>
            <a:r>
              <a:rPr lang="hu-HU" sz="2400" dirty="0"/>
              <a:t>-Jelszó megadása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802749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8459DE-BE4E-4E67-B496-92C37110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Hálózat beállítás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185B90A-ABCD-45F1-AB4C-1DB5DEC368B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0015" y="2064924"/>
            <a:ext cx="4895985" cy="402272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7A3E934-00BE-4B3A-AB43-52689EDAAF33}"/>
              </a:ext>
            </a:extLst>
          </p:cNvPr>
          <p:cNvSpPr txBox="1"/>
          <p:nvPr/>
        </p:nvSpPr>
        <p:spPr>
          <a:xfrm>
            <a:off x="6559825" y="2064924"/>
            <a:ext cx="489598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-Fájl -&gt; Eszközök -&gt;Network Manager-&gt;</a:t>
            </a:r>
            <a:r>
              <a:rPr lang="hu-HU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léterehozás</a:t>
            </a:r>
            <a:endParaRPr lang="hu-HU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hu-HU" sz="2400" dirty="0">
                <a:solidFill>
                  <a:srgbClr val="000000"/>
                </a:solidFill>
                <a:latin typeface="Calibri" panose="020F0502020204030204" pitchFamily="34" charset="0"/>
              </a:rPr>
              <a:t>-Konfigurálás-&gt;hálózat-&gt;NAT hálózat</a:t>
            </a:r>
          </a:p>
          <a:p>
            <a:r>
              <a:rPr lang="hu-HU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-Kiszolgáló kezelő-&gt;helyi szerver-&gt;</a:t>
            </a:r>
          </a:p>
          <a:p>
            <a:r>
              <a:rPr lang="hu-HU" sz="2400" dirty="0">
                <a:solidFill>
                  <a:srgbClr val="000000"/>
                </a:solidFill>
                <a:latin typeface="Calibri" panose="020F0502020204030204" pitchFamily="34" charset="0"/>
              </a:rPr>
              <a:t>Ethernet-&gt;</a:t>
            </a:r>
            <a:r>
              <a:rPr lang="hu-HU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jobb klikk-&gt;tulajdonságok-&gt;TCP/IPv4</a:t>
            </a:r>
          </a:p>
          <a:p>
            <a:r>
              <a:rPr lang="hu-HU" sz="2400" dirty="0">
                <a:solidFill>
                  <a:srgbClr val="000000"/>
                </a:solidFill>
                <a:latin typeface="Calibri" panose="020F0502020204030204" pitchFamily="34" charset="0"/>
              </a:rPr>
              <a:t>-</a:t>
            </a:r>
            <a:r>
              <a:rPr lang="hu-HU" sz="2400" dirty="0" err="1">
                <a:solidFill>
                  <a:srgbClr val="000000"/>
                </a:solidFill>
                <a:latin typeface="Calibri" panose="020F0502020204030204" pitchFamily="34" charset="0"/>
              </a:rPr>
              <a:t>ip</a:t>
            </a:r>
            <a:r>
              <a:rPr lang="hu-HU" sz="2400" dirty="0">
                <a:solidFill>
                  <a:srgbClr val="000000"/>
                </a:solidFill>
                <a:latin typeface="Calibri" panose="020F0502020204030204" pitchFamily="34" charset="0"/>
              </a:rPr>
              <a:t> cím: 10.0.2.10/24</a:t>
            </a:r>
          </a:p>
          <a:p>
            <a:r>
              <a:rPr lang="hu-HU" sz="2400" dirty="0">
                <a:solidFill>
                  <a:srgbClr val="000000"/>
                </a:solidFill>
                <a:latin typeface="Calibri" panose="020F0502020204030204" pitchFamily="34" charset="0"/>
              </a:rPr>
              <a:t>-átjáró. 10.0.2.1</a:t>
            </a:r>
            <a:endParaRPr lang="hu-HU" sz="2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261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08A5A86-8DF0-445F-BD37-23F5FC8C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Új felhasználók, csoportok létrehozása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AC5C3AAC-01CB-4043-94CA-9F58BF3A298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927861"/>
            <a:ext cx="5132205" cy="4303078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D26FB6F-2CE6-4AD5-8386-583D6C0C0B8B}"/>
              </a:ext>
            </a:extLst>
          </p:cNvPr>
          <p:cNvSpPr txBox="1"/>
          <p:nvPr/>
        </p:nvSpPr>
        <p:spPr>
          <a:xfrm>
            <a:off x="6679096" y="1947739"/>
            <a:ext cx="4476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-3 felhasználót készítettünk(</a:t>
            </a:r>
            <a:r>
              <a:rPr lang="hu-HU" sz="2400" dirty="0" err="1"/>
              <a:t>persia</a:t>
            </a:r>
            <a:r>
              <a:rPr lang="hu-HU" sz="2400" dirty="0"/>
              <a:t>, </a:t>
            </a:r>
            <a:r>
              <a:rPr lang="hu-HU" sz="2400" dirty="0" err="1"/>
              <a:t>bodir</a:t>
            </a:r>
            <a:r>
              <a:rPr lang="hu-HU" sz="2400" dirty="0"/>
              <a:t>, </a:t>
            </a:r>
            <a:r>
              <a:rPr lang="hu-HU" sz="2400" dirty="0" err="1"/>
              <a:t>mucsin</a:t>
            </a:r>
            <a:r>
              <a:rPr lang="hu-HU" sz="2400" dirty="0"/>
              <a:t>)</a:t>
            </a:r>
          </a:p>
          <a:p>
            <a:r>
              <a:rPr lang="hu-HU" sz="2400" dirty="0"/>
              <a:t>-1 csoport (konyha)</a:t>
            </a:r>
          </a:p>
          <a:p>
            <a:r>
              <a:rPr lang="hu-HU" sz="2400" dirty="0"/>
              <a:t>-Csoporthoz hozzáadjuk a felhasználókat.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023665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C78DE-2354-4FB7-AB87-5C440636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telepítése, beállítása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81BCDD-AF02-4135-B9A3-77E4944B40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965533"/>
            <a:ext cx="542349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134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150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Retrospektív</vt:lpstr>
      <vt:lpstr>Első projekt</vt:lpstr>
      <vt:lpstr>Virtuális gép létrehozása</vt:lpstr>
      <vt:lpstr>A VM konfigurálása</vt:lpstr>
      <vt:lpstr>Windows telepítése</vt:lpstr>
      <vt:lpstr>Hálózat beállítás</vt:lpstr>
      <vt:lpstr>Új felhasználók, csoportok létrehozása</vt:lpstr>
      <vt:lpstr>Active directory telepítése, beállítása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Első projekt</dc:title>
  <dc:creator>Persi Ádám</dc:creator>
  <cp:lastModifiedBy>Persi Ádám</cp:lastModifiedBy>
  <cp:revision>8</cp:revision>
  <dcterms:created xsi:type="dcterms:W3CDTF">2025-10-03T06:08:45Z</dcterms:created>
  <dcterms:modified xsi:type="dcterms:W3CDTF">2025-10-03T07:22:46Z</dcterms:modified>
</cp:coreProperties>
</file>