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01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6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0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96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21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243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6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813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18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77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4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1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904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13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6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04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54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9D70-A7C2-4506-941A-98F41BFB6D7A}" type="datetimeFigureOut">
              <a:rPr lang="en-IE" smtClean="0"/>
              <a:t>29/04/2019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DD5-6693-46FD-8042-3305D11D636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77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4yearproject.azurewebsit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45D8-62C7-4085-B049-AD062451F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weather Bot 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26C3E-4F07-4222-8DC7-ABE59952A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4 year 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6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2820-B22C-444E-8D19-A5E74AE2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5724"/>
            <a:ext cx="9905999" cy="5045477"/>
          </a:xfrm>
        </p:spPr>
        <p:txBody>
          <a:bodyPr/>
          <a:lstStyle/>
          <a:p>
            <a:r>
              <a:rPr lang="en-GB" dirty="0"/>
              <a:t>Angular 7</a:t>
            </a:r>
          </a:p>
          <a:p>
            <a:r>
              <a:rPr lang="en-GB" dirty="0"/>
              <a:t> NodeJS and </a:t>
            </a:r>
            <a:r>
              <a:rPr lang="en-GB" dirty="0" err="1"/>
              <a:t>ExpressJS</a:t>
            </a:r>
            <a:endParaRPr lang="en-GB" dirty="0"/>
          </a:p>
          <a:p>
            <a:r>
              <a:rPr lang="en-GB" dirty="0"/>
              <a:t>MongoDB</a:t>
            </a:r>
          </a:p>
          <a:p>
            <a:r>
              <a:rPr lang="en-GB" dirty="0"/>
              <a:t>Microsoft bot framework</a:t>
            </a:r>
          </a:p>
          <a:p>
            <a:r>
              <a:rPr lang="en-GB" dirty="0"/>
              <a:t>Azure maps</a:t>
            </a:r>
          </a:p>
          <a:p>
            <a:r>
              <a:rPr lang="en-GB" dirty="0"/>
              <a:t>Deployed on azure</a:t>
            </a:r>
          </a:p>
          <a:p>
            <a:r>
              <a:rPr lang="en-IE" dirty="0">
                <a:hlinkClick r:id="rId2"/>
              </a:rPr>
              <a:t>http://4yearproject.azurewebsites.net/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9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3201-ABE2-423D-9971-69199E58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9810"/>
            <a:ext cx="9905999" cy="4761391"/>
          </a:xfrm>
        </p:spPr>
        <p:txBody>
          <a:bodyPr/>
          <a:lstStyle/>
          <a:p>
            <a:r>
              <a:rPr lang="en-GB" dirty="0"/>
              <a:t>The user can register an account</a:t>
            </a:r>
          </a:p>
          <a:p>
            <a:r>
              <a:rPr lang="en-GB" dirty="0"/>
              <a:t>Application can get user location</a:t>
            </a:r>
          </a:p>
          <a:p>
            <a:r>
              <a:rPr lang="en-GB" dirty="0" err="1"/>
              <a:t>Apixu</a:t>
            </a:r>
            <a:r>
              <a:rPr lang="en-GB" dirty="0"/>
              <a:t> weather API</a:t>
            </a:r>
          </a:p>
          <a:p>
            <a:r>
              <a:rPr lang="en-GB" dirty="0"/>
              <a:t>Microsoft bot uses </a:t>
            </a:r>
            <a:r>
              <a:rPr lang="en-IE" dirty="0"/>
              <a:t>Language Understanding (LUIS)</a:t>
            </a:r>
          </a:p>
          <a:p>
            <a:r>
              <a:rPr lang="en-IE" dirty="0"/>
              <a:t>Microsoft Adaptive Card</a:t>
            </a:r>
          </a:p>
        </p:txBody>
      </p:sp>
    </p:spTree>
    <p:extLst>
      <p:ext uri="{BB962C8B-B14F-4D97-AF65-F5344CB8AC3E}">
        <p14:creationId xmlns:p14="http://schemas.microsoft.com/office/powerpoint/2010/main" val="66212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53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weather Bot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Bot </dc:title>
  <dc:creator> </dc:creator>
  <cp:lastModifiedBy> </cp:lastModifiedBy>
  <cp:revision>4</cp:revision>
  <dcterms:created xsi:type="dcterms:W3CDTF">2019-04-28T23:31:08Z</dcterms:created>
  <dcterms:modified xsi:type="dcterms:W3CDTF">2019-04-29T00:48:09Z</dcterms:modified>
</cp:coreProperties>
</file>