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9" r:id="rId4"/>
    <p:sldId id="263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6F3-CA46-4528-A0B1-F3FA93FF2870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8BAD38F-284B-4796-8F87-F7BC1DE43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2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6F3-CA46-4528-A0B1-F3FA93FF2870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BAD38F-284B-4796-8F87-F7BC1DE43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4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6F3-CA46-4528-A0B1-F3FA93FF2870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BAD38F-284B-4796-8F87-F7BC1DE437E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0735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6F3-CA46-4528-A0B1-F3FA93FF2870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BAD38F-284B-4796-8F87-F7BC1DE43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5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6F3-CA46-4528-A0B1-F3FA93FF2870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BAD38F-284B-4796-8F87-F7BC1DE437E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7021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6F3-CA46-4528-A0B1-F3FA93FF2870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BAD38F-284B-4796-8F87-F7BC1DE43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4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6F3-CA46-4528-A0B1-F3FA93FF2870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D38F-284B-4796-8F87-F7BC1DE43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25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6F3-CA46-4528-A0B1-F3FA93FF2870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D38F-284B-4796-8F87-F7BC1DE43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5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6F3-CA46-4528-A0B1-F3FA93FF2870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D38F-284B-4796-8F87-F7BC1DE43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7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6F3-CA46-4528-A0B1-F3FA93FF2870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BAD38F-284B-4796-8F87-F7BC1DE43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4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6F3-CA46-4528-A0B1-F3FA93FF2870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BAD38F-284B-4796-8F87-F7BC1DE43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7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6F3-CA46-4528-A0B1-F3FA93FF2870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BAD38F-284B-4796-8F87-F7BC1DE43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2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6F3-CA46-4528-A0B1-F3FA93FF2870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D38F-284B-4796-8F87-F7BC1DE43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6F3-CA46-4528-A0B1-F3FA93FF2870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D38F-284B-4796-8F87-F7BC1DE43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1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6F3-CA46-4528-A0B1-F3FA93FF2870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D38F-284B-4796-8F87-F7BC1DE43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5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6F3-CA46-4528-A0B1-F3FA93FF2870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BAD38F-284B-4796-8F87-F7BC1DE43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0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776F3-CA46-4528-A0B1-F3FA93FF2870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8BAD38F-284B-4796-8F87-F7BC1DE43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4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312.6034" TargetMode="External"/><Relationship Id="rId2" Type="http://schemas.openxmlformats.org/officeDocument/2006/relationships/hyperlink" Target="https://arxiv.org/abs/1311.290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ghakot.github.io/keras-vis/visualizations/saliency/" TargetMode="External"/><Relationship Id="rId5" Type="http://schemas.openxmlformats.org/officeDocument/2006/relationships/hyperlink" Target="https://arxiv.org/abs/1610.02391" TargetMode="External"/><Relationship Id="rId4" Type="http://schemas.openxmlformats.org/officeDocument/2006/relationships/hyperlink" Target="https://arxiv.org/abs/1412.680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7531-03C9-41E6-B4A2-402EA84911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segmentation with saliency 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75CBE-0788-4B3E-A72C-261C6CDC4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113176"/>
            <a:ext cx="8915399" cy="790486"/>
          </a:xfrm>
        </p:spPr>
        <p:txBody>
          <a:bodyPr/>
          <a:lstStyle/>
          <a:p>
            <a:r>
              <a:rPr lang="en-US" dirty="0"/>
              <a:t>Course: Neural Networks</a:t>
            </a:r>
          </a:p>
          <a:p>
            <a:r>
              <a:rPr lang="en-US" dirty="0"/>
              <a:t>Student: Tudor Buzu</a:t>
            </a:r>
          </a:p>
        </p:txBody>
      </p:sp>
    </p:spTree>
    <p:extLst>
      <p:ext uri="{BB962C8B-B14F-4D97-AF65-F5344CB8AC3E}">
        <p14:creationId xmlns:p14="http://schemas.microsoft.com/office/powerpoint/2010/main" val="2078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BF91-61E4-4368-BC85-C139B9FB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3474"/>
          </a:xfrm>
        </p:spPr>
        <p:txBody>
          <a:bodyPr/>
          <a:lstStyle/>
          <a:p>
            <a:r>
              <a:rPr lang="en-US"/>
              <a:t>Work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595D8-955E-421E-BC5B-992B43EAF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2857"/>
            <a:ext cx="8915400" cy="4460032"/>
          </a:xfrm>
        </p:spPr>
        <p:txBody>
          <a:bodyPr/>
          <a:lstStyle/>
          <a:p>
            <a:r>
              <a:rPr lang="en-US" dirty="0"/>
              <a:t>Select a pretrained CNN (Inception v3, VGG16, etc.);</a:t>
            </a:r>
          </a:p>
          <a:p>
            <a:r>
              <a:rPr lang="en-US" dirty="0"/>
              <a:t>Choose an image segmentation dataset (CMU-Cornell </a:t>
            </a:r>
            <a:r>
              <a:rPr lang="en-US" dirty="0" err="1"/>
              <a:t>iCoseg</a:t>
            </a:r>
            <a:r>
              <a:rPr lang="en-US" dirty="0"/>
              <a:t>);</a:t>
            </a:r>
          </a:p>
          <a:p>
            <a:r>
              <a:rPr lang="en-US" dirty="0"/>
              <a:t>Compute saliency maps (three approaches: backprop, </a:t>
            </a:r>
            <a:r>
              <a:rPr lang="en-US" dirty="0" err="1"/>
              <a:t>deconv</a:t>
            </a:r>
            <a:r>
              <a:rPr lang="en-US" dirty="0"/>
              <a:t>, guided backprop) on the selected dataset;</a:t>
            </a:r>
          </a:p>
          <a:p>
            <a:r>
              <a:rPr lang="en-US" dirty="0"/>
              <a:t>Evaluate saliency maps using F-Measure, IOU;</a:t>
            </a:r>
          </a:p>
          <a:p>
            <a:r>
              <a:rPr lang="en-US" dirty="0"/>
              <a:t>Combine the best technique of saliency map generation with a segmentation NN.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4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BF91-61E4-4368-BC85-C139B9FB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3474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595D8-955E-421E-BC5B-992B43EAF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2856"/>
            <a:ext cx="8915400" cy="721237"/>
          </a:xfrm>
        </p:spPr>
        <p:txBody>
          <a:bodyPr>
            <a:normAutofit/>
          </a:bodyPr>
          <a:lstStyle/>
          <a:p>
            <a:r>
              <a:rPr lang="en-US" b="1" dirty="0"/>
              <a:t>CMU-Cornell </a:t>
            </a:r>
            <a:r>
              <a:rPr lang="en-US" b="1" dirty="0" err="1"/>
              <a:t>iCoseg</a:t>
            </a:r>
            <a:r>
              <a:rPr lang="en-US" b="1" dirty="0"/>
              <a:t> dataset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94FA3-4C55-48F0-8585-E3B2DC67A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037" y="2498677"/>
            <a:ext cx="3438525" cy="1190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BCF9A0-33A5-448F-BE7E-2C01D945F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037" y="3903833"/>
            <a:ext cx="3438525" cy="1264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F15611-7265-491C-81B9-FEAA50062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538" y="2498677"/>
            <a:ext cx="3438525" cy="1194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E148A7-B0E3-42F3-91FD-DE45E1E45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4538" y="3903833"/>
            <a:ext cx="34480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7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BF91-61E4-4368-BC85-C139B9FB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3474"/>
          </a:xfrm>
        </p:spPr>
        <p:txBody>
          <a:bodyPr/>
          <a:lstStyle/>
          <a:p>
            <a:r>
              <a:rPr lang="en-US" dirty="0"/>
              <a:t>Saliency map approaches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C27DB0-DC8B-4E9C-9DA9-3E69CDED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917" y="1974715"/>
            <a:ext cx="87534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BF91-61E4-4368-BC85-C139B9FB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3474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595D8-955E-421E-BC5B-992B43EAF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2857"/>
            <a:ext cx="9239622" cy="4855492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dirty="0"/>
              <a:t>Visualizing and Understanding Convolutional Networks (</a:t>
            </a:r>
            <a:r>
              <a:rPr lang="en-US" dirty="0" err="1"/>
              <a:t>Zeiler</a:t>
            </a:r>
            <a:r>
              <a:rPr lang="en-US" dirty="0"/>
              <a:t> and Fergus, 2013) (</a:t>
            </a:r>
            <a:r>
              <a:rPr lang="en-US" dirty="0">
                <a:hlinkClick r:id="rId2"/>
              </a:rPr>
              <a:t>https://arxiv.org/abs/1311.2901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>
              <a:buAutoNum type="arabicPeriod" startAt="2"/>
            </a:pPr>
            <a:r>
              <a:rPr lang="en-US" dirty="0"/>
              <a:t>Deep Inside Convolutional Networks: </a:t>
            </a:r>
            <a:r>
              <a:rPr lang="en-US" dirty="0" err="1"/>
              <a:t>Visualising</a:t>
            </a:r>
            <a:r>
              <a:rPr lang="en-US" dirty="0"/>
              <a:t> Image Classification Models and Saliency Maps (</a:t>
            </a:r>
            <a:r>
              <a:rPr lang="en-US" dirty="0" err="1"/>
              <a:t>Simonyan</a:t>
            </a:r>
            <a:r>
              <a:rPr lang="en-US" dirty="0"/>
              <a:t>  et al., 2014) (</a:t>
            </a:r>
            <a:r>
              <a:rPr lang="en-US" dirty="0">
                <a:hlinkClick r:id="rId3"/>
              </a:rPr>
              <a:t>https://arxiv.org/abs/1312.6034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>
              <a:buAutoNum type="arabicPeriod" startAt="3"/>
            </a:pPr>
            <a:r>
              <a:rPr lang="en-US" dirty="0"/>
              <a:t>Striving for Simplicity: The All Convolutional Net (</a:t>
            </a:r>
            <a:r>
              <a:rPr lang="en-US" dirty="0" err="1"/>
              <a:t>Springenberg</a:t>
            </a:r>
            <a:r>
              <a:rPr lang="en-US" dirty="0"/>
              <a:t> et al., 2015) (</a:t>
            </a:r>
            <a:r>
              <a:rPr lang="en-US" dirty="0">
                <a:hlinkClick r:id="rId4"/>
              </a:rPr>
              <a:t>https://arxiv.org/abs/1412.6806</a:t>
            </a:r>
            <a:r>
              <a:rPr lang="en-US" dirty="0"/>
              <a:t>)</a:t>
            </a:r>
          </a:p>
          <a:p>
            <a:pPr>
              <a:buAutoNum type="arabicPeriod" startAt="3"/>
            </a:pPr>
            <a:endParaRPr lang="en-US" dirty="0"/>
          </a:p>
          <a:p>
            <a:pPr>
              <a:buFont typeface="Wingdings 3" charset="2"/>
              <a:buAutoNum type="arabicPeriod" startAt="3"/>
            </a:pPr>
            <a:r>
              <a:rPr lang="en-US" dirty="0"/>
              <a:t>Grad-CAM: Visual Explanations from Deep Networks via Gradient-based Localization (</a:t>
            </a:r>
            <a:r>
              <a:rPr lang="en-US" dirty="0" err="1"/>
              <a:t>Selvaraju</a:t>
            </a:r>
            <a:r>
              <a:rPr lang="en-US" dirty="0"/>
              <a:t> et al., 2016) (</a:t>
            </a:r>
            <a:r>
              <a:rPr lang="en-US" dirty="0">
                <a:hlinkClick r:id="rId5"/>
              </a:rPr>
              <a:t>https://arxiv.org/abs/1610.02391</a:t>
            </a:r>
            <a:r>
              <a:rPr lang="en-US" dirty="0"/>
              <a:t>)</a:t>
            </a:r>
          </a:p>
          <a:p>
            <a:pPr>
              <a:buFont typeface="Wingdings 3" charset="2"/>
              <a:buAutoNum type="arabicPeriod" startAt="3"/>
            </a:pPr>
            <a:endParaRPr lang="en-US" dirty="0"/>
          </a:p>
          <a:p>
            <a:pPr>
              <a:buFont typeface="Wingdings 3" charset="2"/>
              <a:buAutoNum type="arabicPeriod" startAt="3"/>
            </a:pPr>
            <a:r>
              <a:rPr lang="en-US" dirty="0">
                <a:hlinkClick r:id="rId6"/>
              </a:rPr>
              <a:t>https://raghakot.github.io/keras-vis/visualizations/saliency/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9403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</TotalTime>
  <Words>205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Image segmentation with saliency maps</vt:lpstr>
      <vt:lpstr>Work plan</vt:lpstr>
      <vt:lpstr>Datasets</vt:lpstr>
      <vt:lpstr>Saliency map approaches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segmentation with saliency maps</dc:title>
  <dc:creator>Buzu Tudor</dc:creator>
  <cp:lastModifiedBy>Buzu Tudor</cp:lastModifiedBy>
  <cp:revision>9</cp:revision>
  <dcterms:created xsi:type="dcterms:W3CDTF">2018-12-05T12:20:56Z</dcterms:created>
  <dcterms:modified xsi:type="dcterms:W3CDTF">2019-01-18T17:16:24Z</dcterms:modified>
</cp:coreProperties>
</file>