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3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309960" y="150120"/>
            <a:ext cx="11657880" cy="65574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7279037" y="0"/>
                </a:lnTo>
                <a:cubicBezTo>
                  <a:pt x="10197885" y="7748"/>
                  <a:pt x="10094564" y="6850251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08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10"/>
          <p:cNvSpPr/>
          <p:nvPr/>
        </p:nvSpPr>
        <p:spPr>
          <a:xfrm>
            <a:off x="155160" y="150120"/>
            <a:ext cx="11657880" cy="65574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7279037" y="0"/>
                </a:lnTo>
                <a:cubicBezTo>
                  <a:pt x="10197885" y="7748"/>
                  <a:pt x="10094564" y="6850251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80120" y="1459800"/>
            <a:ext cx="758880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pic>
        <p:nvPicPr>
          <p:cNvPr id="7" name="Picture 12" descr=""/>
          <p:cNvPicPr/>
          <p:nvPr/>
        </p:nvPicPr>
        <p:blipFill>
          <a:blip r:embed="rId4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pic>
        <p:nvPicPr>
          <p:cNvPr id="8" name="Picture 14" descr="A close up of a logo&#10;&#10;Description automatically generated"/>
          <p:cNvPicPr/>
          <p:nvPr/>
        </p:nvPicPr>
        <p:blipFill>
          <a:blip r:embed="rId5"/>
          <a:stretch/>
        </p:blipFill>
        <p:spPr>
          <a:xfrm>
            <a:off x="9498600" y="387360"/>
            <a:ext cx="2305800" cy="1259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72320" y="1209240"/>
            <a:ext cx="11113920" cy="765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3399"/>
                </a:solidFill>
                <a:latin typeface="Rockwell"/>
              </a:rPr>
              <a:t>Click to edit Master title style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72320" y="2116080"/>
            <a:ext cx="11113920" cy="4060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6890DA-B44B-4D6D-ACB8-E0F43B42CFD1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B301B8-025F-4E27-99A0-16859096F47B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1960" y="1463040"/>
            <a:ext cx="10515240" cy="2404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3399"/>
                </a:solidFill>
                <a:latin typeface="Rockwell"/>
              </a:rPr>
              <a:t>Click to edit Master title style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1960" y="4025520"/>
            <a:ext cx="10515240" cy="20638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4d73bf"/>
                </a:solidFill>
                <a:latin typeface="Tw Cen MT"/>
              </a:rPr>
              <a:t>Click to edit Master text styles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5747DC1-61FA-45BB-A0BF-CCF282B61BDC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D12A3B-8200-4C0E-9D9E-C0E2B975CB55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472320" y="1411200"/>
            <a:ext cx="5546880" cy="4765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172200" y="1411200"/>
            <a:ext cx="5414040" cy="4765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2172960" y="298440"/>
            <a:ext cx="6911640" cy="7650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3399"/>
                </a:solidFill>
                <a:latin typeface="Rockwell"/>
              </a:rPr>
              <a:t>Click to edit Master title style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42506FB-64CF-4FDA-BC9D-A01B65C3F083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BD862C6-46D1-49A3-BC97-E0EBC5BC31DB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0"/>
          <p:cNvSpPr/>
          <p:nvPr/>
        </p:nvSpPr>
        <p:spPr>
          <a:xfrm>
            <a:off x="155160" y="150120"/>
            <a:ext cx="10515240" cy="1025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0" y="0"/>
                </a:moveTo>
                <a:lnTo>
                  <a:pt x="9808309" y="87350"/>
                </a:lnTo>
                <a:cubicBezTo>
                  <a:pt x="11046024" y="182458"/>
                  <a:pt x="10912412" y="6850249"/>
                  <a:pt x="12192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">
                <a:srgbClr val="eeeeee">
                  <a:alpha val="0"/>
                </a:srgbClr>
              </a:gs>
              <a:gs pos="100000">
                <a:srgbClr val="eeeee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0" descr=""/>
          <p:cNvPicPr/>
          <p:nvPr/>
        </p:nvPicPr>
        <p:blipFill>
          <a:blip r:embed="rId2"/>
          <a:stretch/>
        </p:blipFill>
        <p:spPr>
          <a:xfrm>
            <a:off x="10564200" y="302760"/>
            <a:ext cx="1317240" cy="71964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12" descr=""/>
          <p:cNvPicPr/>
          <p:nvPr/>
        </p:nvPicPr>
        <p:blipFill>
          <a:blip r:embed="rId3"/>
          <a:stretch/>
        </p:blipFill>
        <p:spPr>
          <a:xfrm>
            <a:off x="309960" y="309960"/>
            <a:ext cx="1642320" cy="719640"/>
          </a:xfrm>
          <a:prstGeom prst="rect">
            <a:avLst/>
          </a:prstGeom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dt"/>
          </p:nvPr>
        </p:nvSpPr>
        <p:spPr>
          <a:xfrm>
            <a:off x="1461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CFF243A-2056-4248-AAD4-2ECF1BE747B2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ftr"/>
          </p:nvPr>
        </p:nvSpPr>
        <p:spPr>
          <a:xfrm>
            <a:off x="2977920" y="6356520"/>
            <a:ext cx="6227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/>
          </p:nvPr>
        </p:nvSpPr>
        <p:spPr>
          <a:xfrm>
            <a:off x="930276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C98C366-1B4C-4F3D-A0CD-82B6D0446FDF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3399"/>
                </a:solidFill>
                <a:latin typeface="Rockwell"/>
              </a:rPr>
              <a:t>Click to edit the title text format</a:t>
            </a:r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/>
        </p:nvSpPr>
        <p:spPr>
          <a:xfrm>
            <a:off x="780120" y="1459800"/>
            <a:ext cx="75888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de-DE" sz="6000" spc="-1" strike="noStrike">
                <a:solidFill>
                  <a:srgbClr val="ffffff"/>
                </a:solidFill>
                <a:latin typeface="Rockwell"/>
              </a:rPr>
              <a:t>Lehrstuhl X</a:t>
            </a:r>
            <a:br/>
            <a:r>
              <a:rPr b="0" lang="de-DE" sz="6000" spc="-1" strike="noStrike">
                <a:solidFill>
                  <a:srgbClr val="ffffff"/>
                </a:solidFill>
                <a:latin typeface="Rockwell"/>
              </a:rPr>
              <a:t>Data Science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24" name="Subtitle 2"/>
          <p:cNvSpPr txBox="1"/>
          <p:nvPr/>
        </p:nvSpPr>
        <p:spPr>
          <a:xfrm>
            <a:off x="780120" y="3939480"/>
            <a:ext cx="758880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Tw Cen MT"/>
              </a:rPr>
              <a:t>Prof. Dr. Andreas Hotho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 txBox="1"/>
          <p:nvPr/>
        </p:nvSpPr>
        <p:spPr>
          <a:xfrm>
            <a:off x="780120" y="1459800"/>
            <a:ext cx="7588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Test 12313213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/>
        </p:nvSpPr>
        <p:spPr>
          <a:xfrm>
            <a:off x="472320" y="1209240"/>
            <a:ext cx="11113920" cy="765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3399"/>
                </a:solidFill>
                <a:latin typeface="Rockwell"/>
              </a:rPr>
              <a:t>Overview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28" name="Content Placeholder 2"/>
          <p:cNvSpPr txBox="1"/>
          <p:nvPr/>
        </p:nvSpPr>
        <p:spPr>
          <a:xfrm>
            <a:off x="472320" y="2116080"/>
            <a:ext cx="11113920" cy="406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Four Subgroups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NLP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Recommender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Fraud Detection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Tw Cen MT"/>
              </a:rPr>
              <a:t>Sensor Data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9" name="Date Placeholder 3"/>
          <p:cNvSpPr txBox="1"/>
          <p:nvPr/>
        </p:nvSpPr>
        <p:spPr>
          <a:xfrm>
            <a:off x="1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07240D-BCE7-4937-9F2F-C52180D4B19F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Footer Placeholder 4"/>
          <p:cNvSpPr txBox="1"/>
          <p:nvPr/>
        </p:nvSpPr>
        <p:spPr>
          <a:xfrm>
            <a:off x="2977920" y="6356520"/>
            <a:ext cx="62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Slide Number Placeholder 5"/>
          <p:cNvSpPr txBox="1"/>
          <p:nvPr/>
        </p:nvSpPr>
        <p:spPr>
          <a:xfrm>
            <a:off x="93027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7EA3BD-A875-4690-95D3-2B4B9175C54C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4"/>
          <p:cNvSpPr txBox="1"/>
          <p:nvPr/>
        </p:nvSpPr>
        <p:spPr>
          <a:xfrm>
            <a:off x="831960" y="1463040"/>
            <a:ext cx="10515240" cy="2404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3399"/>
                </a:solidFill>
                <a:latin typeface="Rockwell"/>
              </a:rPr>
              <a:t>Natural Language Processing</a:t>
            </a:r>
            <a:endParaRPr b="0" lang="de-DE" sz="60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33" name="Text Placeholder 5"/>
          <p:cNvSpPr txBox="1"/>
          <p:nvPr/>
        </p:nvSpPr>
        <p:spPr>
          <a:xfrm>
            <a:off x="831960" y="4025520"/>
            <a:ext cx="10515240" cy="2063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4d73bf"/>
                </a:solidFill>
                <a:latin typeface="Tw Cen MT"/>
              </a:rPr>
              <a:t>Sentiment Analysis</a:t>
            </a:r>
            <a:endParaRPr b="0" lang="de-DE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4" name="Date Placeholder 1"/>
          <p:cNvSpPr txBox="1"/>
          <p:nvPr/>
        </p:nvSpPr>
        <p:spPr>
          <a:xfrm>
            <a:off x="1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07E0B79-BA6C-4AEE-A9D6-3EAC002389BE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5" name="Footer Placeholder 2"/>
          <p:cNvSpPr txBox="1"/>
          <p:nvPr/>
        </p:nvSpPr>
        <p:spPr>
          <a:xfrm>
            <a:off x="2977920" y="6356520"/>
            <a:ext cx="62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Slide Number Placeholder 3"/>
          <p:cNvSpPr txBox="1"/>
          <p:nvPr/>
        </p:nvSpPr>
        <p:spPr>
          <a:xfrm>
            <a:off x="93027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062210-2E4A-45AD-A453-A9FACFC680CC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ntent Placeholder 2"/>
          <p:cNvSpPr txBox="1"/>
          <p:nvPr/>
        </p:nvSpPr>
        <p:spPr>
          <a:xfrm>
            <a:off x="472320" y="1411200"/>
            <a:ext cx="5546880" cy="4765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2800" spc="-1" strike="noStrike">
                <a:solidFill>
                  <a:srgbClr val="000000"/>
                </a:solidFill>
                <a:latin typeface="Tw Cen MT"/>
              </a:rPr>
              <a:t>PRO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Diverse set of research topics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Interesting problems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Interdisplinary research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8" name="Content Placeholder 3"/>
          <p:cNvSpPr txBox="1"/>
          <p:nvPr/>
        </p:nvSpPr>
        <p:spPr>
          <a:xfrm>
            <a:off x="6172200" y="1447200"/>
            <a:ext cx="5414040" cy="4765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2800" spc="-1" strike="noStrike">
                <a:solidFill>
                  <a:srgbClr val="000000"/>
                </a:solidFill>
                <a:latin typeface="Tw Cen MT"/>
              </a:rPr>
              <a:t>CONTRA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Tw Cen MT"/>
              </a:rPr>
              <a:t>No deep expertise</a:t>
            </a:r>
            <a:endParaRPr b="0" lang="de-DE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9" name="Title 1"/>
          <p:cNvSpPr txBox="1"/>
          <p:nvPr/>
        </p:nvSpPr>
        <p:spPr>
          <a:xfrm>
            <a:off x="2172960" y="298440"/>
            <a:ext cx="6911640" cy="765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3399"/>
                </a:solidFill>
                <a:latin typeface="Rockwell"/>
              </a:rPr>
              <a:t>LS X</a:t>
            </a:r>
            <a:endParaRPr b="0" lang="de-DE" sz="4400" spc="-1" strike="noStrike">
              <a:solidFill>
                <a:srgbClr val="003399"/>
              </a:solidFill>
              <a:latin typeface="Rockwell"/>
            </a:endParaRPr>
          </a:p>
        </p:txBody>
      </p:sp>
      <p:sp>
        <p:nvSpPr>
          <p:cNvPr id="240" name="Date Placeholder 6"/>
          <p:cNvSpPr txBox="1"/>
          <p:nvPr/>
        </p:nvSpPr>
        <p:spPr>
          <a:xfrm>
            <a:off x="1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877D00-4BD5-4F5B-82C1-463C9A9768C2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Footer Placeholder 7"/>
          <p:cNvSpPr txBox="1"/>
          <p:nvPr/>
        </p:nvSpPr>
        <p:spPr>
          <a:xfrm>
            <a:off x="2977920" y="6356520"/>
            <a:ext cx="62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Slide Number Placeholder 8"/>
          <p:cNvSpPr txBox="1"/>
          <p:nvPr/>
        </p:nvSpPr>
        <p:spPr>
          <a:xfrm>
            <a:off x="93027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BC69DF-CA9D-4F86-BE44-DD374B7D2957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"/>
          <p:cNvSpPr/>
          <p:nvPr/>
        </p:nvSpPr>
        <p:spPr>
          <a:xfrm>
            <a:off x="2217600" y="2267640"/>
            <a:ext cx="1271520" cy="2322360"/>
          </a:xfrm>
          <a:prstGeom prst="rect">
            <a:avLst/>
          </a:prstGeom>
          <a:solidFill>
            <a:srgbClr val="003399"/>
          </a:solidFill>
          <a:ln>
            <a:solidFill>
              <a:srgbClr val="00257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Rockwell"/>
              </a:rPr>
              <a:t>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Rectangle 3"/>
          <p:cNvSpPr/>
          <p:nvPr/>
        </p:nvSpPr>
        <p:spPr>
          <a:xfrm>
            <a:off x="5460120" y="1616040"/>
            <a:ext cx="1271520" cy="3625560"/>
          </a:xfrm>
          <a:prstGeom prst="rect">
            <a:avLst/>
          </a:prstGeom>
          <a:solidFill>
            <a:srgbClr val="003399"/>
          </a:solidFill>
          <a:ln>
            <a:solidFill>
              <a:srgbClr val="00257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Rockwell"/>
              </a:rPr>
              <a:t>Hidden 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Rectangle 4"/>
          <p:cNvSpPr/>
          <p:nvPr/>
        </p:nvSpPr>
        <p:spPr>
          <a:xfrm>
            <a:off x="8702640" y="2267640"/>
            <a:ext cx="1271520" cy="2322360"/>
          </a:xfrm>
          <a:prstGeom prst="rect">
            <a:avLst/>
          </a:prstGeom>
          <a:solidFill>
            <a:srgbClr val="003399"/>
          </a:solidFill>
          <a:ln>
            <a:solidFill>
              <a:srgbClr val="00257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Rockwel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Straight Arrow Connector 6"/>
          <p:cNvSpPr/>
          <p:nvPr/>
        </p:nvSpPr>
        <p:spPr>
          <a:xfrm>
            <a:off x="3489480" y="3429000"/>
            <a:ext cx="197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3399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7" name="Straight Arrow Connector 7"/>
          <p:cNvSpPr/>
          <p:nvPr/>
        </p:nvSpPr>
        <p:spPr>
          <a:xfrm>
            <a:off x="6732000" y="3429000"/>
            <a:ext cx="197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3399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8" name="Date Placeholder 1"/>
          <p:cNvSpPr txBox="1"/>
          <p:nvPr/>
        </p:nvSpPr>
        <p:spPr>
          <a:xfrm>
            <a:off x="146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85FE298-833E-460A-8563-BAE74102C49F}" type="datetime1">
              <a:rPr b="0" lang="de-DE" sz="1200" spc="-1" strike="noStrike">
                <a:solidFill>
                  <a:srgbClr val="8b8fb9"/>
                </a:solidFill>
                <a:latin typeface="Rockwell"/>
              </a:rPr>
              <a:t>03.05.2021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Footer Placeholder 5"/>
          <p:cNvSpPr txBox="1"/>
          <p:nvPr/>
        </p:nvSpPr>
        <p:spPr>
          <a:xfrm>
            <a:off x="2977920" y="6356520"/>
            <a:ext cx="6227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fb9"/>
                </a:solidFill>
                <a:latin typeface="Rockwell"/>
              </a:rPr>
              <a:t>Lehrstuhl X — Data Science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Slide Number Placeholder 8"/>
          <p:cNvSpPr txBox="1"/>
          <p:nvPr/>
        </p:nvSpPr>
        <p:spPr>
          <a:xfrm>
            <a:off x="93027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68CE59-2254-460A-8BEA-3508E9317EF0}" type="slidenum">
              <a:rPr b="0" lang="de-DE" sz="1200" spc="-1" strike="noStrike">
                <a:solidFill>
                  <a:srgbClr val="8b8fb9"/>
                </a:solidFill>
                <a:latin typeface="Rockwel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c6699"/>
      </a:dk2>
      <a:lt2>
        <a:srgbClr val="ffffff"/>
      </a:lt2>
      <a:accent1>
        <a:srgbClr val="4d73bf"/>
      </a:accent1>
      <a:accent2>
        <a:srgbClr val="f9a03f"/>
      </a:accent2>
      <a:accent3>
        <a:srgbClr val="b8b8d1"/>
      </a:accent3>
      <a:accent4>
        <a:srgbClr val="fadf63"/>
      </a:accent4>
      <a:accent5>
        <a:srgbClr val="004e64"/>
      </a:accent5>
      <a:accent6>
        <a:srgbClr val="89b6a5"/>
      </a:accent6>
      <a:hlink>
        <a:srgbClr val="003399"/>
      </a:hlink>
      <a:folHlink>
        <a:srgbClr val="9300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LibreOffice/7.1.2.2$Linux_X86_64 LibreOffice_project/10$Build-2</Application>
  <AppVersion>15.0000</AppVersion>
  <Words>73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2021-05-03T14:58:53Z</dcterms:created>
  <dc:creator/>
  <dc:description/>
  <dc:language>en-US</dc:language>
  <cp:lastModifiedBy/>
  <dcterms:modified xsi:type="dcterms:W3CDTF">2021-05-03T15:06:52Z</dcterms:modified>
  <cp:revision>2</cp:revision>
  <dc:subject/>
  <dc:title>Lehrstuhl X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