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10"/>
          <p:cNvSpPr/>
          <p:nvPr/>
        </p:nvSpPr>
        <p:spPr>
          <a:xfrm>
            <a:off x="155160" y="150120"/>
            <a:ext cx="10515240" cy="102528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0" y="0"/>
                </a:moveTo>
                <a:lnTo>
                  <a:pt x="9808309" y="87350"/>
                </a:lnTo>
                <a:cubicBezTo>
                  <a:pt x="11046024" y="182458"/>
                  <a:pt x="10912412" y="6850249"/>
                  <a:pt x="12192000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1000">
                <a:srgbClr val="eeeeee">
                  <a:alpha val="0"/>
                </a:srgbClr>
              </a:gs>
              <a:gs pos="100000">
                <a:srgbClr val="eeeeee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10" descr=""/>
          <p:cNvPicPr/>
          <p:nvPr/>
        </p:nvPicPr>
        <p:blipFill>
          <a:blip r:embed="rId2"/>
          <a:stretch/>
        </p:blipFill>
        <p:spPr>
          <a:xfrm>
            <a:off x="10564200" y="302760"/>
            <a:ext cx="1317240" cy="719640"/>
          </a:xfrm>
          <a:prstGeom prst="rect">
            <a:avLst/>
          </a:prstGeom>
          <a:ln w="0">
            <a:noFill/>
          </a:ln>
        </p:spPr>
      </p:pic>
      <p:pic>
        <p:nvPicPr>
          <p:cNvPr id="2" name="Picture 12" descr=""/>
          <p:cNvPicPr/>
          <p:nvPr/>
        </p:nvPicPr>
        <p:blipFill>
          <a:blip r:embed="rId3"/>
          <a:stretch/>
        </p:blipFill>
        <p:spPr>
          <a:xfrm>
            <a:off x="309960" y="309960"/>
            <a:ext cx="1642320" cy="719640"/>
          </a:xfrm>
          <a:prstGeom prst="rect">
            <a:avLst/>
          </a:prstGeom>
          <a:ln w="0">
            <a:noFill/>
          </a:ln>
        </p:spPr>
      </p:pic>
      <p:sp>
        <p:nvSpPr>
          <p:cNvPr id="3" name="Rectangle 1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10"/>
          <p:cNvSpPr/>
          <p:nvPr/>
        </p:nvSpPr>
        <p:spPr>
          <a:xfrm>
            <a:off x="309960" y="150120"/>
            <a:ext cx="11657880" cy="655740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0" y="0"/>
                </a:moveTo>
                <a:lnTo>
                  <a:pt x="7279037" y="0"/>
                </a:lnTo>
                <a:cubicBezTo>
                  <a:pt x="10197885" y="7748"/>
                  <a:pt x="10094564" y="6850251"/>
                  <a:pt x="12192000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608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 10"/>
          <p:cNvSpPr/>
          <p:nvPr/>
        </p:nvSpPr>
        <p:spPr>
          <a:xfrm>
            <a:off x="155160" y="150120"/>
            <a:ext cx="11657880" cy="655740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0" y="0"/>
                </a:moveTo>
                <a:lnTo>
                  <a:pt x="7279037" y="0"/>
                </a:lnTo>
                <a:cubicBezTo>
                  <a:pt x="10197885" y="7748"/>
                  <a:pt x="10094564" y="6850251"/>
                  <a:pt x="12192000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80120" y="1459800"/>
            <a:ext cx="7588800" cy="238716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Rockwell"/>
              </a:rPr>
              <a:t>Click to edit Master title style</a:t>
            </a:r>
            <a:endParaRPr b="0" lang="de-DE" sz="6000" spc="-1" strike="noStrike">
              <a:solidFill>
                <a:srgbClr val="003399"/>
              </a:solidFill>
              <a:latin typeface="Rockwell"/>
            </a:endParaRPr>
          </a:p>
        </p:txBody>
      </p:sp>
      <p:pic>
        <p:nvPicPr>
          <p:cNvPr id="7" name="Picture 12" descr=""/>
          <p:cNvPicPr/>
          <p:nvPr/>
        </p:nvPicPr>
        <p:blipFill>
          <a:blip r:embed="rId4"/>
          <a:stretch/>
        </p:blipFill>
        <p:spPr>
          <a:xfrm>
            <a:off x="309960" y="309960"/>
            <a:ext cx="1642320" cy="719640"/>
          </a:xfrm>
          <a:prstGeom prst="rect">
            <a:avLst/>
          </a:prstGeom>
          <a:ln w="0">
            <a:noFill/>
          </a:ln>
        </p:spPr>
      </p:pic>
      <p:pic>
        <p:nvPicPr>
          <p:cNvPr id="8" name="Picture 14" descr="A close up of a logo&#10;&#10;Description automatically generated"/>
          <p:cNvPicPr/>
          <p:nvPr/>
        </p:nvPicPr>
        <p:blipFill>
          <a:blip r:embed="rId5"/>
          <a:stretch/>
        </p:blipFill>
        <p:spPr>
          <a:xfrm>
            <a:off x="9498600" y="387360"/>
            <a:ext cx="2305800" cy="125964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Tw Cen MT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Tw Cen MT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Tw Cen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Tw Cen MT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Tw Cen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Tw Cen MT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Tw Cen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Tw Cen MT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Tw Cen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Tw Cen MT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Tw Cen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Tw Cen MT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0"/>
          <p:cNvSpPr/>
          <p:nvPr/>
        </p:nvSpPr>
        <p:spPr>
          <a:xfrm>
            <a:off x="155160" y="150120"/>
            <a:ext cx="10515240" cy="102528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0" y="0"/>
                </a:moveTo>
                <a:lnTo>
                  <a:pt x="9808309" y="87350"/>
                </a:lnTo>
                <a:cubicBezTo>
                  <a:pt x="11046024" y="182458"/>
                  <a:pt x="10912412" y="6850249"/>
                  <a:pt x="12192000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1000">
                <a:srgbClr val="eeeeee">
                  <a:alpha val="0"/>
                </a:srgbClr>
              </a:gs>
              <a:gs pos="100000">
                <a:srgbClr val="eeeeee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" name="Picture 10" descr=""/>
          <p:cNvPicPr/>
          <p:nvPr/>
        </p:nvPicPr>
        <p:blipFill>
          <a:blip r:embed="rId2"/>
          <a:stretch/>
        </p:blipFill>
        <p:spPr>
          <a:xfrm>
            <a:off x="10564200" y="302760"/>
            <a:ext cx="1317240" cy="719640"/>
          </a:xfrm>
          <a:prstGeom prst="rect">
            <a:avLst/>
          </a:prstGeom>
          <a:ln w="0">
            <a:noFill/>
          </a:ln>
        </p:spPr>
      </p:pic>
      <p:pic>
        <p:nvPicPr>
          <p:cNvPr id="48" name="Picture 12" descr=""/>
          <p:cNvPicPr/>
          <p:nvPr/>
        </p:nvPicPr>
        <p:blipFill>
          <a:blip r:embed="rId3"/>
          <a:stretch/>
        </p:blipFill>
        <p:spPr>
          <a:xfrm>
            <a:off x="309960" y="309960"/>
            <a:ext cx="1642320" cy="71964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72320" y="1209240"/>
            <a:ext cx="11113920" cy="7650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3399"/>
                </a:solidFill>
                <a:latin typeface="Rockwell"/>
              </a:rPr>
              <a:t>Click to edit Master title style</a:t>
            </a:r>
            <a:endParaRPr b="0" lang="de-DE" sz="44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72320" y="2116080"/>
            <a:ext cx="11113920" cy="406044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w Cen MT"/>
              </a:rPr>
              <a:t>Click to edit Master text styles</a:t>
            </a:r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Second level</a:t>
            </a:r>
            <a:endParaRPr b="0" lang="de-DE" sz="2400" spc="-1" strike="noStrike">
              <a:solidFill>
                <a:srgbClr val="000000"/>
              </a:solidFill>
              <a:latin typeface="Tw Cen MT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Third level</a:t>
            </a:r>
            <a:endParaRPr b="0" lang="de-DE" sz="2000" spc="-1" strike="noStrike">
              <a:solidFill>
                <a:srgbClr val="000000"/>
              </a:solidFill>
              <a:latin typeface="Tw Cen MT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Fourth level</a:t>
            </a:r>
            <a:endParaRPr b="0" lang="de-DE" sz="1800" spc="-1" strike="noStrike">
              <a:solidFill>
                <a:srgbClr val="000000"/>
              </a:solidFill>
              <a:latin typeface="Tw Cen MT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Fifth level</a:t>
            </a:r>
            <a:endParaRPr b="0" lang="de-DE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/>
          </p:nvPr>
        </p:nvSpPr>
        <p:spPr>
          <a:xfrm>
            <a:off x="14616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07A11CB-AEBA-4799-A96E-98804AA97376}" type="datetime1">
              <a:rPr b="0" lang="de-DE" sz="1200" spc="-1" strike="noStrike">
                <a:solidFill>
                  <a:srgbClr val="8b8fb9"/>
                </a:solidFill>
                <a:latin typeface="Rockwell"/>
              </a:rPr>
              <a:t>03.05.2021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ftr"/>
          </p:nvPr>
        </p:nvSpPr>
        <p:spPr>
          <a:xfrm>
            <a:off x="2977920" y="6356520"/>
            <a:ext cx="622728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fb9"/>
                </a:solidFill>
                <a:latin typeface="Rockwell"/>
              </a:rPr>
              <a:t>Lehrstuhl X — Data Science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sldNum"/>
          </p:nvPr>
        </p:nvSpPr>
        <p:spPr>
          <a:xfrm>
            <a:off x="930276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8022582-9369-4C39-B9C7-4F68B42155CD}" type="slidenum">
              <a:rPr b="0" lang="de-DE" sz="1200" spc="-1" strike="noStrike">
                <a:solidFill>
                  <a:srgbClr val="8b8fb9"/>
                </a:solidFill>
                <a:latin typeface="Rockwel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10"/>
          <p:cNvSpPr/>
          <p:nvPr/>
        </p:nvSpPr>
        <p:spPr>
          <a:xfrm>
            <a:off x="155160" y="150120"/>
            <a:ext cx="10515240" cy="102528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0" y="0"/>
                </a:moveTo>
                <a:lnTo>
                  <a:pt x="9808309" y="87350"/>
                </a:lnTo>
                <a:cubicBezTo>
                  <a:pt x="11046024" y="182458"/>
                  <a:pt x="10912412" y="6850249"/>
                  <a:pt x="12192000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1000">
                <a:srgbClr val="eeeeee">
                  <a:alpha val="0"/>
                </a:srgbClr>
              </a:gs>
              <a:gs pos="100000">
                <a:srgbClr val="eeeeee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" name="Picture 10" descr=""/>
          <p:cNvPicPr/>
          <p:nvPr/>
        </p:nvPicPr>
        <p:blipFill>
          <a:blip r:embed="rId2"/>
          <a:stretch/>
        </p:blipFill>
        <p:spPr>
          <a:xfrm>
            <a:off x="10564200" y="302760"/>
            <a:ext cx="1317240" cy="719640"/>
          </a:xfrm>
          <a:prstGeom prst="rect">
            <a:avLst/>
          </a:prstGeom>
          <a:ln w="0">
            <a:noFill/>
          </a:ln>
        </p:spPr>
      </p:pic>
      <p:pic>
        <p:nvPicPr>
          <p:cNvPr id="92" name="Picture 12" descr=""/>
          <p:cNvPicPr/>
          <p:nvPr/>
        </p:nvPicPr>
        <p:blipFill>
          <a:blip r:embed="rId3"/>
          <a:stretch/>
        </p:blipFill>
        <p:spPr>
          <a:xfrm>
            <a:off x="309960" y="309960"/>
            <a:ext cx="1642320" cy="719640"/>
          </a:xfrm>
          <a:prstGeom prst="rect">
            <a:avLst/>
          </a:prstGeom>
          <a:ln w="0">
            <a:noFill/>
          </a:ln>
        </p:spPr>
      </p:pic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1960" y="1463040"/>
            <a:ext cx="10515240" cy="240444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3399"/>
                </a:solidFill>
                <a:latin typeface="Rockwell"/>
              </a:rPr>
              <a:t>Click to edit Master title style</a:t>
            </a:r>
            <a:endParaRPr b="0" lang="de-DE" sz="60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31960" y="4025520"/>
            <a:ext cx="10515240" cy="206388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4d73bf"/>
                </a:solidFill>
                <a:latin typeface="Tw Cen MT"/>
              </a:rPr>
              <a:t>Click to edit Master text styles</a:t>
            </a:r>
            <a:endParaRPr b="0" lang="de-DE" sz="2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dt"/>
          </p:nvPr>
        </p:nvSpPr>
        <p:spPr>
          <a:xfrm>
            <a:off x="14616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6EADAFC-786B-43EA-AC97-CC209C015C72}" type="datetime1">
              <a:rPr b="0" lang="de-DE" sz="1200" spc="-1" strike="noStrike">
                <a:solidFill>
                  <a:srgbClr val="8b8fb9"/>
                </a:solidFill>
                <a:latin typeface="Rockwell"/>
              </a:rPr>
              <a:t>03.05.2021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ftr"/>
          </p:nvPr>
        </p:nvSpPr>
        <p:spPr>
          <a:xfrm>
            <a:off x="2977920" y="6356520"/>
            <a:ext cx="622728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fb9"/>
                </a:solidFill>
                <a:latin typeface="Rockwell"/>
              </a:rPr>
              <a:t>Lehrstuhl X — Data Science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sldNum"/>
          </p:nvPr>
        </p:nvSpPr>
        <p:spPr>
          <a:xfrm>
            <a:off x="930276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4AE542A-622A-420F-A5DE-BAFD91386E39}" type="slidenum">
              <a:rPr b="0" lang="de-DE" sz="1200" spc="-1" strike="noStrike">
                <a:solidFill>
                  <a:srgbClr val="8b8fb9"/>
                </a:solidFill>
                <a:latin typeface="Rockwel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0"/>
          <p:cNvSpPr/>
          <p:nvPr/>
        </p:nvSpPr>
        <p:spPr>
          <a:xfrm>
            <a:off x="155160" y="150120"/>
            <a:ext cx="10515240" cy="102528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0" y="0"/>
                </a:moveTo>
                <a:lnTo>
                  <a:pt x="9808309" y="87350"/>
                </a:lnTo>
                <a:cubicBezTo>
                  <a:pt x="11046024" y="182458"/>
                  <a:pt x="10912412" y="6850249"/>
                  <a:pt x="12192000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1000">
                <a:srgbClr val="eeeeee">
                  <a:alpha val="0"/>
                </a:srgbClr>
              </a:gs>
              <a:gs pos="100000">
                <a:srgbClr val="eeeeee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5" name="Picture 10" descr=""/>
          <p:cNvPicPr/>
          <p:nvPr/>
        </p:nvPicPr>
        <p:blipFill>
          <a:blip r:embed="rId2"/>
          <a:stretch/>
        </p:blipFill>
        <p:spPr>
          <a:xfrm>
            <a:off x="10564200" y="302760"/>
            <a:ext cx="1317240" cy="719640"/>
          </a:xfrm>
          <a:prstGeom prst="rect">
            <a:avLst/>
          </a:prstGeom>
          <a:ln w="0">
            <a:noFill/>
          </a:ln>
        </p:spPr>
      </p:pic>
      <p:pic>
        <p:nvPicPr>
          <p:cNvPr id="136" name="Picture 12" descr=""/>
          <p:cNvPicPr/>
          <p:nvPr/>
        </p:nvPicPr>
        <p:blipFill>
          <a:blip r:embed="rId3"/>
          <a:stretch/>
        </p:blipFill>
        <p:spPr>
          <a:xfrm>
            <a:off x="309960" y="309960"/>
            <a:ext cx="1642320" cy="719640"/>
          </a:xfrm>
          <a:prstGeom prst="rect">
            <a:avLst/>
          </a:prstGeom>
          <a:ln w="0">
            <a:noFill/>
          </a:ln>
        </p:spPr>
      </p:pic>
      <p:sp>
        <p:nvSpPr>
          <p:cNvPr id="137" name="PlaceHolder 1"/>
          <p:cNvSpPr>
            <a:spLocks noGrp="1"/>
          </p:cNvSpPr>
          <p:nvPr>
            <p:ph type="body"/>
          </p:nvPr>
        </p:nvSpPr>
        <p:spPr>
          <a:xfrm>
            <a:off x="472320" y="1411200"/>
            <a:ext cx="5546880" cy="47653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w Cen MT"/>
              </a:rPr>
              <a:t>Click to edit Master text styles</a:t>
            </a:r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Second level</a:t>
            </a:r>
            <a:endParaRPr b="0" lang="de-DE" sz="2400" spc="-1" strike="noStrike">
              <a:solidFill>
                <a:srgbClr val="000000"/>
              </a:solidFill>
              <a:latin typeface="Tw Cen MT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Third level</a:t>
            </a:r>
            <a:endParaRPr b="0" lang="de-DE" sz="2000" spc="-1" strike="noStrike">
              <a:solidFill>
                <a:srgbClr val="000000"/>
              </a:solidFill>
              <a:latin typeface="Tw Cen MT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Fourth level</a:t>
            </a:r>
            <a:endParaRPr b="0" lang="de-DE" sz="1800" spc="-1" strike="noStrike">
              <a:solidFill>
                <a:srgbClr val="000000"/>
              </a:solidFill>
              <a:latin typeface="Tw Cen MT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Fifth level</a:t>
            </a:r>
            <a:endParaRPr b="0" lang="de-DE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172200" y="1411200"/>
            <a:ext cx="5414040" cy="47653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w Cen MT"/>
              </a:rPr>
              <a:t>Click to edit Master text styles</a:t>
            </a:r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Second level</a:t>
            </a:r>
            <a:endParaRPr b="0" lang="de-DE" sz="2400" spc="-1" strike="noStrike">
              <a:solidFill>
                <a:srgbClr val="000000"/>
              </a:solidFill>
              <a:latin typeface="Tw Cen MT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Third level</a:t>
            </a:r>
            <a:endParaRPr b="0" lang="de-DE" sz="2000" spc="-1" strike="noStrike">
              <a:solidFill>
                <a:srgbClr val="000000"/>
              </a:solidFill>
              <a:latin typeface="Tw Cen MT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Fourth level</a:t>
            </a:r>
            <a:endParaRPr b="0" lang="de-DE" sz="1800" spc="-1" strike="noStrike">
              <a:solidFill>
                <a:srgbClr val="000000"/>
              </a:solidFill>
              <a:latin typeface="Tw Cen MT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Fifth level</a:t>
            </a:r>
            <a:endParaRPr b="0" lang="de-DE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title"/>
          </p:nvPr>
        </p:nvSpPr>
        <p:spPr>
          <a:xfrm>
            <a:off x="2172960" y="298440"/>
            <a:ext cx="6911640" cy="76500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3399"/>
                </a:solidFill>
                <a:latin typeface="Rockwell"/>
              </a:rPr>
              <a:t>Click to edit Master title style</a:t>
            </a:r>
            <a:endParaRPr b="0" lang="de-DE" sz="44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dt"/>
          </p:nvPr>
        </p:nvSpPr>
        <p:spPr>
          <a:xfrm>
            <a:off x="14616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29DA58D-4E6C-4D7F-876F-19957FF8D137}" type="datetime1">
              <a:rPr b="0" lang="de-DE" sz="1200" spc="-1" strike="noStrike">
                <a:solidFill>
                  <a:srgbClr val="8b8fb9"/>
                </a:solidFill>
                <a:latin typeface="Rockwell"/>
              </a:rPr>
              <a:t>03.05.2021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ftr"/>
          </p:nvPr>
        </p:nvSpPr>
        <p:spPr>
          <a:xfrm>
            <a:off x="2977920" y="6356520"/>
            <a:ext cx="622728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fb9"/>
                </a:solidFill>
                <a:latin typeface="Rockwell"/>
              </a:rPr>
              <a:t>Lehrstuhl X — Data Science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sldNum"/>
          </p:nvPr>
        </p:nvSpPr>
        <p:spPr>
          <a:xfrm>
            <a:off x="930276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2AA0A9F-FBB8-43EE-87C6-DAFA6AEEB249}" type="slidenum">
              <a:rPr b="0" lang="de-DE" sz="1200" spc="-1" strike="noStrike">
                <a:solidFill>
                  <a:srgbClr val="8b8fb9"/>
                </a:solidFill>
                <a:latin typeface="Rockwel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10"/>
          <p:cNvSpPr/>
          <p:nvPr/>
        </p:nvSpPr>
        <p:spPr>
          <a:xfrm>
            <a:off x="155160" y="150120"/>
            <a:ext cx="10515240" cy="102528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0" y="0"/>
                </a:moveTo>
                <a:lnTo>
                  <a:pt x="9808309" y="87350"/>
                </a:lnTo>
                <a:cubicBezTo>
                  <a:pt x="11046024" y="182458"/>
                  <a:pt x="10912412" y="6850249"/>
                  <a:pt x="12192000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1000">
                <a:srgbClr val="eeeeee">
                  <a:alpha val="0"/>
                </a:srgbClr>
              </a:gs>
              <a:gs pos="100000">
                <a:srgbClr val="eeeeee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0" name="Picture 10" descr=""/>
          <p:cNvPicPr/>
          <p:nvPr/>
        </p:nvPicPr>
        <p:blipFill>
          <a:blip r:embed="rId2"/>
          <a:stretch/>
        </p:blipFill>
        <p:spPr>
          <a:xfrm>
            <a:off x="10564200" y="302760"/>
            <a:ext cx="1317240" cy="719640"/>
          </a:xfrm>
          <a:prstGeom prst="rect">
            <a:avLst/>
          </a:prstGeom>
          <a:ln w="0">
            <a:noFill/>
          </a:ln>
        </p:spPr>
      </p:pic>
      <p:pic>
        <p:nvPicPr>
          <p:cNvPr id="181" name="Picture 12" descr=""/>
          <p:cNvPicPr/>
          <p:nvPr/>
        </p:nvPicPr>
        <p:blipFill>
          <a:blip r:embed="rId3"/>
          <a:stretch/>
        </p:blipFill>
        <p:spPr>
          <a:xfrm>
            <a:off x="309960" y="309960"/>
            <a:ext cx="1642320" cy="719640"/>
          </a:xfrm>
          <a:prstGeom prst="rect">
            <a:avLst/>
          </a:prstGeom>
          <a:ln w="0">
            <a:noFill/>
          </a:ln>
        </p:spPr>
      </p:pic>
      <p:sp>
        <p:nvSpPr>
          <p:cNvPr id="182" name="PlaceHolder 1"/>
          <p:cNvSpPr>
            <a:spLocks noGrp="1"/>
          </p:cNvSpPr>
          <p:nvPr>
            <p:ph type="dt"/>
          </p:nvPr>
        </p:nvSpPr>
        <p:spPr>
          <a:xfrm>
            <a:off x="14616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F85D22F-93E5-41BE-9231-D63AAA76506D}" type="datetime1">
              <a:rPr b="0" lang="de-DE" sz="1200" spc="-1" strike="noStrike">
                <a:solidFill>
                  <a:srgbClr val="8b8fb9"/>
                </a:solidFill>
                <a:latin typeface="Rockwell"/>
              </a:rPr>
              <a:t>03.05.2021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ftr"/>
          </p:nvPr>
        </p:nvSpPr>
        <p:spPr>
          <a:xfrm>
            <a:off x="2977920" y="6356520"/>
            <a:ext cx="622728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fb9"/>
                </a:solidFill>
                <a:latin typeface="Rockwell"/>
              </a:rPr>
              <a:t>Lehrstuhl X — Data Science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sldNum"/>
          </p:nvPr>
        </p:nvSpPr>
        <p:spPr>
          <a:xfrm>
            <a:off x="930276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5B79022-D3B7-4DF1-92A5-A7209DB96599}" type="slidenum">
              <a:rPr b="0" lang="de-DE" sz="1200" spc="-1" strike="noStrike">
                <a:solidFill>
                  <a:srgbClr val="8b8fb9"/>
                </a:solidFill>
                <a:latin typeface="Rockwel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3399"/>
                </a:solidFill>
                <a:latin typeface="Rockwell"/>
              </a:rPr>
              <a:t>Click to edit the title text format</a:t>
            </a:r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Tw Cen MT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Tw Cen MT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Tw Cen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Tw Cen MT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Tw Cen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Tw Cen MT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Tw Cen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Tw Cen MT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Tw Cen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Tw Cen MT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Tw Cen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Tw Cen MT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1"/>
          <p:cNvSpPr txBox="1"/>
          <p:nvPr/>
        </p:nvSpPr>
        <p:spPr>
          <a:xfrm>
            <a:off x="780120" y="1459800"/>
            <a:ext cx="758880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de-DE" sz="6000" spc="-1" strike="noStrike">
                <a:solidFill>
                  <a:srgbClr val="ffffff"/>
                </a:solidFill>
                <a:latin typeface="Rockwell"/>
              </a:rPr>
              <a:t>Lehrstuhl X</a:t>
            </a:r>
            <a:br/>
            <a:r>
              <a:rPr b="0" lang="de-DE" sz="6000" spc="-1" strike="noStrike">
                <a:solidFill>
                  <a:srgbClr val="ffffff"/>
                </a:solidFill>
                <a:latin typeface="Rockwell"/>
              </a:rPr>
              <a:t>Data Science</a:t>
            </a:r>
            <a:endParaRPr b="0" lang="de-DE" sz="60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224" name="Subtitle 2"/>
          <p:cNvSpPr txBox="1"/>
          <p:nvPr/>
        </p:nvSpPr>
        <p:spPr>
          <a:xfrm>
            <a:off x="780120" y="3939480"/>
            <a:ext cx="7588800" cy="1655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400" spc="-1" strike="noStrike">
                <a:solidFill>
                  <a:srgbClr val="ffffff"/>
                </a:solidFill>
                <a:latin typeface="Tw Cen MT"/>
              </a:rPr>
              <a:t>Prof. Dr. Andreas Hotho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 1"/>
          <p:cNvSpPr txBox="1"/>
          <p:nvPr/>
        </p:nvSpPr>
        <p:spPr>
          <a:xfrm>
            <a:off x="472320" y="1209240"/>
            <a:ext cx="11113920" cy="765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3399"/>
                </a:solidFill>
                <a:latin typeface="Rockwell"/>
              </a:rPr>
              <a:t>Overview</a:t>
            </a:r>
            <a:endParaRPr b="0" lang="de-DE" sz="44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226" name="Content Placeholder 2"/>
          <p:cNvSpPr txBox="1"/>
          <p:nvPr/>
        </p:nvSpPr>
        <p:spPr>
          <a:xfrm>
            <a:off x="472320" y="2116080"/>
            <a:ext cx="11113920" cy="4060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Tw Cen MT"/>
              </a:rPr>
              <a:t>Four Subgroups</a:t>
            </a:r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Tw Cen MT"/>
              </a:rPr>
              <a:t>NLP</a:t>
            </a:r>
            <a:endParaRPr b="0" lang="de-DE" sz="2400" spc="-1" strike="noStrike">
              <a:solidFill>
                <a:srgbClr val="000000"/>
              </a:solidFill>
              <a:latin typeface="Tw Cen MT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Tw Cen MT"/>
              </a:rPr>
              <a:t>Recommender</a:t>
            </a:r>
            <a:endParaRPr b="0" lang="de-DE" sz="2400" spc="-1" strike="noStrike">
              <a:solidFill>
                <a:srgbClr val="000000"/>
              </a:solidFill>
              <a:latin typeface="Tw Cen MT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Tw Cen MT"/>
              </a:rPr>
              <a:t>Fraud Detection</a:t>
            </a:r>
            <a:endParaRPr b="0" lang="de-DE" sz="2400" spc="-1" strike="noStrike">
              <a:solidFill>
                <a:srgbClr val="000000"/>
              </a:solidFill>
              <a:latin typeface="Tw Cen MT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Tw Cen MT"/>
              </a:rPr>
              <a:t>Sensor Data</a:t>
            </a:r>
            <a:endParaRPr b="0" lang="de-DE" sz="2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7" name="Date Placeholder 3"/>
          <p:cNvSpPr txBox="1"/>
          <p:nvPr/>
        </p:nvSpPr>
        <p:spPr>
          <a:xfrm>
            <a:off x="14616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80643CE-11F5-4E59-B72B-758E648E6D6F}" type="datetime1">
              <a:rPr b="0" lang="de-DE" sz="1200" spc="-1" strike="noStrike">
                <a:solidFill>
                  <a:srgbClr val="8b8fb9"/>
                </a:solidFill>
                <a:latin typeface="Rockwell"/>
              </a:rPr>
              <a:t>03.05.2021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28" name="Footer Placeholder 4"/>
          <p:cNvSpPr txBox="1"/>
          <p:nvPr/>
        </p:nvSpPr>
        <p:spPr>
          <a:xfrm>
            <a:off x="2977920" y="6356520"/>
            <a:ext cx="62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fb9"/>
                </a:solidFill>
                <a:latin typeface="Rockwell"/>
              </a:rPr>
              <a:t>Lehrstuhl X — Data Science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29" name="Slide Number Placeholder 5"/>
          <p:cNvSpPr txBox="1"/>
          <p:nvPr/>
        </p:nvSpPr>
        <p:spPr>
          <a:xfrm>
            <a:off x="930276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A97FF26-5F93-4A2E-84D2-CA9169CED00B}" type="slidenum">
              <a:rPr b="0" lang="de-DE" sz="1200" spc="-1" strike="noStrike">
                <a:solidFill>
                  <a:srgbClr val="8b8fb9"/>
                </a:solidFill>
                <a:latin typeface="Rockwel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itle 4"/>
          <p:cNvSpPr txBox="1"/>
          <p:nvPr/>
        </p:nvSpPr>
        <p:spPr>
          <a:xfrm>
            <a:off x="831960" y="1463040"/>
            <a:ext cx="10515240" cy="2404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003399"/>
                </a:solidFill>
                <a:latin typeface="Rockwell"/>
              </a:rPr>
              <a:t>Natural Language Processing</a:t>
            </a:r>
            <a:endParaRPr b="0" lang="de-DE" sz="60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231" name="Text Placeholder 5"/>
          <p:cNvSpPr txBox="1"/>
          <p:nvPr/>
        </p:nvSpPr>
        <p:spPr>
          <a:xfrm>
            <a:off x="831960" y="4025520"/>
            <a:ext cx="10515240" cy="20638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400" spc="-1" strike="noStrike">
                <a:solidFill>
                  <a:srgbClr val="4d73bf"/>
                </a:solidFill>
                <a:latin typeface="Tw Cen MT"/>
              </a:rPr>
              <a:t>Sentiment Analysis</a:t>
            </a:r>
            <a:endParaRPr b="0" lang="de-DE" sz="2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2" name="Date Placeholder 1"/>
          <p:cNvSpPr txBox="1"/>
          <p:nvPr/>
        </p:nvSpPr>
        <p:spPr>
          <a:xfrm>
            <a:off x="14616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78D50C5-2B7D-40A6-9582-F01F921D0747}" type="datetime1">
              <a:rPr b="0" lang="de-DE" sz="1200" spc="-1" strike="noStrike">
                <a:solidFill>
                  <a:srgbClr val="8b8fb9"/>
                </a:solidFill>
                <a:latin typeface="Rockwell"/>
              </a:rPr>
              <a:t>03.05.2021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33" name="Footer Placeholder 2"/>
          <p:cNvSpPr txBox="1"/>
          <p:nvPr/>
        </p:nvSpPr>
        <p:spPr>
          <a:xfrm>
            <a:off x="2977920" y="6356520"/>
            <a:ext cx="62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fb9"/>
                </a:solidFill>
                <a:latin typeface="Rockwell"/>
              </a:rPr>
              <a:t>Lehrstuhl X — Data Science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34" name="Slide Number Placeholder 3"/>
          <p:cNvSpPr txBox="1"/>
          <p:nvPr/>
        </p:nvSpPr>
        <p:spPr>
          <a:xfrm>
            <a:off x="930276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C06D57E-6AE0-4798-92BA-DF93B8783DB0}" type="slidenum">
              <a:rPr b="0" lang="de-DE" sz="1200" spc="-1" strike="noStrike">
                <a:solidFill>
                  <a:srgbClr val="8b8fb9"/>
                </a:solidFill>
                <a:latin typeface="Rockwel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ontent Placeholder 2"/>
          <p:cNvSpPr txBox="1"/>
          <p:nvPr/>
        </p:nvSpPr>
        <p:spPr>
          <a:xfrm>
            <a:off x="472320" y="1411200"/>
            <a:ext cx="5546880" cy="47653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de-DE" sz="2800" spc="-1" strike="noStrike">
                <a:solidFill>
                  <a:srgbClr val="000000"/>
                </a:solidFill>
                <a:latin typeface="Tw Cen MT"/>
              </a:rPr>
              <a:t>PRO</a:t>
            </a:r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Tw Cen MT"/>
              </a:rPr>
              <a:t>Diverse set of research topics</a:t>
            </a:r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Tw Cen MT"/>
              </a:rPr>
              <a:t>Interesting problems</a:t>
            </a:r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Tw Cen MT"/>
              </a:rPr>
              <a:t>Interdisplinary research</a:t>
            </a:r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6" name="Content Placeholder 3"/>
          <p:cNvSpPr txBox="1"/>
          <p:nvPr/>
        </p:nvSpPr>
        <p:spPr>
          <a:xfrm>
            <a:off x="6172200" y="1411200"/>
            <a:ext cx="5414040" cy="47653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de-DE" sz="2800" spc="-1" strike="noStrike">
                <a:solidFill>
                  <a:srgbClr val="000000"/>
                </a:solidFill>
                <a:latin typeface="Tw Cen MT"/>
              </a:rPr>
              <a:t>CONTRA</a:t>
            </a:r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Tw Cen MT"/>
              </a:rPr>
              <a:t>No deep expertise</a:t>
            </a:r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7" name="Title 1"/>
          <p:cNvSpPr txBox="1"/>
          <p:nvPr/>
        </p:nvSpPr>
        <p:spPr>
          <a:xfrm>
            <a:off x="2172960" y="298440"/>
            <a:ext cx="6911640" cy="765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3399"/>
                </a:solidFill>
                <a:latin typeface="Rockwell"/>
              </a:rPr>
              <a:t>LS X</a:t>
            </a:r>
            <a:endParaRPr b="0" lang="de-DE" sz="44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238" name="Date Placeholder 6"/>
          <p:cNvSpPr txBox="1"/>
          <p:nvPr/>
        </p:nvSpPr>
        <p:spPr>
          <a:xfrm>
            <a:off x="14616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1BBEF42-C455-480D-92F4-8650BC936F2E}" type="datetime1">
              <a:rPr b="0" lang="de-DE" sz="1200" spc="-1" strike="noStrike">
                <a:solidFill>
                  <a:srgbClr val="8b8fb9"/>
                </a:solidFill>
                <a:latin typeface="Rockwell"/>
              </a:rPr>
              <a:t>03.05.2021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39" name="Footer Placeholder 7"/>
          <p:cNvSpPr txBox="1"/>
          <p:nvPr/>
        </p:nvSpPr>
        <p:spPr>
          <a:xfrm>
            <a:off x="2977920" y="6356520"/>
            <a:ext cx="62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fb9"/>
                </a:solidFill>
                <a:latin typeface="Rockwell"/>
              </a:rPr>
              <a:t>Lehrstuhl X — Data Science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40" name="Slide Number Placeholder 8"/>
          <p:cNvSpPr txBox="1"/>
          <p:nvPr/>
        </p:nvSpPr>
        <p:spPr>
          <a:xfrm>
            <a:off x="930276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C7285B7-0C2B-4AF3-BE88-8B49FB61183C}" type="slidenum">
              <a:rPr b="0" lang="de-DE" sz="1200" spc="-1" strike="noStrike">
                <a:solidFill>
                  <a:srgbClr val="8b8fb9"/>
                </a:solidFill>
                <a:latin typeface="Rockwel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"/>
          <p:cNvSpPr/>
          <p:nvPr/>
        </p:nvSpPr>
        <p:spPr>
          <a:xfrm>
            <a:off x="2217600" y="2267640"/>
            <a:ext cx="1271520" cy="2322360"/>
          </a:xfrm>
          <a:prstGeom prst="rect">
            <a:avLst/>
          </a:prstGeom>
          <a:solidFill>
            <a:srgbClr val="003399"/>
          </a:solidFill>
          <a:ln>
            <a:solidFill>
              <a:srgbClr val="00257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Rockwell"/>
              </a:rPr>
              <a:t>Input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Rectangle 3"/>
          <p:cNvSpPr/>
          <p:nvPr/>
        </p:nvSpPr>
        <p:spPr>
          <a:xfrm>
            <a:off x="5460120" y="1616040"/>
            <a:ext cx="1271520" cy="3625560"/>
          </a:xfrm>
          <a:prstGeom prst="rect">
            <a:avLst/>
          </a:prstGeom>
          <a:solidFill>
            <a:srgbClr val="003399"/>
          </a:solidFill>
          <a:ln>
            <a:solidFill>
              <a:srgbClr val="00257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Rockwell"/>
              </a:rPr>
              <a:t>Hidden Layer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Rectangle 4"/>
          <p:cNvSpPr/>
          <p:nvPr/>
        </p:nvSpPr>
        <p:spPr>
          <a:xfrm>
            <a:off x="8702640" y="2267640"/>
            <a:ext cx="1271520" cy="2322360"/>
          </a:xfrm>
          <a:prstGeom prst="rect">
            <a:avLst/>
          </a:prstGeom>
          <a:solidFill>
            <a:srgbClr val="003399"/>
          </a:solidFill>
          <a:ln>
            <a:solidFill>
              <a:srgbClr val="00257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Rockwell"/>
              </a:rPr>
              <a:t>Output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Straight Arrow Connector 6"/>
          <p:cNvSpPr/>
          <p:nvPr/>
        </p:nvSpPr>
        <p:spPr>
          <a:xfrm>
            <a:off x="3489480" y="3429000"/>
            <a:ext cx="1970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3399"/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5" name="Straight Arrow Connector 7"/>
          <p:cNvSpPr/>
          <p:nvPr/>
        </p:nvSpPr>
        <p:spPr>
          <a:xfrm>
            <a:off x="6732000" y="3429000"/>
            <a:ext cx="1970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3399"/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6" name="Date Placeholder 1"/>
          <p:cNvSpPr txBox="1"/>
          <p:nvPr/>
        </p:nvSpPr>
        <p:spPr>
          <a:xfrm>
            <a:off x="14616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83366E2-BE2A-437B-AC55-39D2EE758CC2}" type="datetime1">
              <a:rPr b="0" lang="de-DE" sz="1200" spc="-1" strike="noStrike">
                <a:solidFill>
                  <a:srgbClr val="8b8fb9"/>
                </a:solidFill>
                <a:latin typeface="Rockwell"/>
              </a:rPr>
              <a:t>03.05.2021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47" name="Footer Placeholder 5"/>
          <p:cNvSpPr txBox="1"/>
          <p:nvPr/>
        </p:nvSpPr>
        <p:spPr>
          <a:xfrm>
            <a:off x="2977920" y="6356520"/>
            <a:ext cx="62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fb9"/>
                </a:solidFill>
                <a:latin typeface="Rockwell"/>
              </a:rPr>
              <a:t>Lehrstuhl X — Data Science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48" name="Slide Number Placeholder 8"/>
          <p:cNvSpPr txBox="1"/>
          <p:nvPr/>
        </p:nvSpPr>
        <p:spPr>
          <a:xfrm>
            <a:off x="930276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510252E-D429-4FCF-954F-3B969CA22F02}" type="slidenum">
              <a:rPr b="0" lang="de-DE" sz="1200" spc="-1" strike="noStrike">
                <a:solidFill>
                  <a:srgbClr val="8b8fb9"/>
                </a:solidFill>
                <a:latin typeface="Rockwel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c6699"/>
      </a:dk2>
      <a:lt2>
        <a:srgbClr val="ffffff"/>
      </a:lt2>
      <a:accent1>
        <a:srgbClr val="4d73bf"/>
      </a:accent1>
      <a:accent2>
        <a:srgbClr val="f9a03f"/>
      </a:accent2>
      <a:accent3>
        <a:srgbClr val="b8b8d1"/>
      </a:accent3>
      <a:accent4>
        <a:srgbClr val="fadf63"/>
      </a:accent4>
      <a:accent5>
        <a:srgbClr val="004e64"/>
      </a:accent5>
      <a:accent6>
        <a:srgbClr val="89b6a5"/>
      </a:accent6>
      <a:hlink>
        <a:srgbClr val="003399"/>
      </a:hlink>
      <a:folHlink>
        <a:srgbClr val="9300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c6699"/>
      </a:dk2>
      <a:lt2>
        <a:srgbClr val="ffffff"/>
      </a:lt2>
      <a:accent1>
        <a:srgbClr val="4d73bf"/>
      </a:accent1>
      <a:accent2>
        <a:srgbClr val="f9a03f"/>
      </a:accent2>
      <a:accent3>
        <a:srgbClr val="b8b8d1"/>
      </a:accent3>
      <a:accent4>
        <a:srgbClr val="fadf63"/>
      </a:accent4>
      <a:accent5>
        <a:srgbClr val="004e64"/>
      </a:accent5>
      <a:accent6>
        <a:srgbClr val="89b6a5"/>
      </a:accent6>
      <a:hlink>
        <a:srgbClr val="003399"/>
      </a:hlink>
      <a:folHlink>
        <a:srgbClr val="9300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c6699"/>
      </a:dk2>
      <a:lt2>
        <a:srgbClr val="ffffff"/>
      </a:lt2>
      <a:accent1>
        <a:srgbClr val="4d73bf"/>
      </a:accent1>
      <a:accent2>
        <a:srgbClr val="f9a03f"/>
      </a:accent2>
      <a:accent3>
        <a:srgbClr val="b8b8d1"/>
      </a:accent3>
      <a:accent4>
        <a:srgbClr val="fadf63"/>
      </a:accent4>
      <a:accent5>
        <a:srgbClr val="004e64"/>
      </a:accent5>
      <a:accent6>
        <a:srgbClr val="89b6a5"/>
      </a:accent6>
      <a:hlink>
        <a:srgbClr val="003399"/>
      </a:hlink>
      <a:folHlink>
        <a:srgbClr val="9300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c6699"/>
      </a:dk2>
      <a:lt2>
        <a:srgbClr val="ffffff"/>
      </a:lt2>
      <a:accent1>
        <a:srgbClr val="4d73bf"/>
      </a:accent1>
      <a:accent2>
        <a:srgbClr val="f9a03f"/>
      </a:accent2>
      <a:accent3>
        <a:srgbClr val="b8b8d1"/>
      </a:accent3>
      <a:accent4>
        <a:srgbClr val="fadf63"/>
      </a:accent4>
      <a:accent5>
        <a:srgbClr val="004e64"/>
      </a:accent5>
      <a:accent6>
        <a:srgbClr val="89b6a5"/>
      </a:accent6>
      <a:hlink>
        <a:srgbClr val="003399"/>
      </a:hlink>
      <a:folHlink>
        <a:srgbClr val="9300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c6699"/>
      </a:dk2>
      <a:lt2>
        <a:srgbClr val="ffffff"/>
      </a:lt2>
      <a:accent1>
        <a:srgbClr val="4d73bf"/>
      </a:accent1>
      <a:accent2>
        <a:srgbClr val="f9a03f"/>
      </a:accent2>
      <a:accent3>
        <a:srgbClr val="b8b8d1"/>
      </a:accent3>
      <a:accent4>
        <a:srgbClr val="fadf63"/>
      </a:accent4>
      <a:accent5>
        <a:srgbClr val="004e64"/>
      </a:accent5>
      <a:accent6>
        <a:srgbClr val="89b6a5"/>
      </a:accent6>
      <a:hlink>
        <a:srgbClr val="003399"/>
      </a:hlink>
      <a:folHlink>
        <a:srgbClr val="9300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LibreOffice/7.1.2.2$Linux_X86_64 LibreOffice_project/10$Build-2</Application>
  <AppVersion>15.0000</AppVersion>
  <Words>73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2021-05-03T14:56:09Z</dcterms:created>
  <dc:creator/>
  <dc:description/>
  <dc:language>en-US</dc:language>
  <cp:lastModifiedBy>kok75ih</cp:lastModifiedBy>
  <dcterms:modified xsi:type="dcterms:W3CDTF">2020-03-30T06:04:33Z</dcterms:modified>
  <cp:revision>1</cp:revision>
  <dc:subject/>
  <dc:title>Lehrstuhl X Data Science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