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320" y="423720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6716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23000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98768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7232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23000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98768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72320" y="1209240"/>
            <a:ext cx="11113920" cy="35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6716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2320" y="423720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6716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3000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87680" y="211608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232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3000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87680" y="4237200"/>
            <a:ext cx="3578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72320" y="1209240"/>
            <a:ext cx="11113920" cy="35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40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67160" y="423720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67160" y="2116080"/>
            <a:ext cx="542340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2320" y="4237200"/>
            <a:ext cx="11113920" cy="193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3099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1551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0120" y="1459800"/>
            <a:ext cx="758880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pic>
        <p:nvPicPr>
          <p:cNvPr id="7" name="Picture 12" descr=""/>
          <p:cNvPicPr/>
          <p:nvPr/>
        </p:nvPicPr>
        <p:blipFill>
          <a:blip r:embed="rId4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4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9498600" y="387360"/>
            <a:ext cx="2305800" cy="125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F074BE-2C87-41FA-87A4-79C22C9CA344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07.06.2021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80597E-6689-4268-83E4-E4D2578C78A3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/>
        </p:nvSpPr>
        <p:spPr>
          <a:xfrm>
            <a:off x="780120" y="1459800"/>
            <a:ext cx="75888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6000" spc="-1" strike="noStrike">
                <a:solidFill>
                  <a:srgbClr val="ffffff"/>
                </a:solidFill>
                <a:latin typeface="Rockwell"/>
              </a:rPr>
              <a:t>Seq2Seq Attention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1" name="Subtitle 2"/>
          <p:cNvSpPr txBox="1"/>
          <p:nvPr/>
        </p:nvSpPr>
        <p:spPr>
          <a:xfrm>
            <a:off x="780120" y="3939480"/>
            <a:ext cx="758880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br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472320" y="1209240"/>
            <a:ext cx="1111392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Dataset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472320" y="2116080"/>
            <a:ext cx="11113920" cy="40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this is some other test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472320" y="1209240"/>
            <a:ext cx="1111392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Enc-Dec model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5" name="Content Placeholder 2"/>
          <p:cNvSpPr txBox="1"/>
          <p:nvPr/>
        </p:nvSpPr>
        <p:spPr>
          <a:xfrm>
            <a:off x="472320" y="2116080"/>
            <a:ext cx="11113920" cy="40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test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2021-05-03T13:08:09Z</dcterms:created>
  <dc:creator/>
  <dc:description/>
  <dc:language>en-US</dc:language>
  <cp:lastModifiedBy/>
  <dcterms:modified xsi:type="dcterms:W3CDTF">2021-06-07T09:18:14Z</dcterms:modified>
  <cp:revision>2</cp:revision>
  <dc:subject/>
  <dc:title>Habits</dc:title>
</cp:coreProperties>
</file>