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1258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ABDE-9876-4901-9C9D-D068EA147F90}" type="datetimeFigureOut">
              <a:rPr lang="en-US" smtClean="0"/>
              <a:t>28-Nov-23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7572A-DB0B-437D-BABF-C291E05A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09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ABDE-9876-4901-9C9D-D068EA147F90}" type="datetimeFigureOut">
              <a:rPr lang="en-US" smtClean="0"/>
              <a:t>28-Nov-23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7572A-DB0B-437D-BABF-C291E05A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1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ABDE-9876-4901-9C9D-D068EA147F90}" type="datetimeFigureOut">
              <a:rPr lang="en-US" smtClean="0"/>
              <a:t>28-Nov-23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7572A-DB0B-437D-BABF-C291E05A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ABDE-9876-4901-9C9D-D068EA147F90}" type="datetimeFigureOut">
              <a:rPr lang="en-US" smtClean="0"/>
              <a:t>28-Nov-23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7572A-DB0B-437D-BABF-C291E05A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95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ABDE-9876-4901-9C9D-D068EA147F90}" type="datetimeFigureOut">
              <a:rPr lang="en-US" smtClean="0"/>
              <a:t>28-Nov-23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7572A-DB0B-437D-BABF-C291E05A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39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ABDE-9876-4901-9C9D-D068EA147F90}" type="datetimeFigureOut">
              <a:rPr lang="en-US" smtClean="0"/>
              <a:t>28-Nov-23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7572A-DB0B-437D-BABF-C291E05A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9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ABDE-9876-4901-9C9D-D068EA147F90}" type="datetimeFigureOut">
              <a:rPr lang="en-US" smtClean="0"/>
              <a:t>28-Nov-23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7572A-DB0B-437D-BABF-C291E05A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1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ABDE-9876-4901-9C9D-D068EA147F90}" type="datetimeFigureOut">
              <a:rPr lang="en-US" smtClean="0"/>
              <a:t>28-Nov-23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7572A-DB0B-437D-BABF-C291E05A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3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ABDE-9876-4901-9C9D-D068EA147F90}" type="datetimeFigureOut">
              <a:rPr lang="en-US" smtClean="0"/>
              <a:t>28-Nov-23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7572A-DB0B-437D-BABF-C291E05A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1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B55ABDE-9876-4901-9C9D-D068EA147F90}" type="datetimeFigureOut">
              <a:rPr lang="en-US" smtClean="0"/>
              <a:t>28-Nov-23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F7572A-DB0B-437D-BABF-C291E05A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0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55ABDE-9876-4901-9C9D-D068EA147F90}" type="datetimeFigureOut">
              <a:rPr lang="en-US" smtClean="0"/>
              <a:t>28-Nov-23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F7572A-DB0B-437D-BABF-C291E05A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7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B55ABDE-9876-4901-9C9D-D068EA147F90}" type="datetimeFigureOut">
              <a:rPr lang="en-US" smtClean="0"/>
              <a:t>28-Nov-23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9F7572A-DB0B-437D-BABF-C291E05A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701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E2AD5-AE3B-CA31-B710-6DDA29EF84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Ticket Shop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BEB33-A30D-A1B5-B067-D3C7C1A975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Giuroiu Tudor</a:t>
            </a:r>
          </a:p>
        </p:txBody>
      </p:sp>
    </p:spTree>
    <p:extLst>
      <p:ext uri="{BB962C8B-B14F-4D97-AF65-F5344CB8AC3E}">
        <p14:creationId xmlns:p14="http://schemas.microsoft.com/office/powerpoint/2010/main" val="64990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DA68D-31F6-B3C8-8120-E004E98E3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040CA8-E9C1-6B66-C7FC-1B96B42B0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10" y="2364611"/>
            <a:ext cx="5122585" cy="34288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6AD53F-5E2C-91A9-05C5-AC6452316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421" y="2364611"/>
            <a:ext cx="5036975" cy="342886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C539882F-1D16-05E5-211A-DFF79AD12B42}"/>
              </a:ext>
            </a:extLst>
          </p:cNvPr>
          <p:cNvSpPr/>
          <p:nvPr/>
        </p:nvSpPr>
        <p:spPr>
          <a:xfrm>
            <a:off x="5864444" y="3773424"/>
            <a:ext cx="871636" cy="731520"/>
          </a:xfrm>
          <a:prstGeom prst="rightArrow">
            <a:avLst/>
          </a:prstGeom>
          <a:solidFill>
            <a:srgbClr val="ED171F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906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C0840-7BD7-09D1-87D5-572E87A2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Tab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0238BB-5AA0-7F0D-0174-86D889A1D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380" y="2118360"/>
            <a:ext cx="3048199" cy="375666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780793-F9D3-C2C0-8121-4134D787661E}"/>
              </a:ext>
            </a:extLst>
          </p:cNvPr>
          <p:cNvCxnSpPr/>
          <p:nvPr/>
        </p:nvCxnSpPr>
        <p:spPr>
          <a:xfrm>
            <a:off x="1661160" y="2918460"/>
            <a:ext cx="400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F6CB3A-0D74-EBA4-D4D2-47AFE01E1308}"/>
              </a:ext>
            </a:extLst>
          </p:cNvPr>
          <p:cNvCxnSpPr>
            <a:cxnSpLocks/>
          </p:cNvCxnSpPr>
          <p:nvPr/>
        </p:nvCxnSpPr>
        <p:spPr>
          <a:xfrm>
            <a:off x="1661160" y="2918460"/>
            <a:ext cx="4000500" cy="70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ABD176-16FC-CF34-D315-A4AF0D65F617}"/>
              </a:ext>
            </a:extLst>
          </p:cNvPr>
          <p:cNvCxnSpPr>
            <a:cxnSpLocks/>
          </p:cNvCxnSpPr>
          <p:nvPr/>
        </p:nvCxnSpPr>
        <p:spPr>
          <a:xfrm>
            <a:off x="1661160" y="2918460"/>
            <a:ext cx="4000500" cy="1478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9E6969-973D-4F53-5D5E-F1E52EC92783}"/>
              </a:ext>
            </a:extLst>
          </p:cNvPr>
          <p:cNvCxnSpPr>
            <a:cxnSpLocks/>
          </p:cNvCxnSpPr>
          <p:nvPr/>
        </p:nvCxnSpPr>
        <p:spPr>
          <a:xfrm>
            <a:off x="1661160" y="2918459"/>
            <a:ext cx="4000500" cy="2217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5C0442A-CE03-1E7E-1EBC-82A07299A9DB}"/>
              </a:ext>
            </a:extLst>
          </p:cNvPr>
          <p:cNvSpPr txBox="1"/>
          <p:nvPr/>
        </p:nvSpPr>
        <p:spPr>
          <a:xfrm>
            <a:off x="648510" y="2733792"/>
            <a:ext cx="101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Clickable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8389F19-B770-686D-1AE9-7B04ADB2A2E2}"/>
              </a:ext>
            </a:extLst>
          </p:cNvPr>
          <p:cNvSpPr/>
          <p:nvPr/>
        </p:nvSpPr>
        <p:spPr>
          <a:xfrm>
            <a:off x="6964680" y="2733792"/>
            <a:ext cx="1935480" cy="2989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3CAF783-F9B6-A3F9-14E2-AD3AEE236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99" y="2118360"/>
            <a:ext cx="2812537" cy="375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0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2047-125C-83F7-12F4-3B6B8E1B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1727E5-54E1-7AE3-14EA-494BF9C2B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280" y="2224296"/>
            <a:ext cx="7056020" cy="138930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0863B2-E10E-A841-4A58-4F8EB484204F}"/>
              </a:ext>
            </a:extLst>
          </p:cNvPr>
          <p:cNvCxnSpPr>
            <a:cxnSpLocks/>
          </p:cNvCxnSpPr>
          <p:nvPr/>
        </p:nvCxnSpPr>
        <p:spPr>
          <a:xfrm flipV="1">
            <a:off x="2286000" y="2918949"/>
            <a:ext cx="2438400" cy="410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881B26-FE63-8F25-AC1C-2A3301491715}"/>
              </a:ext>
            </a:extLst>
          </p:cNvPr>
          <p:cNvSpPr txBox="1"/>
          <p:nvPr/>
        </p:nvSpPr>
        <p:spPr>
          <a:xfrm>
            <a:off x="609700" y="3266451"/>
            <a:ext cx="250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Customer name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32CFE9-2C06-D114-3668-0D2C798EDFF5}"/>
              </a:ext>
            </a:extLst>
          </p:cNvPr>
          <p:cNvCxnSpPr>
            <a:cxnSpLocks/>
          </p:cNvCxnSpPr>
          <p:nvPr/>
        </p:nvCxnSpPr>
        <p:spPr>
          <a:xfrm flipV="1">
            <a:off x="7307580" y="3429000"/>
            <a:ext cx="2156460" cy="1104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FBE837B-401F-BA69-CB00-7E861EBC51D0}"/>
              </a:ext>
            </a:extLst>
          </p:cNvPr>
          <p:cNvSpPr txBox="1"/>
          <p:nvPr/>
        </p:nvSpPr>
        <p:spPr>
          <a:xfrm>
            <a:off x="5597926" y="4556697"/>
            <a:ext cx="2950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Basket with Tickets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9C1B80-A531-C6C5-8501-6C610893341A}"/>
              </a:ext>
            </a:extLst>
          </p:cNvPr>
          <p:cNvCxnSpPr>
            <a:cxnSpLocks/>
          </p:cNvCxnSpPr>
          <p:nvPr/>
        </p:nvCxnSpPr>
        <p:spPr>
          <a:xfrm flipV="1">
            <a:off x="10637520" y="3429000"/>
            <a:ext cx="0" cy="1127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FE6C40-EA8B-307B-1B08-4B3BF4B7E72E}"/>
              </a:ext>
            </a:extLst>
          </p:cNvPr>
          <p:cNvSpPr txBox="1"/>
          <p:nvPr/>
        </p:nvSpPr>
        <p:spPr>
          <a:xfrm>
            <a:off x="9526029" y="4676151"/>
            <a:ext cx="2222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Added money</a:t>
            </a:r>
          </a:p>
        </p:txBody>
      </p:sp>
    </p:spTree>
    <p:extLst>
      <p:ext uri="{BB962C8B-B14F-4D97-AF65-F5344CB8AC3E}">
        <p14:creationId xmlns:p14="http://schemas.microsoft.com/office/powerpoint/2010/main" val="3883387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7BB8-5DF0-50D3-1601-709CE2971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D89CC-7E1B-918C-5113-C5009FADF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73580"/>
            <a:ext cx="3330517" cy="41224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58E43B-1CD1-C44B-175C-CC88F2C4A6EA}"/>
              </a:ext>
            </a:extLst>
          </p:cNvPr>
          <p:cNvSpPr txBox="1"/>
          <p:nvPr/>
        </p:nvSpPr>
        <p:spPr>
          <a:xfrm>
            <a:off x="4953000" y="2042160"/>
            <a:ext cx="706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user can enter </a:t>
            </a:r>
            <a:r>
              <a:rPr lang="en-US" b="1" dirty="0"/>
              <a:t>discount codes </a:t>
            </a:r>
            <a:r>
              <a:rPr lang="en-US" dirty="0"/>
              <a:t>which, if there are any tickets with available discounts, will reduce the total price of the order.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C5DB45D-421C-BC28-2262-28E965753B59}"/>
              </a:ext>
            </a:extLst>
          </p:cNvPr>
          <p:cNvSpPr/>
          <p:nvPr/>
        </p:nvSpPr>
        <p:spPr>
          <a:xfrm>
            <a:off x="3719137" y="5120641"/>
            <a:ext cx="1417320" cy="3657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6C54B-936D-13E9-305F-EBF687026526}"/>
              </a:ext>
            </a:extLst>
          </p:cNvPr>
          <p:cNvSpPr txBox="1"/>
          <p:nvPr/>
        </p:nvSpPr>
        <p:spPr>
          <a:xfrm>
            <a:off x="5318760" y="4918800"/>
            <a:ext cx="3330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Payment</a:t>
            </a:r>
          </a:p>
        </p:txBody>
      </p:sp>
    </p:spTree>
    <p:extLst>
      <p:ext uri="{BB962C8B-B14F-4D97-AF65-F5344CB8AC3E}">
        <p14:creationId xmlns:p14="http://schemas.microsoft.com/office/powerpoint/2010/main" val="3227840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3E76-2587-0259-90E1-12662A36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Administrator Privileges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E031F0-4617-18F4-9043-A221D254E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164" y="2217420"/>
            <a:ext cx="2751432" cy="35890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5326A4-2B4F-6584-1A64-3C6A67CE5FD8}"/>
              </a:ext>
            </a:extLst>
          </p:cNvPr>
          <p:cNvSpPr txBox="1"/>
          <p:nvPr/>
        </p:nvSpPr>
        <p:spPr>
          <a:xfrm>
            <a:off x="1203961" y="3093720"/>
            <a:ext cx="2453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Admins are allowed to perform CRUD operations on the events.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6ABF0D-675E-907C-D26D-4963FECEE830}"/>
              </a:ext>
            </a:extLst>
          </p:cNvPr>
          <p:cNvCxnSpPr>
            <a:stCxn id="5" idx="3"/>
          </p:cNvCxnSpPr>
          <p:nvPr/>
        </p:nvCxnSpPr>
        <p:spPr>
          <a:xfrm>
            <a:off x="3657600" y="3693885"/>
            <a:ext cx="861060" cy="60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B1EDB3A-A260-3C86-1B20-01397FD93ACE}"/>
              </a:ext>
            </a:extLst>
          </p:cNvPr>
          <p:cNvSpPr txBox="1"/>
          <p:nvPr/>
        </p:nvSpPr>
        <p:spPr>
          <a:xfrm>
            <a:off x="8023859" y="3017520"/>
            <a:ext cx="2964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 they cand modify ticket prices and details, event information and discount codes.</a:t>
            </a:r>
          </a:p>
        </p:txBody>
      </p:sp>
    </p:spTree>
    <p:extLst>
      <p:ext uri="{BB962C8B-B14F-4D97-AF65-F5344CB8AC3E}">
        <p14:creationId xmlns:p14="http://schemas.microsoft.com/office/powerpoint/2010/main" val="1873140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6FAF-9B27-758B-561F-48DDAF866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A388EC-BA1B-9F16-2746-915BC81DA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782" y="2111638"/>
            <a:ext cx="8468435" cy="383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115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0</TotalTime>
  <Words>79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Ticket Shop Application</vt:lpstr>
      <vt:lpstr>Login Screen</vt:lpstr>
      <vt:lpstr>Events Tab</vt:lpstr>
      <vt:lpstr>Customer Account</vt:lpstr>
      <vt:lpstr>Purchase Page</vt:lpstr>
      <vt:lpstr>Administrator Privileges</vt:lpstr>
      <vt:lpstr>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 Shop Application</dc:title>
  <dc:creator>Tudor Giuroiu</dc:creator>
  <cp:lastModifiedBy>Tudor Giuroiu</cp:lastModifiedBy>
  <cp:revision>1</cp:revision>
  <dcterms:created xsi:type="dcterms:W3CDTF">2023-11-28T11:13:51Z</dcterms:created>
  <dcterms:modified xsi:type="dcterms:W3CDTF">2023-11-28T13:26:31Z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2023-11-28T13:25:51Z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af18796b-cb89-4388-83bc-e8efd3eaf3be</vt:lpwstr>
  </property>
  <property fmtid="{D5CDD505-2E9C-101B-9397-08002B2CF9AE}" pid="8" name="MSIP_Label_5b58b62f-6f94-46bd-8089-18e64b0a9abb_ContentBits">
    <vt:lpwstr>0</vt:lpwstr>
  </property>
</Properties>
</file>