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for Job Change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Predict if individuals are willing to change jobs.</a:t>
            </a:r>
          </a:p>
          <a:p>
            <a:r>
              <a:t>- Dataset: 12,427 training samples, 3,308 test samples.</a:t>
            </a:r>
          </a:p>
          <a:p>
            <a:r>
              <a:t>- Features: 13 demographic and work-related attributes.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Built a Streamlit interface for dynamic experimentation.</a:t>
            </a:r>
          </a:p>
          <a:p>
            <a:r>
              <a:t>- Preprocessing, feature selection, and model tuning.</a:t>
            </a:r>
          </a:p>
          <a:p>
            <a:r>
              <a:t>- Tools: Python, Scikit-learn, XGBoost, CatBoost, Matplotlib.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Multiple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Models tested: Logistic Regression, KNN, SVM, Random Forest, Gradient Boosting.</a:t>
            </a:r>
          </a:p>
          <a:p>
            <a:r>
              <a:t>- Used cross-validation with balanced accuracy.</a:t>
            </a:r>
          </a:p>
          <a:p>
            <a:r>
              <a:t>- Stacking classifiers for combining models.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Selected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Decision Tree Classifier: max_depth=10, random_state=42.</a:t>
            </a:r>
          </a:p>
          <a:p>
            <a:r>
              <a:t>- Training accuracy: 84%.</a:t>
            </a:r>
          </a:p>
          <a:p>
            <a:r>
              <a:t>- Features used: Demographics and work-related attributes.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Lessons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Strength: Dynamic model selection interface.</a:t>
            </a:r>
          </a:p>
          <a:p>
            <a:r>
              <a:t>- Improvement: Add feature selection and hyperparameter automation.</a:t>
            </a:r>
          </a:p>
          <a:p>
            <a:r>
              <a:t>- Future: Include interpretability tools like SHAP.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Predictions saved as CSV and submitted.</a:t>
            </a:r>
          </a:p>
          <a:p>
            <a:r>
              <a:t>- Streamlined process ensures consistent results.</a:t>
            </a:r>
          </a:p>
          <a:p>
            <a:r>
              <a:t>- Presentation scheduled: 2025-01-22.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