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76" r:id="rId7"/>
    <p:sldId id="277" r:id="rId8"/>
    <p:sldId id="279" r:id="rId9"/>
    <p:sldId id="289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2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301" y="2184481"/>
            <a:ext cx="8011125" cy="2659190"/>
          </a:xfrm>
        </p:spPr>
        <p:txBody>
          <a:bodyPr wrap="square" lIns="0" tIns="0" rIns="0" bIns="0" anchor="t">
            <a:spAutoFit/>
          </a:bodyPr>
          <a:lstStyle/>
          <a:p>
            <a:r>
              <a:rPr lang="ro-RO" sz="4400" b="1" dirty="0">
                <a:solidFill>
                  <a:schemeClr val="accent4"/>
                </a:solidFill>
              </a:rPr>
              <a:t>Analiza impactului pandemiei asupra mediului economic din România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0349948" y="4843672"/>
            <a:ext cx="1670116" cy="158887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489E6E-6A9C-483A-983D-929686472B24}"/>
              </a:ext>
            </a:extLst>
          </p:cNvPr>
          <p:cNvSpPr txBox="1"/>
          <p:nvPr/>
        </p:nvSpPr>
        <p:spPr>
          <a:xfrm>
            <a:off x="490330" y="4843671"/>
            <a:ext cx="4301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Echipă: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Apetrei Andrei – Paul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Curcă  Moisiuc Diana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Turbincă Tudor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Velicu Alexandru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55174" y="522898"/>
            <a:ext cx="35368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Criza provocată de COVID-19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058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44989" y="2567209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Pandemia de coronavirus a afectat toate domeniile de activitate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66090" y="1279349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Pandemia a avut un impact negativ asupra economiei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Statele lumii încercă metode de relansare a economiei.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915295" y="1546298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Criza provocată de pandemie s-a simțit cel mai mult în domeniul medical, care de multe ori în această perioadă a fost suprasolicitat.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010165" y="4956799"/>
            <a:ext cx="242887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Omenirea a trebuit să accepte izolarea, foarte multe activitați au fost întrerupte, iar o parte bună din populație nu a desfășurat nici un fel de activitate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340626" y="5204964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Chiar și în momentul de față se caută cele mai sigure soluții pentru gestionarea crizei.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141493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Majoritatea companiilor au fost nevoite să-și trimită angajați să lucreze de acasă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Plus Sign 4">
            <a:extLst>
              <a:ext uri="{FF2B5EF4-FFF2-40B4-BE49-F238E27FC236}">
                <a16:creationId xmlns:a16="http://schemas.microsoft.com/office/drawing/2014/main" id="{5B5D4EA6-BCF6-437C-80A7-97915BB55284}"/>
              </a:ext>
            </a:extLst>
          </p:cNvPr>
          <p:cNvSpPr/>
          <p:nvPr/>
        </p:nvSpPr>
        <p:spPr>
          <a:xfrm>
            <a:off x="6899626" y="2845202"/>
            <a:ext cx="522234" cy="4958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</a:t>
            </a:r>
            <a:r>
              <a:rPr lang="ro-RO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</a:t>
            </a:r>
            <a:r>
              <a:rPr lang="ro-RO" b="1" dirty="0">
                <a:latin typeface="+mj-lt"/>
              </a:rPr>
              <a:t>IECT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0604" y="163514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Construirea bazei de date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6343" y="333472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Adnotare articole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Interfață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849" y="329630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Curățare, Tokenizare-Lematizare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5697" y="31969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0420" y="163570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Web Scraping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8841" y="151447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Analiză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0" y="5350329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42585" y="535873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767702" y="353352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66804" y="351493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86733" y="178544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5893F7-6465-4221-8C4C-94D4A876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377" y="611061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Documentație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Implementare proiect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49491" y="2179448"/>
            <a:ext cx="6293174" cy="3063929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108859" y="2446989"/>
            <a:ext cx="4757531" cy="2528845"/>
          </a:xfrm>
          <a:prstGeom prst="trapezoid">
            <a:avLst>
              <a:gd name="adj" fmla="val 276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01865" y="2081308"/>
            <a:ext cx="3342596" cy="3325496"/>
          </a:xfrm>
          <a:prstGeom prst="trapezoid">
            <a:avLst>
              <a:gd name="adj" fmla="val 2456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805628" y="2245017"/>
            <a:ext cx="1735760" cy="2997721"/>
          </a:xfrm>
          <a:prstGeom prst="trapezoi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273806" y="23404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ro-RO" sz="1600" b="1" dirty="0">
                <a:solidFill>
                  <a:schemeClr val="bg1"/>
                </a:solidFill>
              </a:rPr>
              <a:t>Integrarea proiectului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522185" y="253167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ro-RO" sz="1600" b="1" dirty="0">
                <a:solidFill>
                  <a:schemeClr val="bg1"/>
                </a:solidFill>
              </a:rPr>
              <a:t>Concurența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275951" y="279204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ro-RO" sz="1600" b="1" dirty="0">
                <a:solidFill>
                  <a:schemeClr val="bg1"/>
                </a:solidFill>
              </a:rPr>
              <a:t>Analiză economică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0080341" y="249102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51932" y="2999050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400" dirty="0">
                <a:solidFill>
                  <a:schemeClr val="bg1"/>
                </a:solidFill>
                <a:cs typeface="Segoe UI" panose="020B0502040204020203" pitchFamily="34" charset="0"/>
              </a:rPr>
              <a:t>Am reușit să ducem la bun sfârșit toate modulele pe care ni le-am propus, astfel avem un site în care utilizatorul poate căuta articole despre impactul economic asupra mediului economic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436647" y="3010637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400" dirty="0">
                <a:solidFill>
                  <a:schemeClr val="bg1"/>
                </a:solidFill>
                <a:cs typeface="Segoe UI" panose="020B0502040204020203" pitchFamily="34" charset="0"/>
              </a:rPr>
              <a:t>Concurența pentru site-ul nostru este destul de numeroasă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r>
              <a:rPr lang="ro-RO" sz="1400" dirty="0">
                <a:solidFill>
                  <a:schemeClr val="bg1"/>
                </a:solidFill>
                <a:cs typeface="Segoe UI" panose="020B0502040204020203" pitchFamily="34" charset="0"/>
              </a:rPr>
              <a:t>Pentru informații economice utilizatorii pot accesa site-urile deja consacrate în articole pe domeniul economic.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232575" y="3295498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400" dirty="0">
                <a:solidFill>
                  <a:schemeClr val="bg1"/>
                </a:solidFill>
                <a:cs typeface="Segoe UI" panose="020B0502040204020203" pitchFamily="34" charset="0"/>
              </a:rPr>
              <a:t>Putem spune că în urma finalizarii proiectului am adaugat o evaluare suplimentară a impactului economic în România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36923" y="3258672"/>
            <a:ext cx="2709324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o-RO" sz="1200" dirty="0">
                <a:solidFill>
                  <a:schemeClr val="bg1"/>
                </a:solidFill>
                <a:cs typeface="Segoe UI" panose="020B0502040204020203" pitchFamily="34" charset="0"/>
              </a:rPr>
              <a:t>Rezultatul final este că utilizatorii au un nou site în care pot să caute infromații despre impactul pandemiei asupra mediului economic din României</a:t>
            </a: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458853" y="198286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998847" y="1892524"/>
            <a:ext cx="418276" cy="565854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733147" y="1791644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 descr="Icons of bar chart and line graph.">
            <a:extLst>
              <a:ext uri="{FF2B5EF4-FFF2-40B4-BE49-F238E27FC236}">
                <a16:creationId xmlns:a16="http://schemas.microsoft.com/office/drawing/2014/main" id="{559A9DDA-E59E-44BB-948F-1BEE87587691}"/>
              </a:ext>
            </a:extLst>
          </p:cNvPr>
          <p:cNvGrpSpPr/>
          <p:nvPr/>
        </p:nvGrpSpPr>
        <p:grpSpPr>
          <a:xfrm>
            <a:off x="6013866" y="2313042"/>
            <a:ext cx="437418" cy="43644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1" name="Freeform 372">
              <a:extLst>
                <a:ext uri="{FF2B5EF4-FFF2-40B4-BE49-F238E27FC236}">
                  <a16:creationId xmlns:a16="http://schemas.microsoft.com/office/drawing/2014/main" id="{FC339BB7-2ACB-4DC8-83D3-E87D670AB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3">
              <a:extLst>
                <a:ext uri="{FF2B5EF4-FFF2-40B4-BE49-F238E27FC236}">
                  <a16:creationId xmlns:a16="http://schemas.microsoft.com/office/drawing/2014/main" id="{35F3E214-C7A6-4677-A0B2-FEF3D89D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70888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Naive Bayes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76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393089" y="494752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Putem observa că predicția realizează cu succes încadrarea articolelor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55987" y="2393535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Naive bayes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655986" y="4486495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Testarea Predictie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345557" y="4908599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poate observa de pe grafic că curba tinde spre 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792819" y="455317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ro-R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Grafic curba roc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039F1-6040-4307-871F-D2712CD6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5" y="940908"/>
            <a:ext cx="5198163" cy="354968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327608-4F65-47FD-91FD-0CCDF67DC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990601"/>
            <a:ext cx="6277850" cy="143847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1AB7E3-3181-48E1-ADC8-8FCCBC18E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3318850"/>
            <a:ext cx="6277851" cy="1171739"/>
          </a:xfrm>
          <a:prstGeom prst="rect">
            <a:avLst/>
          </a:prstGeom>
        </p:spPr>
      </p:pic>
      <p:grpSp>
        <p:nvGrpSpPr>
          <p:cNvPr id="25" name="Group 24" descr="Icon of chart. ">
            <a:extLst>
              <a:ext uri="{FF2B5EF4-FFF2-40B4-BE49-F238E27FC236}">
                <a16:creationId xmlns:a16="http://schemas.microsoft.com/office/drawing/2014/main" id="{3A885CF0-E8F6-42C9-B1AC-548A98F1771B}"/>
              </a:ext>
            </a:extLst>
          </p:cNvPr>
          <p:cNvGrpSpPr/>
          <p:nvPr/>
        </p:nvGrpSpPr>
        <p:grpSpPr>
          <a:xfrm>
            <a:off x="5128249" y="5091110"/>
            <a:ext cx="1670116" cy="1552577"/>
            <a:chOff x="2011362" y="4757296"/>
            <a:chExt cx="285750" cy="287338"/>
          </a:xfrm>
          <a:solidFill>
            <a:srgbClr val="002060"/>
          </a:solidFill>
        </p:grpSpPr>
        <p:sp>
          <p:nvSpPr>
            <p:cNvPr id="26" name="Freeform 565">
              <a:extLst>
                <a:ext uri="{FF2B5EF4-FFF2-40B4-BE49-F238E27FC236}">
                  <a16:creationId xmlns:a16="http://schemas.microsoft.com/office/drawing/2014/main" id="{1491E428-4116-41DF-8FB1-A41FA7B3F8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2" y="4757296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66">
              <a:extLst>
                <a:ext uri="{FF2B5EF4-FFF2-40B4-BE49-F238E27FC236}">
                  <a16:creationId xmlns:a16="http://schemas.microsoft.com/office/drawing/2014/main" id="{ECE517D1-ACE8-47FF-B665-F60A59B6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7CDE9B-E9B5-4015-96A3-D6AB052B0D09}"/>
              </a:ext>
            </a:extLst>
          </p:cNvPr>
          <p:cNvCxnSpPr>
            <a:cxnSpLocks/>
          </p:cNvCxnSpPr>
          <p:nvPr/>
        </p:nvCxnSpPr>
        <p:spPr>
          <a:xfrm>
            <a:off x="6546574" y="993913"/>
            <a:ext cx="1276" cy="3492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E00C3-0E48-47E6-887F-1956C5633CC6}"/>
              </a:ext>
            </a:extLst>
          </p:cNvPr>
          <p:cNvCxnSpPr/>
          <p:nvPr/>
        </p:nvCxnSpPr>
        <p:spPr>
          <a:xfrm flipH="1">
            <a:off x="27728" y="2849217"/>
            <a:ext cx="6520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B223-D3D6-4C56-8009-3D34E7454FCF}"/>
              </a:ext>
            </a:extLst>
          </p:cNvPr>
          <p:cNvSpPr txBox="1"/>
          <p:nvPr/>
        </p:nvSpPr>
        <p:spPr>
          <a:xfrm>
            <a:off x="4055425" y="5323654"/>
            <a:ext cx="535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Interfață site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203E576-DB8D-4418-893D-A09B270D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4" y="817688"/>
            <a:ext cx="11329961" cy="4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E92EB9-530C-4D67-BE80-39DD42FDD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"/>
          <a:stretch/>
        </p:blipFill>
        <p:spPr>
          <a:xfrm>
            <a:off x="456817" y="271669"/>
            <a:ext cx="11277600" cy="5943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C4754F-5487-4670-8E50-937E603BA642}"/>
              </a:ext>
            </a:extLst>
          </p:cNvPr>
          <p:cNvSpPr txBox="1"/>
          <p:nvPr/>
        </p:nvSpPr>
        <p:spPr>
          <a:xfrm>
            <a:off x="3044660" y="6216999"/>
            <a:ext cx="535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chemeClr val="bg1"/>
                </a:solidFill>
              </a:rPr>
              <a:t>Cautare Iohannis pe site și rezultatul cautării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9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3" y="293040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ro-RO" sz="7200" b="1" dirty="0">
                <a:solidFill>
                  <a:schemeClr val="bg1"/>
                </a:solidFill>
              </a:rPr>
              <a:t>Vă mulțumim!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8FEDA-194B-4791-A7BA-6C901838FDA6}"/>
              </a:ext>
            </a:extLst>
          </p:cNvPr>
          <p:cNvSpPr txBox="1"/>
          <p:nvPr/>
        </p:nvSpPr>
        <p:spPr>
          <a:xfrm>
            <a:off x="222764" y="508555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Echipă: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Apetrei Andrei – Paul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Curcă  Moisiuc Diana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Turbincă Tudor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Velicu Alexandru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337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Analiza impactului pandemiei asupra mediului economic din România </vt:lpstr>
      <vt:lpstr>Project analysis slide 6</vt:lpstr>
      <vt:lpstr>Project analysis slide 2</vt:lpstr>
      <vt:lpstr>Project analysis slide 3</vt:lpstr>
      <vt:lpstr>Project analysis slide 5</vt:lpstr>
      <vt:lpstr>PowerPoint Presentation</vt:lpstr>
      <vt:lpstr>PowerPoint Presentation</vt:lpstr>
      <vt:lpstr>Vă mulțumim!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impactului pandemiei asupra mediului economic din România </dc:title>
  <dc:creator>APETREI V. ANDREI-PAUL</dc:creator>
  <cp:lastModifiedBy>APETREI V. ANDREI-PAUL</cp:lastModifiedBy>
  <cp:revision>6</cp:revision>
  <dcterms:created xsi:type="dcterms:W3CDTF">2021-01-21T12:05:56Z</dcterms:created>
  <dcterms:modified xsi:type="dcterms:W3CDTF">2021-01-21T12:39:25Z</dcterms:modified>
</cp:coreProperties>
</file>