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6ECBD-5C0A-F66E-4CAA-869621B9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F07D6B-CB89-ED14-A33E-9232FBC2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99000C-A78B-99D7-7850-D106E3E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020575-B05F-AE44-A3E9-DF2BCFF6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EB0B33-03CD-AC47-D4C2-4CB0921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7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57050-9E5F-A319-4BFB-DCDCAB0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9043409-5070-7180-C3D0-8D882C6F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66B40D-51C7-8711-1DF8-F31F9937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B2FA79-1BAE-21A5-E297-DE672C3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E4DD95-A703-54A4-6272-B088ADB4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432486-E766-29B5-59DE-325300DCA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BC6C768-435C-1BB0-FD87-A299FD8C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D8B5E3-6D08-063B-2337-3A39282F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7FE0A4-9DF9-5288-9ADB-0A0BF8E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957489-C115-A427-9CB5-7170818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9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F88C4-8A5C-350F-76D0-628F26B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A94B2-75C6-7F7D-0E75-F2F0627B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DD0414-57F5-1AC1-B79A-CF627773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0BFC25-624B-EBBB-A9CA-6D5750E0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4FDBF1-9367-FAB5-286A-921104A8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0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0B8521-1CA4-FB06-D25F-9A946FF1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86133DE-84E6-CC27-148E-6FA7FAFC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0AA6F9-06E3-6FCC-567B-D9C731B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F1986C-E33B-F4AE-4CEE-60352FE1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608038-C3E1-4CB5-BCC5-9A121917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59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55FA0-217B-2F1E-61ED-3448D4B5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5D6FD-7434-9062-F856-35E09AAD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39B9278-16D5-9E8B-8F34-48C4002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8A540E-E160-BA60-0BA4-E75ABE9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DF984B-CDCF-C460-B7C7-50341A9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67D9AF-8356-53D7-CC02-5527613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1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66A08F-7278-3C83-9C18-5C3843EC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1A0327-3EA9-EFBE-780F-4F0587BB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F87823-2417-AD8C-F6E6-20B7E08F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4F5572F-A02F-BB79-1172-ED16DFB6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FB9D71D-50E7-55B8-4520-B72BEE083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AFE369D-FF81-600C-20A2-1EE72A6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2C32BA-89FD-5CCD-3B30-CCC48C6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425E55-0841-7E5F-8F20-529D3DC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7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D35A2-63CC-2A39-1784-A9111FAB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ED03001-F900-1D1D-642E-998927C3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BA65C78-1EF1-5FDE-AEF3-DCCA46D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F45E01E-C26A-C6F1-B7B1-60A0A8AF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C9C8C7E-4A59-7F5C-8CF7-991EDD76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B7611C7-72F6-206E-C276-7DEED35F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4D898A-3260-BC64-FC83-4A0617D1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F2FE66-6F04-7A40-4C15-9A16CCBF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35830C-4744-3DD1-D50F-AC94040C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97E384-EA1E-069B-2172-A9097BB6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0764BD-8362-D7EE-6A3E-018F197B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7E9D32-6B67-22BA-EF68-685F019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CA0C36-15CA-1A89-C77D-C2D2D8F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CDB440-D6E9-B907-124C-EE02ED38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3E2353B-BF0E-A36E-8C48-E6134C522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072D6E3-6C89-65F1-9867-08D229CC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599957-C204-1C06-A841-136617F2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8BBD47-23C7-56EF-9ED1-1B0D8F9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83B2FF-F52D-5C61-8650-407A893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7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2081AF-CD27-397D-5C5B-F722CD2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FC2121-77CB-334A-7B4B-9240093A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0415F8-25B1-5331-ADFB-28078FF5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78B1-4757-491B-9DC4-FF9520D2B784}" type="datetimeFigureOut">
              <a:rPr lang="hu-HU" smtClean="0"/>
              <a:t>2024. 04. 10.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7538-7E5A-7871-AC1C-D24C2B2A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B864BC-9C4F-20C6-6030-957D654A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5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hu-HU" sz="3200">
                <a:solidFill>
                  <a:srgbClr val="595959"/>
                </a:solidFill>
              </a:rPr>
              <a:t>FoodHub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FE5668-ADB1-AD15-8BB7-70DA0AA9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hu-HU" sz="1400" dirty="0" err="1">
                <a:solidFill>
                  <a:srgbClr val="595959"/>
                </a:solidFill>
              </a:rPr>
              <a:t>Coded</a:t>
            </a:r>
            <a:r>
              <a:rPr lang="hu-HU" sz="1400" dirty="0">
                <a:solidFill>
                  <a:srgbClr val="595959"/>
                </a:solidFill>
              </a:rPr>
              <a:t> by:</a:t>
            </a:r>
          </a:p>
          <a:p>
            <a:r>
              <a:rPr lang="hu-HU" sz="1400" dirty="0">
                <a:solidFill>
                  <a:srgbClr val="595959"/>
                </a:solidFill>
              </a:rPr>
              <a:t>Backend: Levente Tüdős</a:t>
            </a:r>
          </a:p>
          <a:p>
            <a:r>
              <a:rPr lang="hu-HU" sz="1400" dirty="0">
                <a:solidFill>
                  <a:srgbClr val="595959"/>
                </a:solidFill>
              </a:rPr>
              <a:t>Frontend: Bence Budai </a:t>
            </a:r>
          </a:p>
        </p:txBody>
      </p:sp>
      <p:pic>
        <p:nvPicPr>
          <p:cNvPr id="5" name="Kép 4" descr="A képen clipart, rajzfilm, illusztráció, rajz látható&#10;&#10;Automatikusan generált leírás">
            <a:extLst>
              <a:ext uri="{FF2B5EF4-FFF2-40B4-BE49-F238E27FC236}">
                <a16:creationId xmlns:a16="http://schemas.microsoft.com/office/drawing/2014/main" id="{F67BE72A-9B9E-E83E-650B-D5E16815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68" y="1380565"/>
            <a:ext cx="3865764" cy="40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2" y="685800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The </a:t>
            </a:r>
            <a:r>
              <a:rPr lang="hu-HU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purpose</a:t>
            </a:r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of </a:t>
            </a:r>
            <a:r>
              <a:rPr lang="hu-HU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our</a:t>
            </a:r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project?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2653552" y="3059668"/>
            <a:ext cx="3512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Create an </a:t>
            </a:r>
            <a:r>
              <a:rPr lang="hu-HU" dirty="0" err="1"/>
              <a:t>enviroment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freely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recipies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Share your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recipie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58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2" y="685800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The </a:t>
            </a:r>
            <a:r>
              <a:rPr lang="hu-HU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for the Backend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2749473" y="3105834"/>
            <a:ext cx="3699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Server </a:t>
            </a:r>
            <a:r>
              <a:rPr lang="hu-HU" dirty="0" err="1"/>
              <a:t>side</a:t>
            </a:r>
            <a:r>
              <a:rPr lang="hu-HU" dirty="0"/>
              <a:t>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Communication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server and the </a:t>
            </a: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server and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Creating</a:t>
            </a:r>
            <a:r>
              <a:rPr lang="hu-HU" dirty="0"/>
              <a:t> REST </a:t>
            </a:r>
            <a:r>
              <a:rPr lang="hu-HU" dirty="0" err="1"/>
              <a:t>APIs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29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2" y="685800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The </a:t>
            </a:r>
            <a:r>
              <a:rPr lang="hu-HU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for the </a:t>
            </a:r>
            <a:r>
              <a:rPr lang="hu-H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</a:t>
            </a:r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end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2749473" y="3105834"/>
            <a:ext cx="7794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Making</a:t>
            </a:r>
            <a:r>
              <a:rPr lang="hu-HU" dirty="0"/>
              <a:t> the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User </a:t>
            </a:r>
            <a:r>
              <a:rPr lang="hu-HU" dirty="0" err="1"/>
              <a:t>friendly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Compatible</a:t>
            </a:r>
            <a:r>
              <a:rPr lang="hu-HU" dirty="0"/>
              <a:t> with the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That can </a:t>
            </a:r>
            <a:r>
              <a:rPr lang="hu-HU" dirty="0" err="1"/>
              <a:t>handle</a:t>
            </a:r>
            <a:r>
              <a:rPr lang="hu-HU" dirty="0"/>
              <a:t> the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Responsive</a:t>
            </a:r>
            <a:r>
              <a:rPr lang="hu-HU" dirty="0"/>
              <a:t>  so </a:t>
            </a:r>
            <a:r>
              <a:rPr lang="hu-HU" dirty="0" err="1"/>
              <a:t>it</a:t>
            </a:r>
            <a:r>
              <a:rPr lang="hu-HU" dirty="0"/>
              <a:t> can be  used on all </a:t>
            </a:r>
            <a:r>
              <a:rPr lang="hu-HU" dirty="0" err="1"/>
              <a:t>devices</a:t>
            </a:r>
            <a:r>
              <a:rPr lang="hu-HU" dirty="0"/>
              <a:t> (PC, Laptop, </a:t>
            </a:r>
            <a:r>
              <a:rPr lang="hu-HU" dirty="0" err="1"/>
              <a:t>Phone</a:t>
            </a:r>
            <a:r>
              <a:rPr lang="hu-HU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Making</a:t>
            </a:r>
            <a:r>
              <a:rPr lang="hu-HU" dirty="0"/>
              <a:t> tests so </a:t>
            </a:r>
            <a:r>
              <a:rPr lang="hu-HU" dirty="0" err="1"/>
              <a:t>we</a:t>
            </a:r>
            <a:r>
              <a:rPr lang="hu-HU" dirty="0"/>
              <a:t> can be  </a:t>
            </a:r>
            <a:r>
              <a:rPr lang="hu-HU" dirty="0" err="1"/>
              <a:t>sure</a:t>
            </a:r>
            <a:r>
              <a:rPr lang="hu-HU" dirty="0"/>
              <a:t> that the website works </a:t>
            </a:r>
            <a:r>
              <a:rPr lang="hu-HU" dirty="0" err="1"/>
              <a:t>intended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Using</a:t>
            </a:r>
            <a:r>
              <a:rPr lang="hu-HU" dirty="0"/>
              <a:t>  the modern </a:t>
            </a:r>
            <a:r>
              <a:rPr lang="hu-HU" dirty="0" err="1"/>
              <a:t>coding</a:t>
            </a:r>
            <a:r>
              <a:rPr lang="hu-HU" dirty="0"/>
              <a:t> </a:t>
            </a:r>
            <a:r>
              <a:rPr lang="hu-HU" dirty="0" err="1"/>
              <a:t>styles</a:t>
            </a:r>
            <a:r>
              <a:rPr lang="hu-HU" dirty="0"/>
              <a:t> and  </a:t>
            </a:r>
            <a:r>
              <a:rPr lang="hu-HU" dirty="0" err="1"/>
              <a:t>softwares</a:t>
            </a:r>
            <a:r>
              <a:rPr lang="hu-HU" dirty="0"/>
              <a:t>,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languages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823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2" y="685800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Backend </a:t>
            </a:r>
            <a:r>
              <a:rPr lang="hu-HU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technologies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2749473" y="3105834"/>
            <a:ext cx="1489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NodeJS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MySQL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79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2" y="685800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</a:t>
            </a:r>
            <a:r>
              <a:rPr lang="hu-HU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end </a:t>
            </a:r>
            <a:r>
              <a:rPr lang="hu-HU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technologies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B018BA-42DD-B2FE-A1A6-3FF8A9E4AC55}"/>
              </a:ext>
            </a:extLst>
          </p:cNvPr>
          <p:cNvSpPr txBox="1"/>
          <p:nvPr/>
        </p:nvSpPr>
        <p:spPr>
          <a:xfrm>
            <a:off x="2749473" y="3105834"/>
            <a:ext cx="1489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Figma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23748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26" y="1254763"/>
            <a:ext cx="3444948" cy="2481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The database structure</a:t>
            </a:r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D950A4F-671C-EF82-7DD6-9B73F3889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425"/>
          <a:stretch/>
        </p:blipFill>
        <p:spPr>
          <a:xfrm>
            <a:off x="6107503" y="685799"/>
            <a:ext cx="5410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hu-HU" sz="3200" dirty="0">
                <a:solidFill>
                  <a:srgbClr val="595959"/>
                </a:solidFill>
              </a:rPr>
              <a:t>Thank you for your </a:t>
            </a:r>
            <a:r>
              <a:rPr lang="hu-HU" sz="3200" dirty="0" err="1">
                <a:solidFill>
                  <a:srgbClr val="595959"/>
                </a:solidFill>
              </a:rPr>
              <a:t>attention</a:t>
            </a:r>
            <a:r>
              <a:rPr lang="hu-HU" sz="3200" dirty="0">
                <a:solidFill>
                  <a:srgbClr val="595959"/>
                </a:solidFill>
              </a:rPr>
              <a:t>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FE5668-ADB1-AD15-8BB7-70DA0AA9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hu-HU" sz="1400" dirty="0">
              <a:solidFill>
                <a:srgbClr val="595959"/>
              </a:solidFill>
            </a:endParaRPr>
          </a:p>
        </p:txBody>
      </p:sp>
      <p:pic>
        <p:nvPicPr>
          <p:cNvPr id="5" name="Kép 4" descr="A képen clipart, rajzfilm, illusztráció, rajz látható&#10;&#10;Automatikusan generált leírás">
            <a:extLst>
              <a:ext uri="{FF2B5EF4-FFF2-40B4-BE49-F238E27FC236}">
                <a16:creationId xmlns:a16="http://schemas.microsoft.com/office/drawing/2014/main" id="{F67BE72A-9B9E-E83E-650B-D5E16815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68" y="1380565"/>
            <a:ext cx="3865764" cy="40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135</Words>
  <Application>Microsoft Office PowerPoint</Application>
  <PresentationFormat>Szélesvásznú</PresentationFormat>
  <Paragraphs>35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Office-téma</vt:lpstr>
      <vt:lpstr>FoodHub</vt:lpstr>
      <vt:lpstr>The purpose of our project?</vt:lpstr>
      <vt:lpstr>The tasks for the Backend</vt:lpstr>
      <vt:lpstr>The tasks for the Frontend</vt:lpstr>
      <vt:lpstr>Backend technologies</vt:lpstr>
      <vt:lpstr>Frontend technologies</vt:lpstr>
      <vt:lpstr>The database structure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FoodHub</dc:title>
  <dc:creator>Tudos Levi</dc:creator>
  <cp:lastModifiedBy>Tudos Levi</cp:lastModifiedBy>
  <cp:revision>3</cp:revision>
  <dcterms:created xsi:type="dcterms:W3CDTF">2024-04-09T22:11:59Z</dcterms:created>
  <dcterms:modified xsi:type="dcterms:W3CDTF">2024-04-09T22:45:01Z</dcterms:modified>
</cp:coreProperties>
</file>