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4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BAA3F-49E0-4989-B0FB-7D6BC39ED5E5}" v="106" dt="2024-04-18T07:48:3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D63B0-4E1F-4085-9D81-90D2609904F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C8F89-EDDB-404F-95A5-18353BF7CB8E}">
      <dgm:prSet/>
      <dgm:spPr/>
      <dgm:t>
        <a:bodyPr/>
        <a:lstStyle/>
        <a:p>
          <a:pPr algn="ctr"/>
          <a:r>
            <a:rPr lang="hu-HU" dirty="0" err="1"/>
            <a:t>Create</a:t>
          </a:r>
          <a:r>
            <a:rPr lang="hu-HU" dirty="0"/>
            <a:t> an </a:t>
          </a:r>
          <a:r>
            <a:rPr lang="hu-HU" dirty="0" err="1"/>
            <a:t>enviroment</a:t>
          </a:r>
          <a:r>
            <a:rPr lang="hu-HU" dirty="0"/>
            <a:t> for </a:t>
          </a:r>
          <a:r>
            <a:rPr lang="hu-HU" dirty="0" err="1"/>
            <a:t>home</a:t>
          </a:r>
          <a:r>
            <a:rPr lang="hu-HU" dirty="0"/>
            <a:t> </a:t>
          </a:r>
          <a:r>
            <a:rPr lang="hu-HU" dirty="0" err="1"/>
            <a:t>chefs</a:t>
          </a:r>
          <a:endParaRPr lang="en-US" dirty="0"/>
        </a:p>
      </dgm:t>
    </dgm:pt>
    <dgm:pt modelId="{5CBD7793-0A9F-4388-8531-4B48C344AAAB}" type="parTrans" cxnId="{8E655176-1C63-4307-9930-D7E577F2F446}">
      <dgm:prSet/>
      <dgm:spPr/>
      <dgm:t>
        <a:bodyPr/>
        <a:lstStyle/>
        <a:p>
          <a:endParaRPr lang="en-US"/>
        </a:p>
      </dgm:t>
    </dgm:pt>
    <dgm:pt modelId="{CF2C4142-F879-4F69-A3D0-9908B683C34C}" type="sibTrans" cxnId="{8E655176-1C63-4307-9930-D7E577F2F44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04210C7-16B0-42F5-B3EA-241963CE6CD9}">
      <dgm:prSet/>
      <dgm:spPr/>
      <dgm:t>
        <a:bodyPr/>
        <a:lstStyle/>
        <a:p>
          <a:pPr algn="ctr"/>
          <a:r>
            <a:rPr lang="hu-HU" dirty="0" err="1"/>
            <a:t>Users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search</a:t>
          </a:r>
          <a:r>
            <a:rPr lang="hu-HU" dirty="0"/>
            <a:t> </a:t>
          </a:r>
          <a:r>
            <a:rPr lang="hu-HU" dirty="0" err="1"/>
            <a:t>freely</a:t>
          </a:r>
          <a:r>
            <a:rPr lang="hu-HU" dirty="0"/>
            <a:t> </a:t>
          </a:r>
          <a:r>
            <a:rPr lang="hu-HU" dirty="0" err="1"/>
            <a:t>between</a:t>
          </a:r>
          <a:r>
            <a:rPr lang="hu-HU" dirty="0"/>
            <a:t> </a:t>
          </a:r>
          <a:r>
            <a:rPr lang="hu-HU" dirty="0" err="1"/>
            <a:t>recipies</a:t>
          </a:r>
          <a:endParaRPr lang="en-US" dirty="0"/>
        </a:p>
      </dgm:t>
    </dgm:pt>
    <dgm:pt modelId="{9463F8C8-8735-4A6D-AD4C-AB7CFFF4684D}" type="parTrans" cxnId="{62BFBECB-6657-435E-966D-6169C0500747}">
      <dgm:prSet/>
      <dgm:spPr/>
      <dgm:t>
        <a:bodyPr/>
        <a:lstStyle/>
        <a:p>
          <a:endParaRPr lang="en-US"/>
        </a:p>
      </dgm:t>
    </dgm:pt>
    <dgm:pt modelId="{E69B2B19-2365-417F-B359-B4F1278274E1}" type="sibTrans" cxnId="{62BFBECB-6657-435E-966D-6169C050074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5B83224-EE6E-443D-9BAD-A9CFFC67EEB2}">
      <dgm:prSet/>
      <dgm:spPr/>
      <dgm:t>
        <a:bodyPr/>
        <a:lstStyle/>
        <a:p>
          <a:pPr algn="ctr"/>
          <a:r>
            <a:rPr lang="hu-HU" dirty="0" err="1"/>
            <a:t>Users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share</a:t>
          </a:r>
          <a:r>
            <a:rPr lang="hu-HU" dirty="0"/>
            <a:t> </a:t>
          </a:r>
          <a:r>
            <a:rPr lang="hu-HU" dirty="0" err="1"/>
            <a:t>their</a:t>
          </a:r>
          <a:r>
            <a:rPr lang="hu-HU" dirty="0"/>
            <a:t> </a:t>
          </a:r>
          <a:r>
            <a:rPr lang="hu-HU" dirty="0" err="1"/>
            <a:t>own</a:t>
          </a:r>
          <a:r>
            <a:rPr lang="hu-HU" dirty="0"/>
            <a:t> </a:t>
          </a:r>
          <a:r>
            <a:rPr lang="hu-HU" dirty="0" err="1"/>
            <a:t>recipies</a:t>
          </a:r>
          <a:endParaRPr lang="en-US" dirty="0"/>
        </a:p>
      </dgm:t>
    </dgm:pt>
    <dgm:pt modelId="{67334C85-9083-4450-BDFB-0612B0AB97CC}" type="parTrans" cxnId="{5C37847B-60AD-4BF1-BAFE-1038817FDA40}">
      <dgm:prSet/>
      <dgm:spPr/>
      <dgm:t>
        <a:bodyPr/>
        <a:lstStyle/>
        <a:p>
          <a:endParaRPr lang="en-US"/>
        </a:p>
      </dgm:t>
    </dgm:pt>
    <dgm:pt modelId="{DFCEC8FD-4708-415E-9DEF-2249BE2C6904}" type="sibTrans" cxnId="{5C37847B-60AD-4BF1-BAFE-1038817FDA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E8DA03-AF15-48E9-A38C-24A48FF97F36}" type="pres">
      <dgm:prSet presAssocID="{9B5D63B0-4E1F-4085-9D81-90D2609904FA}" presName="Name0" presStyleCnt="0">
        <dgm:presLayoutVars>
          <dgm:animLvl val="lvl"/>
          <dgm:resizeHandles val="exact"/>
        </dgm:presLayoutVars>
      </dgm:prSet>
      <dgm:spPr/>
    </dgm:pt>
    <dgm:pt modelId="{08DA9F3D-6852-48BF-8554-811607C99F3F}" type="pres">
      <dgm:prSet presAssocID="{1FCC8F89-EDDB-404F-95A5-18353BF7CB8E}" presName="compositeNode" presStyleCnt="0">
        <dgm:presLayoutVars>
          <dgm:bulletEnabled val="1"/>
        </dgm:presLayoutVars>
      </dgm:prSet>
      <dgm:spPr/>
    </dgm:pt>
    <dgm:pt modelId="{7291DD13-1DE4-43A2-AB74-74FF57661788}" type="pres">
      <dgm:prSet presAssocID="{1FCC8F89-EDDB-404F-95A5-18353BF7CB8E}" presName="bgRect" presStyleLbl="bgAccFollowNode1" presStyleIdx="0" presStyleCnt="3"/>
      <dgm:spPr/>
    </dgm:pt>
    <dgm:pt modelId="{E5F956BD-B446-4580-B4F4-9172A71E8B46}" type="pres">
      <dgm:prSet presAssocID="{CF2C4142-F879-4F69-A3D0-9908B683C34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3F0F3B-8096-4DC0-B102-C2C89E3E0F8D}" type="pres">
      <dgm:prSet presAssocID="{1FCC8F89-EDDB-404F-95A5-18353BF7CB8E}" presName="bottomLine" presStyleLbl="alignNode1" presStyleIdx="1" presStyleCnt="6">
        <dgm:presLayoutVars/>
      </dgm:prSet>
      <dgm:spPr/>
    </dgm:pt>
    <dgm:pt modelId="{6D1DC64F-5256-46E0-BA80-A8F6BDC2CE5C}" type="pres">
      <dgm:prSet presAssocID="{1FCC8F89-EDDB-404F-95A5-18353BF7CB8E}" presName="nodeText" presStyleLbl="bgAccFollowNode1" presStyleIdx="0" presStyleCnt="3">
        <dgm:presLayoutVars>
          <dgm:bulletEnabled val="1"/>
        </dgm:presLayoutVars>
      </dgm:prSet>
      <dgm:spPr/>
    </dgm:pt>
    <dgm:pt modelId="{47DFBE0D-BFAF-492B-94CD-B09504930580}" type="pres">
      <dgm:prSet presAssocID="{CF2C4142-F879-4F69-A3D0-9908B683C34C}" presName="sibTrans" presStyleCnt="0"/>
      <dgm:spPr/>
    </dgm:pt>
    <dgm:pt modelId="{0DA29643-8691-46CA-852D-B39399E63DD6}" type="pres">
      <dgm:prSet presAssocID="{C04210C7-16B0-42F5-B3EA-241963CE6CD9}" presName="compositeNode" presStyleCnt="0">
        <dgm:presLayoutVars>
          <dgm:bulletEnabled val="1"/>
        </dgm:presLayoutVars>
      </dgm:prSet>
      <dgm:spPr/>
    </dgm:pt>
    <dgm:pt modelId="{77BFAF2F-3D65-4CC3-A285-76F0563A88AB}" type="pres">
      <dgm:prSet presAssocID="{C04210C7-16B0-42F5-B3EA-241963CE6CD9}" presName="bgRect" presStyleLbl="bgAccFollowNode1" presStyleIdx="1" presStyleCnt="3"/>
      <dgm:spPr/>
    </dgm:pt>
    <dgm:pt modelId="{0D8AF65D-A95B-4B2D-B82D-19F2C4D2D903}" type="pres">
      <dgm:prSet presAssocID="{E69B2B19-2365-417F-B359-B4F1278274E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C7A016C-710F-47CE-95A2-E770072FFDCE}" type="pres">
      <dgm:prSet presAssocID="{C04210C7-16B0-42F5-B3EA-241963CE6CD9}" presName="bottomLine" presStyleLbl="alignNode1" presStyleIdx="3" presStyleCnt="6">
        <dgm:presLayoutVars/>
      </dgm:prSet>
      <dgm:spPr/>
    </dgm:pt>
    <dgm:pt modelId="{FF44B2AF-9DDE-489C-9883-FCA8C3DFE38C}" type="pres">
      <dgm:prSet presAssocID="{C04210C7-16B0-42F5-B3EA-241963CE6CD9}" presName="nodeText" presStyleLbl="bgAccFollowNode1" presStyleIdx="1" presStyleCnt="3">
        <dgm:presLayoutVars>
          <dgm:bulletEnabled val="1"/>
        </dgm:presLayoutVars>
      </dgm:prSet>
      <dgm:spPr/>
    </dgm:pt>
    <dgm:pt modelId="{9DB470C7-7031-46D6-9F67-15173ED09214}" type="pres">
      <dgm:prSet presAssocID="{E69B2B19-2365-417F-B359-B4F1278274E1}" presName="sibTrans" presStyleCnt="0"/>
      <dgm:spPr/>
    </dgm:pt>
    <dgm:pt modelId="{16F2225D-F6E6-4685-A3B8-68E93A6131AE}" type="pres">
      <dgm:prSet presAssocID="{25B83224-EE6E-443D-9BAD-A9CFFC67EEB2}" presName="compositeNode" presStyleCnt="0">
        <dgm:presLayoutVars>
          <dgm:bulletEnabled val="1"/>
        </dgm:presLayoutVars>
      </dgm:prSet>
      <dgm:spPr/>
    </dgm:pt>
    <dgm:pt modelId="{1CF78F00-43CA-4BCB-BAA4-119549FC8038}" type="pres">
      <dgm:prSet presAssocID="{25B83224-EE6E-443D-9BAD-A9CFFC67EEB2}" presName="bgRect" presStyleLbl="bgAccFollowNode1" presStyleIdx="2" presStyleCnt="3"/>
      <dgm:spPr/>
    </dgm:pt>
    <dgm:pt modelId="{19D0BCAA-B3E3-4AB5-92B2-91BBC5FCEA83}" type="pres">
      <dgm:prSet presAssocID="{DFCEC8FD-4708-415E-9DEF-2249BE2C690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DE2E38A-256B-4E62-ACEE-9EB80B3890D0}" type="pres">
      <dgm:prSet presAssocID="{25B83224-EE6E-443D-9BAD-A9CFFC67EEB2}" presName="bottomLine" presStyleLbl="alignNode1" presStyleIdx="5" presStyleCnt="6">
        <dgm:presLayoutVars/>
      </dgm:prSet>
      <dgm:spPr/>
    </dgm:pt>
    <dgm:pt modelId="{A8EE7197-E976-49F2-9C05-98E3CBBA6FE6}" type="pres">
      <dgm:prSet presAssocID="{25B83224-EE6E-443D-9BAD-A9CFFC67EEB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2260918-5600-46D4-ABD9-FCCAE84B4A08}" type="presOf" srcId="{1FCC8F89-EDDB-404F-95A5-18353BF7CB8E}" destId="{6D1DC64F-5256-46E0-BA80-A8F6BDC2CE5C}" srcOrd="1" destOrd="0" presId="urn:microsoft.com/office/officeart/2016/7/layout/BasicLinearProcessNumbered"/>
    <dgm:cxn modelId="{AD14421D-15DF-4F3D-94B4-18EF1DA40750}" type="presOf" srcId="{C04210C7-16B0-42F5-B3EA-241963CE6CD9}" destId="{FF44B2AF-9DDE-489C-9883-FCA8C3DFE38C}" srcOrd="1" destOrd="0" presId="urn:microsoft.com/office/officeart/2016/7/layout/BasicLinearProcessNumbered"/>
    <dgm:cxn modelId="{A1C9EF5E-D186-4B64-82EA-69533E77E39B}" type="presOf" srcId="{25B83224-EE6E-443D-9BAD-A9CFFC67EEB2}" destId="{A8EE7197-E976-49F2-9C05-98E3CBBA6FE6}" srcOrd="1" destOrd="0" presId="urn:microsoft.com/office/officeart/2016/7/layout/BasicLinearProcessNumbered"/>
    <dgm:cxn modelId="{EBBAB345-C629-452D-8B48-8BE262411E02}" type="presOf" srcId="{CF2C4142-F879-4F69-A3D0-9908B683C34C}" destId="{E5F956BD-B446-4580-B4F4-9172A71E8B46}" srcOrd="0" destOrd="0" presId="urn:microsoft.com/office/officeart/2016/7/layout/BasicLinearProcessNumbered"/>
    <dgm:cxn modelId="{3EA05B53-26B2-4FFA-B225-CB0726E42A22}" type="presOf" srcId="{25B83224-EE6E-443D-9BAD-A9CFFC67EEB2}" destId="{1CF78F00-43CA-4BCB-BAA4-119549FC8038}" srcOrd="0" destOrd="0" presId="urn:microsoft.com/office/officeart/2016/7/layout/BasicLinearProcessNumbered"/>
    <dgm:cxn modelId="{8E655176-1C63-4307-9930-D7E577F2F446}" srcId="{9B5D63B0-4E1F-4085-9D81-90D2609904FA}" destId="{1FCC8F89-EDDB-404F-95A5-18353BF7CB8E}" srcOrd="0" destOrd="0" parTransId="{5CBD7793-0A9F-4388-8531-4B48C344AAAB}" sibTransId="{CF2C4142-F879-4F69-A3D0-9908B683C34C}"/>
    <dgm:cxn modelId="{DCF55876-8E2E-4605-AEE9-DFD1E947BCF3}" type="presOf" srcId="{9B5D63B0-4E1F-4085-9D81-90D2609904FA}" destId="{59E8DA03-AF15-48E9-A38C-24A48FF97F36}" srcOrd="0" destOrd="0" presId="urn:microsoft.com/office/officeart/2016/7/layout/BasicLinearProcessNumbered"/>
    <dgm:cxn modelId="{5C37847B-60AD-4BF1-BAFE-1038817FDA40}" srcId="{9B5D63B0-4E1F-4085-9D81-90D2609904FA}" destId="{25B83224-EE6E-443D-9BAD-A9CFFC67EEB2}" srcOrd="2" destOrd="0" parTransId="{67334C85-9083-4450-BDFB-0612B0AB97CC}" sibTransId="{DFCEC8FD-4708-415E-9DEF-2249BE2C6904}"/>
    <dgm:cxn modelId="{C4AD469F-1314-4D90-8014-676BEA12D93F}" type="presOf" srcId="{DFCEC8FD-4708-415E-9DEF-2249BE2C6904}" destId="{19D0BCAA-B3E3-4AB5-92B2-91BBC5FCEA83}" srcOrd="0" destOrd="0" presId="urn:microsoft.com/office/officeart/2016/7/layout/BasicLinearProcessNumbered"/>
    <dgm:cxn modelId="{708906A1-F66D-45C3-A754-7277F31CB810}" type="presOf" srcId="{E69B2B19-2365-417F-B359-B4F1278274E1}" destId="{0D8AF65D-A95B-4B2D-B82D-19F2C4D2D903}" srcOrd="0" destOrd="0" presId="urn:microsoft.com/office/officeart/2016/7/layout/BasicLinearProcessNumbered"/>
    <dgm:cxn modelId="{90D3FCC9-D3FE-4CF4-8107-9D72DCE2D796}" type="presOf" srcId="{C04210C7-16B0-42F5-B3EA-241963CE6CD9}" destId="{77BFAF2F-3D65-4CC3-A285-76F0563A88AB}" srcOrd="0" destOrd="0" presId="urn:microsoft.com/office/officeart/2016/7/layout/BasicLinearProcessNumbered"/>
    <dgm:cxn modelId="{62BFBECB-6657-435E-966D-6169C0500747}" srcId="{9B5D63B0-4E1F-4085-9D81-90D2609904FA}" destId="{C04210C7-16B0-42F5-B3EA-241963CE6CD9}" srcOrd="1" destOrd="0" parTransId="{9463F8C8-8735-4A6D-AD4C-AB7CFFF4684D}" sibTransId="{E69B2B19-2365-417F-B359-B4F1278274E1}"/>
    <dgm:cxn modelId="{06EF16E5-951B-4810-BB94-DCB8BE8D9E09}" type="presOf" srcId="{1FCC8F89-EDDB-404F-95A5-18353BF7CB8E}" destId="{7291DD13-1DE4-43A2-AB74-74FF57661788}" srcOrd="0" destOrd="0" presId="urn:microsoft.com/office/officeart/2016/7/layout/BasicLinearProcessNumbered"/>
    <dgm:cxn modelId="{FEA21F3D-9148-4065-86FF-A18F138A31EC}" type="presParOf" srcId="{59E8DA03-AF15-48E9-A38C-24A48FF97F36}" destId="{08DA9F3D-6852-48BF-8554-811607C99F3F}" srcOrd="0" destOrd="0" presId="urn:microsoft.com/office/officeart/2016/7/layout/BasicLinearProcessNumbered"/>
    <dgm:cxn modelId="{09A5BA6A-D834-4CD6-AE8C-1CB39EA3D8BD}" type="presParOf" srcId="{08DA9F3D-6852-48BF-8554-811607C99F3F}" destId="{7291DD13-1DE4-43A2-AB74-74FF57661788}" srcOrd="0" destOrd="0" presId="urn:microsoft.com/office/officeart/2016/7/layout/BasicLinearProcessNumbered"/>
    <dgm:cxn modelId="{584C6675-8BFB-4EB3-B82E-E09F44F04A4E}" type="presParOf" srcId="{08DA9F3D-6852-48BF-8554-811607C99F3F}" destId="{E5F956BD-B446-4580-B4F4-9172A71E8B46}" srcOrd="1" destOrd="0" presId="urn:microsoft.com/office/officeart/2016/7/layout/BasicLinearProcessNumbered"/>
    <dgm:cxn modelId="{32882198-0843-418C-89D3-3436EF388C28}" type="presParOf" srcId="{08DA9F3D-6852-48BF-8554-811607C99F3F}" destId="{6F3F0F3B-8096-4DC0-B102-C2C89E3E0F8D}" srcOrd="2" destOrd="0" presId="urn:microsoft.com/office/officeart/2016/7/layout/BasicLinearProcessNumbered"/>
    <dgm:cxn modelId="{4BD4FEE4-6F4B-4640-BFA8-E16E94749369}" type="presParOf" srcId="{08DA9F3D-6852-48BF-8554-811607C99F3F}" destId="{6D1DC64F-5256-46E0-BA80-A8F6BDC2CE5C}" srcOrd="3" destOrd="0" presId="urn:microsoft.com/office/officeart/2016/7/layout/BasicLinearProcessNumbered"/>
    <dgm:cxn modelId="{01166AC9-B3C7-4749-B4EE-4180A42250FF}" type="presParOf" srcId="{59E8DA03-AF15-48E9-A38C-24A48FF97F36}" destId="{47DFBE0D-BFAF-492B-94CD-B09504930580}" srcOrd="1" destOrd="0" presId="urn:microsoft.com/office/officeart/2016/7/layout/BasicLinearProcessNumbered"/>
    <dgm:cxn modelId="{6595B97B-18BF-4E73-A147-FFA20B745EE8}" type="presParOf" srcId="{59E8DA03-AF15-48E9-A38C-24A48FF97F36}" destId="{0DA29643-8691-46CA-852D-B39399E63DD6}" srcOrd="2" destOrd="0" presId="urn:microsoft.com/office/officeart/2016/7/layout/BasicLinearProcessNumbered"/>
    <dgm:cxn modelId="{EDD9E371-17B9-4857-BD01-9AEDC9040A52}" type="presParOf" srcId="{0DA29643-8691-46CA-852D-B39399E63DD6}" destId="{77BFAF2F-3D65-4CC3-A285-76F0563A88AB}" srcOrd="0" destOrd="0" presId="urn:microsoft.com/office/officeart/2016/7/layout/BasicLinearProcessNumbered"/>
    <dgm:cxn modelId="{1F0A6E7B-956F-4804-8710-7DC85CD958D2}" type="presParOf" srcId="{0DA29643-8691-46CA-852D-B39399E63DD6}" destId="{0D8AF65D-A95B-4B2D-B82D-19F2C4D2D903}" srcOrd="1" destOrd="0" presId="urn:microsoft.com/office/officeart/2016/7/layout/BasicLinearProcessNumbered"/>
    <dgm:cxn modelId="{F48C7A4E-5A05-418D-9D1D-8933AB61924D}" type="presParOf" srcId="{0DA29643-8691-46CA-852D-B39399E63DD6}" destId="{CC7A016C-710F-47CE-95A2-E770072FFDCE}" srcOrd="2" destOrd="0" presId="urn:microsoft.com/office/officeart/2016/7/layout/BasicLinearProcessNumbered"/>
    <dgm:cxn modelId="{ED409058-D67A-4048-BA43-23B2A4B0C4A0}" type="presParOf" srcId="{0DA29643-8691-46CA-852D-B39399E63DD6}" destId="{FF44B2AF-9DDE-489C-9883-FCA8C3DFE38C}" srcOrd="3" destOrd="0" presId="urn:microsoft.com/office/officeart/2016/7/layout/BasicLinearProcessNumbered"/>
    <dgm:cxn modelId="{11B95B4F-A119-41C2-B666-19D483FD9C43}" type="presParOf" srcId="{59E8DA03-AF15-48E9-A38C-24A48FF97F36}" destId="{9DB470C7-7031-46D6-9F67-15173ED09214}" srcOrd="3" destOrd="0" presId="urn:microsoft.com/office/officeart/2016/7/layout/BasicLinearProcessNumbered"/>
    <dgm:cxn modelId="{25681F1A-3365-495F-8CD9-39405535D579}" type="presParOf" srcId="{59E8DA03-AF15-48E9-A38C-24A48FF97F36}" destId="{16F2225D-F6E6-4685-A3B8-68E93A6131AE}" srcOrd="4" destOrd="0" presId="urn:microsoft.com/office/officeart/2016/7/layout/BasicLinearProcessNumbered"/>
    <dgm:cxn modelId="{4D4B73FD-DF28-4764-A144-111A5C14B062}" type="presParOf" srcId="{16F2225D-F6E6-4685-A3B8-68E93A6131AE}" destId="{1CF78F00-43CA-4BCB-BAA4-119549FC8038}" srcOrd="0" destOrd="0" presId="urn:microsoft.com/office/officeart/2016/7/layout/BasicLinearProcessNumbered"/>
    <dgm:cxn modelId="{C4FC061F-8357-4574-AEB8-004BC643E3ED}" type="presParOf" srcId="{16F2225D-F6E6-4685-A3B8-68E93A6131AE}" destId="{19D0BCAA-B3E3-4AB5-92B2-91BBC5FCEA83}" srcOrd="1" destOrd="0" presId="urn:microsoft.com/office/officeart/2016/7/layout/BasicLinearProcessNumbered"/>
    <dgm:cxn modelId="{E0B7F38A-68B4-4E75-8441-8584177CE35E}" type="presParOf" srcId="{16F2225D-F6E6-4685-A3B8-68E93A6131AE}" destId="{4DE2E38A-256B-4E62-ACEE-9EB80B3890D0}" srcOrd="2" destOrd="0" presId="urn:microsoft.com/office/officeart/2016/7/layout/BasicLinearProcessNumbered"/>
    <dgm:cxn modelId="{6FFE658E-7407-43BA-9D53-D8A91CF127D1}" type="presParOf" srcId="{16F2225D-F6E6-4685-A3B8-68E93A6131AE}" destId="{A8EE7197-E976-49F2-9C05-98E3CBBA6FE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63C5-7F7C-4F8F-83EA-DCB9174847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2A2E40-C93A-4367-AE79-3E860E306971}">
      <dgm:prSet/>
      <dgm:spPr/>
      <dgm:t>
        <a:bodyPr/>
        <a:lstStyle/>
        <a:p>
          <a:r>
            <a:rPr lang="hu-HU" dirty="0"/>
            <a:t>Server </a:t>
          </a:r>
          <a:r>
            <a:rPr lang="hu-HU" dirty="0" err="1"/>
            <a:t>side</a:t>
          </a:r>
          <a:r>
            <a:rPr lang="hu-HU" dirty="0"/>
            <a:t> </a:t>
          </a:r>
          <a:r>
            <a:rPr lang="hu-HU" dirty="0" err="1"/>
            <a:t>connection</a:t>
          </a:r>
          <a:endParaRPr lang="en-US" dirty="0"/>
        </a:p>
      </dgm:t>
    </dgm:pt>
    <dgm:pt modelId="{7AE0A17C-F159-4869-82CA-C36D35C7895D}" type="parTrans" cxnId="{6CE4D107-D1F3-4825-A408-E3FEA6B1C953}">
      <dgm:prSet/>
      <dgm:spPr/>
      <dgm:t>
        <a:bodyPr/>
        <a:lstStyle/>
        <a:p>
          <a:endParaRPr lang="en-US"/>
        </a:p>
      </dgm:t>
    </dgm:pt>
    <dgm:pt modelId="{0439426A-F4D0-4D84-A138-AA17D7B8B579}" type="sibTrans" cxnId="{6CE4D107-D1F3-4825-A408-E3FEA6B1C953}">
      <dgm:prSet/>
      <dgm:spPr/>
      <dgm:t>
        <a:bodyPr/>
        <a:lstStyle/>
        <a:p>
          <a:endParaRPr lang="en-US"/>
        </a:p>
      </dgm:t>
    </dgm:pt>
    <dgm:pt modelId="{E11968E9-FCD5-41DF-ADB5-86A68F1CDABB}">
      <dgm:prSet/>
      <dgm:spPr/>
      <dgm:t>
        <a:bodyPr/>
        <a:lstStyle/>
        <a:p>
          <a:r>
            <a:rPr lang="hu-HU" dirty="0" err="1"/>
            <a:t>Communication</a:t>
          </a:r>
          <a:r>
            <a:rPr lang="hu-HU" dirty="0"/>
            <a:t> </a:t>
          </a:r>
          <a:r>
            <a:rPr lang="hu-HU" dirty="0" err="1"/>
            <a:t>between</a:t>
          </a:r>
          <a:r>
            <a:rPr lang="hu-HU" dirty="0"/>
            <a:t> </a:t>
          </a:r>
          <a:endParaRPr lang="en-US" dirty="0"/>
        </a:p>
      </dgm:t>
    </dgm:pt>
    <dgm:pt modelId="{89CFBAA7-545E-4060-BDD1-E866B7948428}" type="parTrans" cxnId="{2342E4C8-AC11-4DF4-B844-BBFF7B6CA397}">
      <dgm:prSet/>
      <dgm:spPr/>
      <dgm:t>
        <a:bodyPr/>
        <a:lstStyle/>
        <a:p>
          <a:endParaRPr lang="en-US"/>
        </a:p>
      </dgm:t>
    </dgm:pt>
    <dgm:pt modelId="{C7C7B8F5-44AD-4954-B080-5F885E0D645A}" type="sibTrans" cxnId="{2342E4C8-AC11-4DF4-B844-BBFF7B6CA397}">
      <dgm:prSet/>
      <dgm:spPr/>
      <dgm:t>
        <a:bodyPr/>
        <a:lstStyle/>
        <a:p>
          <a:endParaRPr lang="en-US"/>
        </a:p>
      </dgm:t>
    </dgm:pt>
    <dgm:pt modelId="{0C38E576-DCB6-4AA2-B021-75A6E98A6BF4}">
      <dgm:prSet/>
      <dgm:spPr/>
      <dgm:t>
        <a:bodyPr/>
        <a:lstStyle/>
        <a:p>
          <a:r>
            <a:rPr lang="hu-HU" dirty="0" err="1"/>
            <a:t>the</a:t>
          </a:r>
          <a:r>
            <a:rPr lang="hu-HU" dirty="0"/>
            <a:t> server and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database</a:t>
          </a:r>
          <a:endParaRPr lang="en-US" dirty="0"/>
        </a:p>
      </dgm:t>
    </dgm:pt>
    <dgm:pt modelId="{E0643290-3AFF-4CD0-AB36-581A73BDB809}" type="parTrans" cxnId="{4D6184E3-A3C5-4FD6-93A5-3EBCC5099192}">
      <dgm:prSet/>
      <dgm:spPr/>
      <dgm:t>
        <a:bodyPr/>
        <a:lstStyle/>
        <a:p>
          <a:endParaRPr lang="en-US"/>
        </a:p>
      </dgm:t>
    </dgm:pt>
    <dgm:pt modelId="{AF218C1B-AC0D-4625-8673-4FC0DB1FA465}" type="sibTrans" cxnId="{4D6184E3-A3C5-4FD6-93A5-3EBCC5099192}">
      <dgm:prSet/>
      <dgm:spPr/>
      <dgm:t>
        <a:bodyPr/>
        <a:lstStyle/>
        <a:p>
          <a:endParaRPr lang="en-US"/>
        </a:p>
      </dgm:t>
    </dgm:pt>
    <dgm:pt modelId="{40EF5852-BC95-4DA0-8997-890C37A33A69}">
      <dgm:prSet/>
      <dgm:spPr/>
      <dgm:t>
        <a:bodyPr/>
        <a:lstStyle/>
        <a:p>
          <a:r>
            <a:rPr lang="hu-HU"/>
            <a:t>the server and the website</a:t>
          </a:r>
          <a:endParaRPr lang="en-US"/>
        </a:p>
      </dgm:t>
    </dgm:pt>
    <dgm:pt modelId="{8298A6EA-9ED3-4EB7-AAC8-16797388AEA4}" type="parTrans" cxnId="{52CAEF97-F7AF-4C3F-9827-27ADC8E36B09}">
      <dgm:prSet/>
      <dgm:spPr/>
      <dgm:t>
        <a:bodyPr/>
        <a:lstStyle/>
        <a:p>
          <a:endParaRPr lang="en-US"/>
        </a:p>
      </dgm:t>
    </dgm:pt>
    <dgm:pt modelId="{0EF3556E-0F2B-4BB7-8ADB-F10E56EE0EB8}" type="sibTrans" cxnId="{52CAEF97-F7AF-4C3F-9827-27ADC8E36B09}">
      <dgm:prSet/>
      <dgm:spPr/>
      <dgm:t>
        <a:bodyPr/>
        <a:lstStyle/>
        <a:p>
          <a:endParaRPr lang="en-US"/>
        </a:p>
      </dgm:t>
    </dgm:pt>
    <dgm:pt modelId="{A12FAF39-9B76-4E16-A04E-F072EDD85ECC}">
      <dgm:prSet/>
      <dgm:spPr/>
      <dgm:t>
        <a:bodyPr/>
        <a:lstStyle/>
        <a:p>
          <a:r>
            <a:rPr lang="hu-HU" dirty="0" err="1"/>
            <a:t>Creating</a:t>
          </a:r>
          <a:r>
            <a:rPr lang="hu-HU" dirty="0"/>
            <a:t> REST </a:t>
          </a:r>
          <a:r>
            <a:rPr lang="hu-HU" dirty="0" err="1"/>
            <a:t>APIs</a:t>
          </a:r>
          <a:endParaRPr lang="en-US" dirty="0"/>
        </a:p>
      </dgm:t>
    </dgm:pt>
    <dgm:pt modelId="{D87EB058-AD67-49F7-BD7D-BB8391ACA79D}" type="parTrans" cxnId="{7071C89E-D45C-4C0C-8EB5-2135A8FC2CD3}">
      <dgm:prSet/>
      <dgm:spPr/>
      <dgm:t>
        <a:bodyPr/>
        <a:lstStyle/>
        <a:p>
          <a:endParaRPr lang="en-US"/>
        </a:p>
      </dgm:t>
    </dgm:pt>
    <dgm:pt modelId="{40B64FCF-04DA-49E2-94A4-31FC0D24B68B}" type="sibTrans" cxnId="{7071C89E-D45C-4C0C-8EB5-2135A8FC2CD3}">
      <dgm:prSet/>
      <dgm:spPr/>
      <dgm:t>
        <a:bodyPr/>
        <a:lstStyle/>
        <a:p>
          <a:endParaRPr lang="en-US"/>
        </a:p>
      </dgm:t>
    </dgm:pt>
    <dgm:pt modelId="{488A265E-0B5F-41DC-B501-C15ED7031D76}" type="pres">
      <dgm:prSet presAssocID="{831263C5-7F7C-4F8F-83EA-DCB917484751}" presName="outerComposite" presStyleCnt="0">
        <dgm:presLayoutVars>
          <dgm:chMax val="5"/>
          <dgm:dir/>
          <dgm:resizeHandles val="exact"/>
        </dgm:presLayoutVars>
      </dgm:prSet>
      <dgm:spPr/>
    </dgm:pt>
    <dgm:pt modelId="{272019FA-9AD5-4C3C-AF99-28D7DA92A5F4}" type="pres">
      <dgm:prSet presAssocID="{831263C5-7F7C-4F8F-83EA-DCB917484751}" presName="dummyMaxCanvas" presStyleCnt="0">
        <dgm:presLayoutVars/>
      </dgm:prSet>
      <dgm:spPr/>
    </dgm:pt>
    <dgm:pt modelId="{430FDFE1-8890-4743-83F8-FABFFAE41AD3}" type="pres">
      <dgm:prSet presAssocID="{831263C5-7F7C-4F8F-83EA-DCB917484751}" presName="ThreeNodes_1" presStyleLbl="node1" presStyleIdx="0" presStyleCnt="3">
        <dgm:presLayoutVars>
          <dgm:bulletEnabled val="1"/>
        </dgm:presLayoutVars>
      </dgm:prSet>
      <dgm:spPr/>
    </dgm:pt>
    <dgm:pt modelId="{AAB51DDE-F694-4B34-BF18-06DD1323729A}" type="pres">
      <dgm:prSet presAssocID="{831263C5-7F7C-4F8F-83EA-DCB917484751}" presName="ThreeNodes_2" presStyleLbl="node1" presStyleIdx="1" presStyleCnt="3">
        <dgm:presLayoutVars>
          <dgm:bulletEnabled val="1"/>
        </dgm:presLayoutVars>
      </dgm:prSet>
      <dgm:spPr/>
    </dgm:pt>
    <dgm:pt modelId="{DB746E49-4B4E-4AB6-8C17-BD9CBB6F5C1C}" type="pres">
      <dgm:prSet presAssocID="{831263C5-7F7C-4F8F-83EA-DCB917484751}" presName="ThreeNodes_3" presStyleLbl="node1" presStyleIdx="2" presStyleCnt="3">
        <dgm:presLayoutVars>
          <dgm:bulletEnabled val="1"/>
        </dgm:presLayoutVars>
      </dgm:prSet>
      <dgm:spPr/>
    </dgm:pt>
    <dgm:pt modelId="{0F9D2BA9-1E98-4D91-8690-78E80E90C84E}" type="pres">
      <dgm:prSet presAssocID="{831263C5-7F7C-4F8F-83EA-DCB917484751}" presName="ThreeConn_1-2" presStyleLbl="fgAccFollowNode1" presStyleIdx="0" presStyleCnt="2">
        <dgm:presLayoutVars>
          <dgm:bulletEnabled val="1"/>
        </dgm:presLayoutVars>
      </dgm:prSet>
      <dgm:spPr/>
    </dgm:pt>
    <dgm:pt modelId="{774E11C3-D61B-4A14-9898-2AE5FAFBA331}" type="pres">
      <dgm:prSet presAssocID="{831263C5-7F7C-4F8F-83EA-DCB917484751}" presName="ThreeConn_2-3" presStyleLbl="fgAccFollowNode1" presStyleIdx="1" presStyleCnt="2">
        <dgm:presLayoutVars>
          <dgm:bulletEnabled val="1"/>
        </dgm:presLayoutVars>
      </dgm:prSet>
      <dgm:spPr/>
    </dgm:pt>
    <dgm:pt modelId="{ED365D05-254D-423C-A360-DC727952B791}" type="pres">
      <dgm:prSet presAssocID="{831263C5-7F7C-4F8F-83EA-DCB917484751}" presName="ThreeNodes_1_text" presStyleLbl="node1" presStyleIdx="2" presStyleCnt="3">
        <dgm:presLayoutVars>
          <dgm:bulletEnabled val="1"/>
        </dgm:presLayoutVars>
      </dgm:prSet>
      <dgm:spPr/>
    </dgm:pt>
    <dgm:pt modelId="{632C745A-2136-4200-B382-49836346C99B}" type="pres">
      <dgm:prSet presAssocID="{831263C5-7F7C-4F8F-83EA-DCB917484751}" presName="ThreeNodes_2_text" presStyleLbl="node1" presStyleIdx="2" presStyleCnt="3">
        <dgm:presLayoutVars>
          <dgm:bulletEnabled val="1"/>
        </dgm:presLayoutVars>
      </dgm:prSet>
      <dgm:spPr/>
    </dgm:pt>
    <dgm:pt modelId="{7DAA9007-29EC-427C-BD08-775F1185B14A}" type="pres">
      <dgm:prSet presAssocID="{831263C5-7F7C-4F8F-83EA-DCB9174847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CE4D107-D1F3-4825-A408-E3FEA6B1C953}" srcId="{831263C5-7F7C-4F8F-83EA-DCB917484751}" destId="{382A2E40-C93A-4367-AE79-3E860E306971}" srcOrd="0" destOrd="0" parTransId="{7AE0A17C-F159-4869-82CA-C36D35C7895D}" sibTransId="{0439426A-F4D0-4D84-A138-AA17D7B8B579}"/>
    <dgm:cxn modelId="{19489822-736B-46FE-B3B1-EAD84F416C4E}" type="presOf" srcId="{40EF5852-BC95-4DA0-8997-890C37A33A69}" destId="{632C745A-2136-4200-B382-49836346C99B}" srcOrd="1" destOrd="2" presId="urn:microsoft.com/office/officeart/2005/8/layout/vProcess5"/>
    <dgm:cxn modelId="{1C33AD28-D197-4271-8AA4-0FBCC85CDC60}" type="presOf" srcId="{0C38E576-DCB6-4AA2-B021-75A6E98A6BF4}" destId="{632C745A-2136-4200-B382-49836346C99B}" srcOrd="1" destOrd="1" presId="urn:microsoft.com/office/officeart/2005/8/layout/vProcess5"/>
    <dgm:cxn modelId="{F1351E2E-05DA-4B36-AC79-1987C285C85E}" type="presOf" srcId="{382A2E40-C93A-4367-AE79-3E860E306971}" destId="{ED365D05-254D-423C-A360-DC727952B791}" srcOrd="1" destOrd="0" presId="urn:microsoft.com/office/officeart/2005/8/layout/vProcess5"/>
    <dgm:cxn modelId="{DB86C968-6A77-49BE-9531-425EB6D39E83}" type="presOf" srcId="{0C38E576-DCB6-4AA2-B021-75A6E98A6BF4}" destId="{AAB51DDE-F694-4B34-BF18-06DD1323729A}" srcOrd="0" destOrd="1" presId="urn:microsoft.com/office/officeart/2005/8/layout/vProcess5"/>
    <dgm:cxn modelId="{BF78566E-9637-4095-903E-6D04DDE7501F}" type="presOf" srcId="{0439426A-F4D0-4D84-A138-AA17D7B8B579}" destId="{0F9D2BA9-1E98-4D91-8690-78E80E90C84E}" srcOrd="0" destOrd="0" presId="urn:microsoft.com/office/officeart/2005/8/layout/vProcess5"/>
    <dgm:cxn modelId="{C3D6A176-2975-45D4-B79B-ABA7E25C3B13}" type="presOf" srcId="{E11968E9-FCD5-41DF-ADB5-86A68F1CDABB}" destId="{632C745A-2136-4200-B382-49836346C99B}" srcOrd="1" destOrd="0" presId="urn:microsoft.com/office/officeart/2005/8/layout/vProcess5"/>
    <dgm:cxn modelId="{FA27BB78-DADB-4338-B800-3EE518685392}" type="presOf" srcId="{A12FAF39-9B76-4E16-A04E-F072EDD85ECC}" destId="{7DAA9007-29EC-427C-BD08-775F1185B14A}" srcOrd="1" destOrd="0" presId="urn:microsoft.com/office/officeart/2005/8/layout/vProcess5"/>
    <dgm:cxn modelId="{23814694-5E65-4945-A36B-B7C20332F581}" type="presOf" srcId="{831263C5-7F7C-4F8F-83EA-DCB917484751}" destId="{488A265E-0B5F-41DC-B501-C15ED7031D76}" srcOrd="0" destOrd="0" presId="urn:microsoft.com/office/officeart/2005/8/layout/vProcess5"/>
    <dgm:cxn modelId="{C892AE95-6924-4420-8B24-E532E0639C76}" type="presOf" srcId="{C7C7B8F5-44AD-4954-B080-5F885E0D645A}" destId="{774E11C3-D61B-4A14-9898-2AE5FAFBA331}" srcOrd="0" destOrd="0" presId="urn:microsoft.com/office/officeart/2005/8/layout/vProcess5"/>
    <dgm:cxn modelId="{52CAEF97-F7AF-4C3F-9827-27ADC8E36B09}" srcId="{E11968E9-FCD5-41DF-ADB5-86A68F1CDABB}" destId="{40EF5852-BC95-4DA0-8997-890C37A33A69}" srcOrd="1" destOrd="0" parTransId="{8298A6EA-9ED3-4EB7-AAC8-16797388AEA4}" sibTransId="{0EF3556E-0F2B-4BB7-8ADB-F10E56EE0EB8}"/>
    <dgm:cxn modelId="{7071C89E-D45C-4C0C-8EB5-2135A8FC2CD3}" srcId="{831263C5-7F7C-4F8F-83EA-DCB917484751}" destId="{A12FAF39-9B76-4E16-A04E-F072EDD85ECC}" srcOrd="2" destOrd="0" parTransId="{D87EB058-AD67-49F7-BD7D-BB8391ACA79D}" sibTransId="{40B64FCF-04DA-49E2-94A4-31FC0D24B68B}"/>
    <dgm:cxn modelId="{5E8179AD-A252-468B-BAFB-6349DB5DF684}" type="presOf" srcId="{382A2E40-C93A-4367-AE79-3E860E306971}" destId="{430FDFE1-8890-4743-83F8-FABFFAE41AD3}" srcOrd="0" destOrd="0" presId="urn:microsoft.com/office/officeart/2005/8/layout/vProcess5"/>
    <dgm:cxn modelId="{E28B6CB0-B989-4596-AD42-926D82EF557C}" type="presOf" srcId="{40EF5852-BC95-4DA0-8997-890C37A33A69}" destId="{AAB51DDE-F694-4B34-BF18-06DD1323729A}" srcOrd="0" destOrd="2" presId="urn:microsoft.com/office/officeart/2005/8/layout/vProcess5"/>
    <dgm:cxn modelId="{2342E4C8-AC11-4DF4-B844-BBFF7B6CA397}" srcId="{831263C5-7F7C-4F8F-83EA-DCB917484751}" destId="{E11968E9-FCD5-41DF-ADB5-86A68F1CDABB}" srcOrd="1" destOrd="0" parTransId="{89CFBAA7-545E-4060-BDD1-E866B7948428}" sibTransId="{C7C7B8F5-44AD-4954-B080-5F885E0D645A}"/>
    <dgm:cxn modelId="{C376F3CB-7CD3-4A1B-918C-75E5EAFBC8E7}" type="presOf" srcId="{A12FAF39-9B76-4E16-A04E-F072EDD85ECC}" destId="{DB746E49-4B4E-4AB6-8C17-BD9CBB6F5C1C}" srcOrd="0" destOrd="0" presId="urn:microsoft.com/office/officeart/2005/8/layout/vProcess5"/>
    <dgm:cxn modelId="{81354FE2-35B8-4075-A7C0-217CAD89D4F9}" type="presOf" srcId="{E11968E9-FCD5-41DF-ADB5-86A68F1CDABB}" destId="{AAB51DDE-F694-4B34-BF18-06DD1323729A}" srcOrd="0" destOrd="0" presId="urn:microsoft.com/office/officeart/2005/8/layout/vProcess5"/>
    <dgm:cxn modelId="{4D6184E3-A3C5-4FD6-93A5-3EBCC5099192}" srcId="{E11968E9-FCD5-41DF-ADB5-86A68F1CDABB}" destId="{0C38E576-DCB6-4AA2-B021-75A6E98A6BF4}" srcOrd="0" destOrd="0" parTransId="{E0643290-3AFF-4CD0-AB36-581A73BDB809}" sibTransId="{AF218C1B-AC0D-4625-8673-4FC0DB1FA465}"/>
    <dgm:cxn modelId="{32A52672-9C30-4FA1-9D9E-8114942BC356}" type="presParOf" srcId="{488A265E-0B5F-41DC-B501-C15ED7031D76}" destId="{272019FA-9AD5-4C3C-AF99-28D7DA92A5F4}" srcOrd="0" destOrd="0" presId="urn:microsoft.com/office/officeart/2005/8/layout/vProcess5"/>
    <dgm:cxn modelId="{7FB7EEF4-E965-4049-B487-6358643FD5CA}" type="presParOf" srcId="{488A265E-0B5F-41DC-B501-C15ED7031D76}" destId="{430FDFE1-8890-4743-83F8-FABFFAE41AD3}" srcOrd="1" destOrd="0" presId="urn:microsoft.com/office/officeart/2005/8/layout/vProcess5"/>
    <dgm:cxn modelId="{6DCED1C7-6DF9-4166-8FD6-C23862394092}" type="presParOf" srcId="{488A265E-0B5F-41DC-B501-C15ED7031D76}" destId="{AAB51DDE-F694-4B34-BF18-06DD1323729A}" srcOrd="2" destOrd="0" presId="urn:microsoft.com/office/officeart/2005/8/layout/vProcess5"/>
    <dgm:cxn modelId="{92AF7C91-5EEF-4356-A352-CB7879C97C69}" type="presParOf" srcId="{488A265E-0B5F-41DC-B501-C15ED7031D76}" destId="{DB746E49-4B4E-4AB6-8C17-BD9CBB6F5C1C}" srcOrd="3" destOrd="0" presId="urn:microsoft.com/office/officeart/2005/8/layout/vProcess5"/>
    <dgm:cxn modelId="{9DBDC3B4-129F-42B0-A0E6-FA36071C4B21}" type="presParOf" srcId="{488A265E-0B5F-41DC-B501-C15ED7031D76}" destId="{0F9D2BA9-1E98-4D91-8690-78E80E90C84E}" srcOrd="4" destOrd="0" presId="urn:microsoft.com/office/officeart/2005/8/layout/vProcess5"/>
    <dgm:cxn modelId="{7C8E36F7-0547-434E-8259-4E89DD10A809}" type="presParOf" srcId="{488A265E-0B5F-41DC-B501-C15ED7031D76}" destId="{774E11C3-D61B-4A14-9898-2AE5FAFBA331}" srcOrd="5" destOrd="0" presId="urn:microsoft.com/office/officeart/2005/8/layout/vProcess5"/>
    <dgm:cxn modelId="{1767072D-8CC6-42B7-8F76-EB0039102633}" type="presParOf" srcId="{488A265E-0B5F-41DC-B501-C15ED7031D76}" destId="{ED365D05-254D-423C-A360-DC727952B791}" srcOrd="6" destOrd="0" presId="urn:microsoft.com/office/officeart/2005/8/layout/vProcess5"/>
    <dgm:cxn modelId="{88772846-187A-43AA-9B75-EB7F9BCCBDE9}" type="presParOf" srcId="{488A265E-0B5F-41DC-B501-C15ED7031D76}" destId="{632C745A-2136-4200-B382-49836346C99B}" srcOrd="7" destOrd="0" presId="urn:microsoft.com/office/officeart/2005/8/layout/vProcess5"/>
    <dgm:cxn modelId="{3A2F02B5-6F2D-4744-BF17-1B42940EA75E}" type="presParOf" srcId="{488A265E-0B5F-41DC-B501-C15ED7031D76}" destId="{7DAA9007-29EC-427C-BD08-775F1185B1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57B79-F97C-439B-B33A-81723033248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C552B-CD55-443B-99C4-3B71FBA30005}">
      <dgm:prSet/>
      <dgm:spPr/>
      <dgm:t>
        <a:bodyPr/>
        <a:lstStyle/>
        <a:p>
          <a:r>
            <a:rPr lang="hu-HU"/>
            <a:t>Making the design</a:t>
          </a:r>
          <a:endParaRPr lang="en-US"/>
        </a:p>
      </dgm:t>
    </dgm:pt>
    <dgm:pt modelId="{28A642F2-1462-4820-865C-6BFE12FB5EA2}" type="parTrans" cxnId="{E059D94F-5712-44B5-A713-B6ACFDBFD00E}">
      <dgm:prSet/>
      <dgm:spPr/>
      <dgm:t>
        <a:bodyPr/>
        <a:lstStyle/>
        <a:p>
          <a:endParaRPr lang="en-US"/>
        </a:p>
      </dgm:t>
    </dgm:pt>
    <dgm:pt modelId="{7561945B-BA4B-4A25-ADE9-9BDBCB4E05F6}" type="sibTrans" cxnId="{E059D94F-5712-44B5-A713-B6ACFDBFD00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61EC22-0043-439C-ADEF-CDDD9D95921A}">
      <dgm:prSet/>
      <dgm:spPr/>
      <dgm:t>
        <a:bodyPr/>
        <a:lstStyle/>
        <a:p>
          <a:r>
            <a:rPr lang="hu-HU"/>
            <a:t>User friendly</a:t>
          </a:r>
          <a:endParaRPr lang="en-US"/>
        </a:p>
      </dgm:t>
    </dgm:pt>
    <dgm:pt modelId="{BFA3F494-26D9-4528-9F2B-25D18E4E57CC}" type="parTrans" cxnId="{2E97B7AC-3EEE-45AA-8736-1FB065513180}">
      <dgm:prSet/>
      <dgm:spPr/>
      <dgm:t>
        <a:bodyPr/>
        <a:lstStyle/>
        <a:p>
          <a:endParaRPr lang="en-US"/>
        </a:p>
      </dgm:t>
    </dgm:pt>
    <dgm:pt modelId="{548E20C5-42FA-48D0-9558-65B5F8FB6CD6}" type="sibTrans" cxnId="{2E97B7AC-3EEE-45AA-8736-1FB065513180}">
      <dgm:prSet/>
      <dgm:spPr/>
      <dgm:t>
        <a:bodyPr/>
        <a:lstStyle/>
        <a:p>
          <a:endParaRPr lang="en-US"/>
        </a:p>
      </dgm:t>
    </dgm:pt>
    <dgm:pt modelId="{0BA38153-49D0-422A-A0CF-E3F4958C4B91}">
      <dgm:prSet/>
      <dgm:spPr/>
      <dgm:t>
        <a:bodyPr/>
        <a:lstStyle/>
        <a:p>
          <a:r>
            <a:rPr lang="hu-HU"/>
            <a:t>Compatible with the Backend</a:t>
          </a:r>
          <a:endParaRPr lang="en-US"/>
        </a:p>
      </dgm:t>
    </dgm:pt>
    <dgm:pt modelId="{11B37A6D-2D8B-43F9-95CB-405EAC424FA9}" type="parTrans" cxnId="{BAAF2C40-641F-4AFE-958F-061C732A27B8}">
      <dgm:prSet/>
      <dgm:spPr/>
      <dgm:t>
        <a:bodyPr/>
        <a:lstStyle/>
        <a:p>
          <a:endParaRPr lang="en-US"/>
        </a:p>
      </dgm:t>
    </dgm:pt>
    <dgm:pt modelId="{956E5D79-2F66-4C88-96F4-AB64577ECE32}" type="sibTrans" cxnId="{BAAF2C40-641F-4AFE-958F-061C732A27B8}">
      <dgm:prSet/>
      <dgm:spPr/>
      <dgm:t>
        <a:bodyPr/>
        <a:lstStyle/>
        <a:p>
          <a:endParaRPr lang="en-US"/>
        </a:p>
      </dgm:t>
    </dgm:pt>
    <dgm:pt modelId="{43133EFA-8BDA-47E0-A462-163A8D53026D}">
      <dgm:prSet/>
      <dgm:spPr/>
      <dgm:t>
        <a:bodyPr/>
        <a:lstStyle/>
        <a:p>
          <a:r>
            <a:rPr lang="hu-HU" dirty="0" err="1"/>
            <a:t>Responsive</a:t>
          </a:r>
          <a:r>
            <a:rPr lang="hu-HU" dirty="0"/>
            <a:t>  </a:t>
          </a:r>
          <a:r>
            <a:rPr lang="hu-HU" dirty="0" err="1"/>
            <a:t>so</a:t>
          </a:r>
          <a:r>
            <a:rPr lang="hu-HU" dirty="0"/>
            <a:t> </a:t>
          </a:r>
          <a:r>
            <a:rPr lang="hu-HU" dirty="0" err="1"/>
            <a:t>it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be  </a:t>
          </a:r>
          <a:r>
            <a:rPr lang="hu-HU" dirty="0" err="1"/>
            <a:t>used</a:t>
          </a:r>
          <a:r>
            <a:rPr lang="hu-HU" dirty="0"/>
            <a:t> </a:t>
          </a:r>
          <a:r>
            <a:rPr lang="hu-HU" dirty="0" err="1"/>
            <a:t>on</a:t>
          </a:r>
          <a:r>
            <a:rPr lang="hu-HU" dirty="0"/>
            <a:t> </a:t>
          </a:r>
          <a:r>
            <a:rPr lang="hu-HU" dirty="0" err="1"/>
            <a:t>all</a:t>
          </a:r>
          <a:r>
            <a:rPr lang="hu-HU" dirty="0"/>
            <a:t> </a:t>
          </a:r>
          <a:r>
            <a:rPr lang="hu-HU" dirty="0" err="1"/>
            <a:t>devices</a:t>
          </a:r>
          <a:r>
            <a:rPr lang="hu-HU" dirty="0"/>
            <a:t> (PC, Laptop, </a:t>
          </a:r>
          <a:r>
            <a:rPr lang="hu-HU" dirty="0" err="1"/>
            <a:t>Phone</a:t>
          </a:r>
          <a:r>
            <a:rPr lang="hu-HU" dirty="0"/>
            <a:t>, etc.)</a:t>
          </a:r>
          <a:endParaRPr lang="en-US" dirty="0"/>
        </a:p>
      </dgm:t>
    </dgm:pt>
    <dgm:pt modelId="{E19E6FCB-B4E3-417A-8E8E-3250BC93C6A9}" type="parTrans" cxnId="{EEFD911E-803B-4F86-A20F-A6CD5C208F93}">
      <dgm:prSet/>
      <dgm:spPr/>
      <dgm:t>
        <a:bodyPr/>
        <a:lstStyle/>
        <a:p>
          <a:endParaRPr lang="en-US"/>
        </a:p>
      </dgm:t>
    </dgm:pt>
    <dgm:pt modelId="{B277AAAA-9560-4CA6-88AF-A48480C96DA3}" type="sibTrans" cxnId="{EEFD911E-803B-4F86-A20F-A6CD5C208F93}">
      <dgm:prSet/>
      <dgm:spPr/>
      <dgm:t>
        <a:bodyPr/>
        <a:lstStyle/>
        <a:p>
          <a:endParaRPr lang="en-US"/>
        </a:p>
      </dgm:t>
    </dgm:pt>
    <dgm:pt modelId="{24EA65D5-1726-4E21-B557-A5F1045F43CB}">
      <dgm:prSet/>
      <dgm:spPr/>
      <dgm:t>
        <a:bodyPr/>
        <a:lstStyle/>
        <a:p>
          <a:r>
            <a:rPr lang="hu-HU" dirty="0" err="1"/>
            <a:t>Making</a:t>
          </a:r>
          <a:r>
            <a:rPr lang="hu-HU" dirty="0"/>
            <a:t> </a:t>
          </a:r>
          <a:r>
            <a:rPr lang="hu-HU" dirty="0" err="1"/>
            <a:t>tests</a:t>
          </a:r>
          <a:r>
            <a:rPr lang="hu-HU" dirty="0"/>
            <a:t> </a:t>
          </a:r>
          <a:r>
            <a:rPr lang="hu-HU" dirty="0" err="1"/>
            <a:t>so</a:t>
          </a:r>
          <a:r>
            <a:rPr lang="hu-HU" dirty="0"/>
            <a:t> </a:t>
          </a:r>
          <a:r>
            <a:rPr lang="hu-HU" dirty="0" err="1"/>
            <a:t>we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be  </a:t>
          </a:r>
          <a:r>
            <a:rPr lang="hu-HU" dirty="0" err="1"/>
            <a:t>sure</a:t>
          </a:r>
          <a:r>
            <a:rPr lang="hu-HU" dirty="0"/>
            <a:t> </a:t>
          </a:r>
          <a:r>
            <a:rPr lang="hu-HU" dirty="0" err="1"/>
            <a:t>that</a:t>
          </a:r>
          <a:r>
            <a:rPr lang="hu-HU" dirty="0"/>
            <a:t> </a:t>
          </a:r>
          <a:r>
            <a:rPr lang="hu-HU" dirty="0" err="1"/>
            <a:t>the</a:t>
          </a:r>
          <a:r>
            <a:rPr lang="hu-HU" dirty="0"/>
            <a:t> website </a:t>
          </a:r>
          <a:r>
            <a:rPr lang="hu-HU" dirty="0" err="1"/>
            <a:t>works</a:t>
          </a:r>
          <a:r>
            <a:rPr lang="hu-HU" dirty="0"/>
            <a:t> </a:t>
          </a:r>
          <a:r>
            <a:rPr lang="hu-HU" dirty="0" err="1"/>
            <a:t>as</a:t>
          </a:r>
          <a:r>
            <a:rPr lang="hu-HU" dirty="0"/>
            <a:t> </a:t>
          </a:r>
          <a:r>
            <a:rPr lang="hu-HU" dirty="0" err="1"/>
            <a:t>intended</a:t>
          </a:r>
          <a:endParaRPr lang="en-US" dirty="0"/>
        </a:p>
      </dgm:t>
    </dgm:pt>
    <dgm:pt modelId="{3920BAAD-5B6D-4C39-9BA5-F0A8FA4E86B8}" type="parTrans" cxnId="{C032D52B-78C8-4137-82AB-AEC7454EBEF1}">
      <dgm:prSet/>
      <dgm:spPr/>
      <dgm:t>
        <a:bodyPr/>
        <a:lstStyle/>
        <a:p>
          <a:endParaRPr lang="en-US"/>
        </a:p>
      </dgm:t>
    </dgm:pt>
    <dgm:pt modelId="{36B279F9-DC03-4F29-91E5-38E163D2E257}" type="sibTrans" cxnId="{C032D52B-78C8-4137-82AB-AEC7454EBEF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8769F6F-3721-4631-932A-B4D15E2F9B09}">
      <dgm:prSet/>
      <dgm:spPr/>
      <dgm:t>
        <a:bodyPr/>
        <a:lstStyle/>
        <a:p>
          <a:r>
            <a:rPr lang="hu-HU"/>
            <a:t>Using  the modern coding styles and  softwares, code languages</a:t>
          </a:r>
          <a:endParaRPr lang="en-US"/>
        </a:p>
      </dgm:t>
    </dgm:pt>
    <dgm:pt modelId="{4298AFBB-A2AE-42BB-841D-D9587F44ECC8}" type="parTrans" cxnId="{40ABA9FE-E8F3-4528-8721-BD0FCE102BA0}">
      <dgm:prSet/>
      <dgm:spPr/>
      <dgm:t>
        <a:bodyPr/>
        <a:lstStyle/>
        <a:p>
          <a:endParaRPr lang="en-US"/>
        </a:p>
      </dgm:t>
    </dgm:pt>
    <dgm:pt modelId="{213A5E18-D982-498C-917E-AFD79A4133AA}" type="sibTrans" cxnId="{40ABA9FE-E8F3-4528-8721-BD0FCE102B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F574C51-7033-40B8-A8CE-353FDBCC04F5}" type="pres">
      <dgm:prSet presAssocID="{25057B79-F97C-439B-B33A-817230332483}" presName="Name0" presStyleCnt="0">
        <dgm:presLayoutVars>
          <dgm:animLvl val="lvl"/>
          <dgm:resizeHandles val="exact"/>
        </dgm:presLayoutVars>
      </dgm:prSet>
      <dgm:spPr/>
    </dgm:pt>
    <dgm:pt modelId="{18AE8C89-C958-4E68-83BF-5E055FED4C26}" type="pres">
      <dgm:prSet presAssocID="{011C552B-CD55-443B-99C4-3B71FBA30005}" presName="compositeNode" presStyleCnt="0">
        <dgm:presLayoutVars>
          <dgm:bulletEnabled val="1"/>
        </dgm:presLayoutVars>
      </dgm:prSet>
      <dgm:spPr/>
    </dgm:pt>
    <dgm:pt modelId="{DD3DA4C3-C6AB-4B15-BC37-EF060796277E}" type="pres">
      <dgm:prSet presAssocID="{011C552B-CD55-443B-99C4-3B71FBA30005}" presName="bgRect" presStyleLbl="alignNode1" presStyleIdx="0" presStyleCnt="3"/>
      <dgm:spPr/>
    </dgm:pt>
    <dgm:pt modelId="{D5B3BDC3-797E-45C2-8F2F-8979B65B98BE}" type="pres">
      <dgm:prSet presAssocID="{7561945B-BA4B-4A25-ADE9-9BDBCB4E05F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E235DF-0155-43FF-A13A-6B56F8507865}" type="pres">
      <dgm:prSet presAssocID="{011C552B-CD55-443B-99C4-3B71FBA30005}" presName="nodeRect" presStyleLbl="alignNode1" presStyleIdx="0" presStyleCnt="3">
        <dgm:presLayoutVars>
          <dgm:bulletEnabled val="1"/>
        </dgm:presLayoutVars>
      </dgm:prSet>
      <dgm:spPr/>
    </dgm:pt>
    <dgm:pt modelId="{E11B7787-E6A1-4429-B177-AB687FCFF84F}" type="pres">
      <dgm:prSet presAssocID="{7561945B-BA4B-4A25-ADE9-9BDBCB4E05F6}" presName="sibTrans" presStyleCnt="0"/>
      <dgm:spPr/>
    </dgm:pt>
    <dgm:pt modelId="{438A76FC-1F2D-434C-8D6A-24C92652D5F5}" type="pres">
      <dgm:prSet presAssocID="{24EA65D5-1726-4E21-B557-A5F1045F43CB}" presName="compositeNode" presStyleCnt="0">
        <dgm:presLayoutVars>
          <dgm:bulletEnabled val="1"/>
        </dgm:presLayoutVars>
      </dgm:prSet>
      <dgm:spPr/>
    </dgm:pt>
    <dgm:pt modelId="{8ADC554D-885D-4A73-8587-EE0EB676B021}" type="pres">
      <dgm:prSet presAssocID="{24EA65D5-1726-4E21-B557-A5F1045F43CB}" presName="bgRect" presStyleLbl="alignNode1" presStyleIdx="1" presStyleCnt="3"/>
      <dgm:spPr/>
    </dgm:pt>
    <dgm:pt modelId="{30D30410-48D1-4A23-A232-55D3EB75561E}" type="pres">
      <dgm:prSet presAssocID="{36B279F9-DC03-4F29-91E5-38E163D2E25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277882F-3E34-4F43-9177-5B8DAFC28F1F}" type="pres">
      <dgm:prSet presAssocID="{24EA65D5-1726-4E21-B557-A5F1045F43CB}" presName="nodeRect" presStyleLbl="alignNode1" presStyleIdx="1" presStyleCnt="3">
        <dgm:presLayoutVars>
          <dgm:bulletEnabled val="1"/>
        </dgm:presLayoutVars>
      </dgm:prSet>
      <dgm:spPr/>
    </dgm:pt>
    <dgm:pt modelId="{B9D15323-5DB4-41B1-BD53-74A65BA9EE27}" type="pres">
      <dgm:prSet presAssocID="{36B279F9-DC03-4F29-91E5-38E163D2E257}" presName="sibTrans" presStyleCnt="0"/>
      <dgm:spPr/>
    </dgm:pt>
    <dgm:pt modelId="{EA893779-BA76-4D1C-A11A-B26E361006D6}" type="pres">
      <dgm:prSet presAssocID="{F8769F6F-3721-4631-932A-B4D15E2F9B09}" presName="compositeNode" presStyleCnt="0">
        <dgm:presLayoutVars>
          <dgm:bulletEnabled val="1"/>
        </dgm:presLayoutVars>
      </dgm:prSet>
      <dgm:spPr/>
    </dgm:pt>
    <dgm:pt modelId="{B884F24E-6BC3-4684-9918-7FA70B52D664}" type="pres">
      <dgm:prSet presAssocID="{F8769F6F-3721-4631-932A-B4D15E2F9B09}" presName="bgRect" presStyleLbl="alignNode1" presStyleIdx="2" presStyleCnt="3"/>
      <dgm:spPr/>
    </dgm:pt>
    <dgm:pt modelId="{28A8DDFF-C447-4A4F-B0DC-764165A9B32F}" type="pres">
      <dgm:prSet presAssocID="{213A5E18-D982-498C-917E-AFD79A4133A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458075-C960-449A-8761-6CFF38E3D7D8}" type="pres">
      <dgm:prSet presAssocID="{F8769F6F-3721-4631-932A-B4D15E2F9B0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D373E02-06E5-4CC7-B8E9-29B3F35CDCA9}" type="presOf" srcId="{43133EFA-8BDA-47E0-A462-163A8D53026D}" destId="{5AE235DF-0155-43FF-A13A-6B56F8507865}" srcOrd="0" destOrd="3" presId="urn:microsoft.com/office/officeart/2016/7/layout/LinearBlockProcessNumbered"/>
    <dgm:cxn modelId="{EEFD911E-803B-4F86-A20F-A6CD5C208F93}" srcId="{011C552B-CD55-443B-99C4-3B71FBA30005}" destId="{43133EFA-8BDA-47E0-A462-163A8D53026D}" srcOrd="2" destOrd="0" parTransId="{E19E6FCB-B4E3-417A-8E8E-3250BC93C6A9}" sibTransId="{B277AAAA-9560-4CA6-88AF-A48480C96DA3}"/>
    <dgm:cxn modelId="{5ABF8329-6B5B-440C-9746-AD291DF783AA}" type="presOf" srcId="{36B279F9-DC03-4F29-91E5-38E163D2E257}" destId="{30D30410-48D1-4A23-A232-55D3EB75561E}" srcOrd="0" destOrd="0" presId="urn:microsoft.com/office/officeart/2016/7/layout/LinearBlockProcessNumbered"/>
    <dgm:cxn modelId="{4A059829-6013-4F49-A510-FE8BE608D9CB}" type="presOf" srcId="{F8769F6F-3721-4631-932A-B4D15E2F9B09}" destId="{B884F24E-6BC3-4684-9918-7FA70B52D664}" srcOrd="0" destOrd="0" presId="urn:microsoft.com/office/officeart/2016/7/layout/LinearBlockProcessNumbered"/>
    <dgm:cxn modelId="{C032D52B-78C8-4137-82AB-AEC7454EBEF1}" srcId="{25057B79-F97C-439B-B33A-817230332483}" destId="{24EA65D5-1726-4E21-B557-A5F1045F43CB}" srcOrd="1" destOrd="0" parTransId="{3920BAAD-5B6D-4C39-9BA5-F0A8FA4E86B8}" sibTransId="{36B279F9-DC03-4F29-91E5-38E163D2E257}"/>
    <dgm:cxn modelId="{BAAF2C40-641F-4AFE-958F-061C732A27B8}" srcId="{011C552B-CD55-443B-99C4-3B71FBA30005}" destId="{0BA38153-49D0-422A-A0CF-E3F4958C4B91}" srcOrd="1" destOrd="0" parTransId="{11B37A6D-2D8B-43F9-95CB-405EAC424FA9}" sibTransId="{956E5D79-2F66-4C88-96F4-AB64577ECE32}"/>
    <dgm:cxn modelId="{E059D94F-5712-44B5-A713-B6ACFDBFD00E}" srcId="{25057B79-F97C-439B-B33A-817230332483}" destId="{011C552B-CD55-443B-99C4-3B71FBA30005}" srcOrd="0" destOrd="0" parTransId="{28A642F2-1462-4820-865C-6BFE12FB5EA2}" sibTransId="{7561945B-BA4B-4A25-ADE9-9BDBCB4E05F6}"/>
    <dgm:cxn modelId="{9C05BA58-B820-4FDB-9493-8C9C1E0CEA98}" type="presOf" srcId="{7561945B-BA4B-4A25-ADE9-9BDBCB4E05F6}" destId="{D5B3BDC3-797E-45C2-8F2F-8979B65B98BE}" srcOrd="0" destOrd="0" presId="urn:microsoft.com/office/officeart/2016/7/layout/LinearBlockProcessNumbered"/>
    <dgm:cxn modelId="{5C707485-9CED-4734-A7DE-1F746867EBDD}" type="presOf" srcId="{24EA65D5-1726-4E21-B557-A5F1045F43CB}" destId="{8ADC554D-885D-4A73-8587-EE0EB676B021}" srcOrd="0" destOrd="0" presId="urn:microsoft.com/office/officeart/2016/7/layout/LinearBlockProcessNumbered"/>
    <dgm:cxn modelId="{7E3E418A-0AAC-4CB4-9F3F-0A33E387723F}" type="presOf" srcId="{213A5E18-D982-498C-917E-AFD79A4133AA}" destId="{28A8DDFF-C447-4A4F-B0DC-764165A9B32F}" srcOrd="0" destOrd="0" presId="urn:microsoft.com/office/officeart/2016/7/layout/LinearBlockProcessNumbered"/>
    <dgm:cxn modelId="{973D8999-5BD5-4321-96FD-9373D5691AC6}" type="presOf" srcId="{25057B79-F97C-439B-B33A-817230332483}" destId="{7F574C51-7033-40B8-A8CE-353FDBCC04F5}" srcOrd="0" destOrd="0" presId="urn:microsoft.com/office/officeart/2016/7/layout/LinearBlockProcessNumbered"/>
    <dgm:cxn modelId="{68DB799B-EB53-4ED3-BDDE-D962EA91075A}" type="presOf" srcId="{F8769F6F-3721-4631-932A-B4D15E2F9B09}" destId="{98458075-C960-449A-8761-6CFF38E3D7D8}" srcOrd="1" destOrd="0" presId="urn:microsoft.com/office/officeart/2016/7/layout/LinearBlockProcessNumbered"/>
    <dgm:cxn modelId="{1B543FA2-756B-495C-B18A-914DA3D0BB12}" type="presOf" srcId="{011C552B-CD55-443B-99C4-3B71FBA30005}" destId="{DD3DA4C3-C6AB-4B15-BC37-EF060796277E}" srcOrd="0" destOrd="0" presId="urn:microsoft.com/office/officeart/2016/7/layout/LinearBlockProcessNumbered"/>
    <dgm:cxn modelId="{2E97B7AC-3EEE-45AA-8736-1FB065513180}" srcId="{011C552B-CD55-443B-99C4-3B71FBA30005}" destId="{6761EC22-0043-439C-ADEF-CDDD9D95921A}" srcOrd="0" destOrd="0" parTransId="{BFA3F494-26D9-4528-9F2B-25D18E4E57CC}" sibTransId="{548E20C5-42FA-48D0-9558-65B5F8FB6CD6}"/>
    <dgm:cxn modelId="{2658B5E1-3890-4A53-98B4-C7BA8AF01FD3}" type="presOf" srcId="{6761EC22-0043-439C-ADEF-CDDD9D95921A}" destId="{5AE235DF-0155-43FF-A13A-6B56F8507865}" srcOrd="0" destOrd="1" presId="urn:microsoft.com/office/officeart/2016/7/layout/LinearBlockProcessNumbered"/>
    <dgm:cxn modelId="{D2E80EE6-FFD4-4DD3-BB92-CB101FDD5436}" type="presOf" srcId="{011C552B-CD55-443B-99C4-3B71FBA30005}" destId="{5AE235DF-0155-43FF-A13A-6B56F8507865}" srcOrd="1" destOrd="0" presId="urn:microsoft.com/office/officeart/2016/7/layout/LinearBlockProcessNumbered"/>
    <dgm:cxn modelId="{0E41DBED-E091-4E49-94DB-D6B39F0A2476}" type="presOf" srcId="{24EA65D5-1726-4E21-B557-A5F1045F43CB}" destId="{3277882F-3E34-4F43-9177-5B8DAFC28F1F}" srcOrd="1" destOrd="0" presId="urn:microsoft.com/office/officeart/2016/7/layout/LinearBlockProcessNumbered"/>
    <dgm:cxn modelId="{7C2E8DFB-4E8D-4498-A817-890066BC434E}" type="presOf" srcId="{0BA38153-49D0-422A-A0CF-E3F4958C4B91}" destId="{5AE235DF-0155-43FF-A13A-6B56F8507865}" srcOrd="0" destOrd="2" presId="urn:microsoft.com/office/officeart/2016/7/layout/LinearBlockProcessNumbered"/>
    <dgm:cxn modelId="{40ABA9FE-E8F3-4528-8721-BD0FCE102BA0}" srcId="{25057B79-F97C-439B-B33A-817230332483}" destId="{F8769F6F-3721-4631-932A-B4D15E2F9B09}" srcOrd="2" destOrd="0" parTransId="{4298AFBB-A2AE-42BB-841D-D9587F44ECC8}" sibTransId="{213A5E18-D982-498C-917E-AFD79A4133AA}"/>
    <dgm:cxn modelId="{CF49A7CD-3DB5-4206-A210-82E98299AA39}" type="presParOf" srcId="{7F574C51-7033-40B8-A8CE-353FDBCC04F5}" destId="{18AE8C89-C958-4E68-83BF-5E055FED4C26}" srcOrd="0" destOrd="0" presId="urn:microsoft.com/office/officeart/2016/7/layout/LinearBlockProcessNumbered"/>
    <dgm:cxn modelId="{D589602A-D1A2-435E-A0A2-72318A483779}" type="presParOf" srcId="{18AE8C89-C958-4E68-83BF-5E055FED4C26}" destId="{DD3DA4C3-C6AB-4B15-BC37-EF060796277E}" srcOrd="0" destOrd="0" presId="urn:microsoft.com/office/officeart/2016/7/layout/LinearBlockProcessNumbered"/>
    <dgm:cxn modelId="{15407FE6-0907-4951-B332-3FDBDA13BDDD}" type="presParOf" srcId="{18AE8C89-C958-4E68-83BF-5E055FED4C26}" destId="{D5B3BDC3-797E-45C2-8F2F-8979B65B98BE}" srcOrd="1" destOrd="0" presId="urn:microsoft.com/office/officeart/2016/7/layout/LinearBlockProcessNumbered"/>
    <dgm:cxn modelId="{3F6717DD-9561-45F0-8563-3114AE239108}" type="presParOf" srcId="{18AE8C89-C958-4E68-83BF-5E055FED4C26}" destId="{5AE235DF-0155-43FF-A13A-6B56F8507865}" srcOrd="2" destOrd="0" presId="urn:microsoft.com/office/officeart/2016/7/layout/LinearBlockProcessNumbered"/>
    <dgm:cxn modelId="{FFDD517A-FCAD-42EC-90D0-084BA711B510}" type="presParOf" srcId="{7F574C51-7033-40B8-A8CE-353FDBCC04F5}" destId="{E11B7787-E6A1-4429-B177-AB687FCFF84F}" srcOrd="1" destOrd="0" presId="urn:microsoft.com/office/officeart/2016/7/layout/LinearBlockProcessNumbered"/>
    <dgm:cxn modelId="{4DDAE587-E78F-48A7-8F86-BEF5D54888A4}" type="presParOf" srcId="{7F574C51-7033-40B8-A8CE-353FDBCC04F5}" destId="{438A76FC-1F2D-434C-8D6A-24C92652D5F5}" srcOrd="2" destOrd="0" presId="urn:microsoft.com/office/officeart/2016/7/layout/LinearBlockProcessNumbered"/>
    <dgm:cxn modelId="{2E28FC94-F5D8-4606-BA23-72FA3E1DB83A}" type="presParOf" srcId="{438A76FC-1F2D-434C-8D6A-24C92652D5F5}" destId="{8ADC554D-885D-4A73-8587-EE0EB676B021}" srcOrd="0" destOrd="0" presId="urn:microsoft.com/office/officeart/2016/7/layout/LinearBlockProcessNumbered"/>
    <dgm:cxn modelId="{82A7B704-9A7A-41C2-BDE1-A0DCF4A4EF17}" type="presParOf" srcId="{438A76FC-1F2D-434C-8D6A-24C92652D5F5}" destId="{30D30410-48D1-4A23-A232-55D3EB75561E}" srcOrd="1" destOrd="0" presId="urn:microsoft.com/office/officeart/2016/7/layout/LinearBlockProcessNumbered"/>
    <dgm:cxn modelId="{68B60939-65EE-42A4-B3B8-339A9C44355F}" type="presParOf" srcId="{438A76FC-1F2D-434C-8D6A-24C92652D5F5}" destId="{3277882F-3E34-4F43-9177-5B8DAFC28F1F}" srcOrd="2" destOrd="0" presId="urn:microsoft.com/office/officeart/2016/7/layout/LinearBlockProcessNumbered"/>
    <dgm:cxn modelId="{447C48DA-485B-40C7-83B5-9839CA29934F}" type="presParOf" srcId="{7F574C51-7033-40B8-A8CE-353FDBCC04F5}" destId="{B9D15323-5DB4-41B1-BD53-74A65BA9EE27}" srcOrd="3" destOrd="0" presId="urn:microsoft.com/office/officeart/2016/7/layout/LinearBlockProcessNumbered"/>
    <dgm:cxn modelId="{51EEF74D-BB78-4088-8F3E-35EB15FE4D85}" type="presParOf" srcId="{7F574C51-7033-40B8-A8CE-353FDBCC04F5}" destId="{EA893779-BA76-4D1C-A11A-B26E361006D6}" srcOrd="4" destOrd="0" presId="urn:microsoft.com/office/officeart/2016/7/layout/LinearBlockProcessNumbered"/>
    <dgm:cxn modelId="{EF870CFC-FC44-47C3-B17A-53DCF65C05A0}" type="presParOf" srcId="{EA893779-BA76-4D1C-A11A-B26E361006D6}" destId="{B884F24E-6BC3-4684-9918-7FA70B52D664}" srcOrd="0" destOrd="0" presId="urn:microsoft.com/office/officeart/2016/7/layout/LinearBlockProcessNumbered"/>
    <dgm:cxn modelId="{D449C47E-0FC3-4782-818E-2551840EC132}" type="presParOf" srcId="{EA893779-BA76-4D1C-A11A-B26E361006D6}" destId="{28A8DDFF-C447-4A4F-B0DC-764165A9B32F}" srcOrd="1" destOrd="0" presId="urn:microsoft.com/office/officeart/2016/7/layout/LinearBlockProcessNumbered"/>
    <dgm:cxn modelId="{087B59AC-D084-46FF-8801-0F98CDDDBB19}" type="presParOf" srcId="{EA893779-BA76-4D1C-A11A-B26E361006D6}" destId="{98458075-C960-449A-8761-6CFF38E3D7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51BC2-25C9-40A8-964F-338080334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F9605-E007-49F2-A030-B6BBDC5AEE4F}">
      <dgm:prSet custT="1"/>
      <dgm:spPr>
        <a:solidFill>
          <a:schemeClr val="accent2"/>
        </a:solidFill>
      </dgm:spPr>
      <dgm:t>
        <a:bodyPr/>
        <a:lstStyle/>
        <a:p>
          <a:r>
            <a:rPr lang="hu-HU" sz="2800" dirty="0" err="1"/>
            <a:t>ProjectWork</a:t>
          </a:r>
          <a:r>
            <a:rPr lang="hu-HU" sz="2800" dirty="0"/>
            <a:t> (main </a:t>
          </a:r>
          <a:r>
            <a:rPr lang="hu-HU" sz="2800" dirty="0" err="1"/>
            <a:t>folder</a:t>
          </a:r>
          <a:r>
            <a:rPr lang="hu-HU" sz="2800" dirty="0"/>
            <a:t>)</a:t>
          </a:r>
          <a:endParaRPr lang="en-US" sz="2800" dirty="0"/>
        </a:p>
      </dgm:t>
    </dgm:pt>
    <dgm:pt modelId="{8677F13A-D749-4D9C-83B2-B5213C8ED884}" type="parTrans" cxnId="{F7028A06-6DC6-45B6-AB05-ECDACCD3C462}">
      <dgm:prSet/>
      <dgm:spPr/>
      <dgm:t>
        <a:bodyPr/>
        <a:lstStyle/>
        <a:p>
          <a:endParaRPr lang="en-US"/>
        </a:p>
      </dgm:t>
    </dgm:pt>
    <dgm:pt modelId="{4C543B91-6263-4847-B945-B8668AC62657}" type="sibTrans" cxnId="{F7028A06-6DC6-45B6-AB05-ECDACCD3C462}">
      <dgm:prSet/>
      <dgm:spPr/>
      <dgm:t>
        <a:bodyPr/>
        <a:lstStyle/>
        <a:p>
          <a:endParaRPr lang="en-US"/>
        </a:p>
      </dgm:t>
    </dgm:pt>
    <dgm:pt modelId="{ED1AE132-BE09-47C5-BEB7-B7593F13E8AD}">
      <dgm:prSet custT="1"/>
      <dgm:spPr/>
      <dgm:t>
        <a:bodyPr/>
        <a:lstStyle/>
        <a:p>
          <a:r>
            <a:rPr lang="hu-HU" sz="2400" dirty="0" err="1"/>
            <a:t>Css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css</a:t>
          </a:r>
          <a:r>
            <a:rPr lang="hu-HU" sz="2400" dirty="0"/>
            <a:t> file</a:t>
          </a:r>
          <a:endParaRPr lang="en-US" sz="2400" dirty="0"/>
        </a:p>
      </dgm:t>
    </dgm:pt>
    <dgm:pt modelId="{A710D70B-BD04-47FC-82E3-96BC42B57D5B}" type="parTrans" cxnId="{1992FC61-65E7-48DF-8051-7F7630E26119}">
      <dgm:prSet/>
      <dgm:spPr/>
      <dgm:t>
        <a:bodyPr/>
        <a:lstStyle/>
        <a:p>
          <a:endParaRPr lang="en-US"/>
        </a:p>
      </dgm:t>
    </dgm:pt>
    <dgm:pt modelId="{71325449-A6A9-4EA7-8C5B-D2BEB131889D}" type="sibTrans" cxnId="{1992FC61-65E7-48DF-8051-7F7630E26119}">
      <dgm:prSet/>
      <dgm:spPr/>
      <dgm:t>
        <a:bodyPr/>
        <a:lstStyle/>
        <a:p>
          <a:endParaRPr lang="en-US"/>
        </a:p>
      </dgm:t>
    </dgm:pt>
    <dgm:pt modelId="{9ED24524-A58F-4D93-AF86-D4784CB6F524}">
      <dgm:prSet custT="1"/>
      <dgm:spPr/>
      <dgm:t>
        <a:bodyPr/>
        <a:lstStyle/>
        <a:p>
          <a:r>
            <a:rPr lang="hu-HU" sz="2400" dirty="0"/>
            <a:t>Database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everything</a:t>
          </a:r>
          <a:r>
            <a:rPr lang="hu-HU" sz="2400" dirty="0"/>
            <a:t> </a:t>
          </a:r>
          <a:r>
            <a:rPr lang="hu-HU" sz="2400" dirty="0" err="1"/>
            <a:t>about</a:t>
          </a:r>
          <a:r>
            <a:rPr lang="hu-HU" sz="2400" dirty="0"/>
            <a:t> </a:t>
          </a:r>
          <a:r>
            <a:rPr lang="hu-HU" sz="2400" dirty="0" err="1"/>
            <a:t>our</a:t>
          </a:r>
          <a:r>
            <a:rPr lang="hu-HU" sz="2400" dirty="0"/>
            <a:t> </a:t>
          </a:r>
          <a:r>
            <a:rPr lang="hu-HU" sz="2400" dirty="0" err="1"/>
            <a:t>database</a:t>
          </a:r>
          <a:endParaRPr lang="en-US" sz="2400" dirty="0"/>
        </a:p>
      </dgm:t>
    </dgm:pt>
    <dgm:pt modelId="{CD4515A8-76BF-4593-93EC-BCAEC11D05A6}" type="parTrans" cxnId="{7AD820C9-01CE-469E-9139-69D54244C94B}">
      <dgm:prSet/>
      <dgm:spPr/>
      <dgm:t>
        <a:bodyPr/>
        <a:lstStyle/>
        <a:p>
          <a:endParaRPr lang="en-US"/>
        </a:p>
      </dgm:t>
    </dgm:pt>
    <dgm:pt modelId="{D0A5A6BD-DE8E-4A5B-9E85-2E1EE711E995}" type="sibTrans" cxnId="{7AD820C9-01CE-469E-9139-69D54244C94B}">
      <dgm:prSet/>
      <dgm:spPr/>
      <dgm:t>
        <a:bodyPr/>
        <a:lstStyle/>
        <a:p>
          <a:endParaRPr lang="en-US"/>
        </a:p>
      </dgm:t>
    </dgm:pt>
    <dgm:pt modelId="{CB75D769-51FF-44D4-A76D-F3A00D4E6D29}">
      <dgm:prSet custT="1"/>
      <dgm:spPr/>
      <dgm:t>
        <a:bodyPr/>
        <a:lstStyle/>
        <a:p>
          <a:r>
            <a:rPr lang="hu-HU" sz="2400" dirty="0" err="1"/>
            <a:t>Docx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the</a:t>
          </a:r>
          <a:r>
            <a:rPr lang="hu-HU" sz="2400" dirty="0"/>
            <a:t> project </a:t>
          </a:r>
          <a:r>
            <a:rPr lang="hu-HU" sz="2400" dirty="0" err="1"/>
            <a:t>work’s</a:t>
          </a:r>
          <a:r>
            <a:rPr lang="hu-HU" sz="2400" dirty="0"/>
            <a:t> </a:t>
          </a:r>
          <a:r>
            <a:rPr lang="hu-HU" sz="2400" dirty="0" err="1"/>
            <a:t>documentations</a:t>
          </a:r>
          <a:endParaRPr lang="en-US" sz="2400" dirty="0"/>
        </a:p>
      </dgm:t>
    </dgm:pt>
    <dgm:pt modelId="{126D93C8-F6B2-4D89-A60E-13A5F72EEE7F}" type="parTrans" cxnId="{CBC11EBF-B25E-41DF-918B-9D867811F0D7}">
      <dgm:prSet/>
      <dgm:spPr/>
      <dgm:t>
        <a:bodyPr/>
        <a:lstStyle/>
        <a:p>
          <a:endParaRPr lang="en-US"/>
        </a:p>
      </dgm:t>
    </dgm:pt>
    <dgm:pt modelId="{F048D737-D283-4455-B4EB-2BF190549F5B}" type="sibTrans" cxnId="{CBC11EBF-B25E-41DF-918B-9D867811F0D7}">
      <dgm:prSet/>
      <dgm:spPr/>
      <dgm:t>
        <a:bodyPr/>
        <a:lstStyle/>
        <a:p>
          <a:endParaRPr lang="en-US"/>
        </a:p>
      </dgm:t>
    </dgm:pt>
    <dgm:pt modelId="{BA906055-8BED-4C45-B0DD-70D9AABC0161}">
      <dgm:prSet custT="1"/>
      <dgm:spPr/>
      <dgm:t>
        <a:bodyPr/>
        <a:lstStyle/>
        <a:p>
          <a:r>
            <a:rPr lang="hu-HU" sz="2400"/>
            <a:t>Html </a:t>
          </a:r>
          <a:r>
            <a:rPr lang="hu-HU" sz="2400">
              <a:sym typeface="Wingdings" panose="05000000000000000000" pitchFamily="2" charset="2"/>
            </a:rPr>
            <a:t></a:t>
          </a:r>
          <a:r>
            <a:rPr lang="hu-HU" sz="2400"/>
            <a:t> html file (webpages)</a:t>
          </a:r>
          <a:endParaRPr lang="en-US" sz="2400"/>
        </a:p>
      </dgm:t>
    </dgm:pt>
    <dgm:pt modelId="{6E07848F-BBA4-4E45-A2BC-8F95A025186B}" type="parTrans" cxnId="{8B01784B-D96D-4C29-8F54-E23B4D233227}">
      <dgm:prSet/>
      <dgm:spPr/>
      <dgm:t>
        <a:bodyPr/>
        <a:lstStyle/>
        <a:p>
          <a:endParaRPr lang="en-US"/>
        </a:p>
      </dgm:t>
    </dgm:pt>
    <dgm:pt modelId="{54B46299-8640-4DFD-91BB-26B724B60505}" type="sibTrans" cxnId="{8B01784B-D96D-4C29-8F54-E23B4D233227}">
      <dgm:prSet/>
      <dgm:spPr/>
      <dgm:t>
        <a:bodyPr/>
        <a:lstStyle/>
        <a:p>
          <a:endParaRPr lang="en-US"/>
        </a:p>
      </dgm:t>
    </dgm:pt>
    <dgm:pt modelId="{15DF49D9-AAE0-4151-A888-91453EB5D59A}">
      <dgm:prSet custT="1"/>
      <dgm:spPr/>
      <dgm:t>
        <a:bodyPr/>
        <a:lstStyle/>
        <a:p>
          <a:r>
            <a:rPr lang="hu-HU" sz="2400" dirty="0" err="1"/>
            <a:t>Images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image for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html</a:t>
          </a:r>
          <a:r>
            <a:rPr lang="hu-HU" sz="2400" dirty="0"/>
            <a:t> </a:t>
          </a:r>
          <a:r>
            <a:rPr lang="hu-HU" sz="2400" dirty="0" err="1"/>
            <a:t>files</a:t>
          </a:r>
          <a:endParaRPr lang="en-US" sz="2400" dirty="0"/>
        </a:p>
      </dgm:t>
    </dgm:pt>
    <dgm:pt modelId="{C10F245D-6514-4344-9FCB-CEA36F561E08}" type="parTrans" cxnId="{80CBCCA6-EB9B-4AA0-8308-48B9DF30E404}">
      <dgm:prSet/>
      <dgm:spPr/>
      <dgm:t>
        <a:bodyPr/>
        <a:lstStyle/>
        <a:p>
          <a:endParaRPr lang="en-US"/>
        </a:p>
      </dgm:t>
    </dgm:pt>
    <dgm:pt modelId="{32661966-A3B0-443A-B2CC-DBBDD58CC035}" type="sibTrans" cxnId="{80CBCCA6-EB9B-4AA0-8308-48B9DF30E404}">
      <dgm:prSet/>
      <dgm:spPr/>
      <dgm:t>
        <a:bodyPr/>
        <a:lstStyle/>
        <a:p>
          <a:endParaRPr lang="en-US"/>
        </a:p>
      </dgm:t>
    </dgm:pt>
    <dgm:pt modelId="{E496141E-0F38-48E1-AB4C-AB1363502097}">
      <dgm:prSet custT="1"/>
      <dgm:spPr/>
      <dgm:t>
        <a:bodyPr/>
        <a:lstStyle/>
        <a:p>
          <a:r>
            <a:rPr lang="hu-HU" sz="2400" dirty="0" err="1"/>
            <a:t>Upload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uploaded</a:t>
          </a:r>
          <a:r>
            <a:rPr lang="hu-HU" sz="2400" dirty="0"/>
            <a:t> </a:t>
          </a:r>
          <a:r>
            <a:rPr lang="hu-HU" sz="2400" dirty="0" err="1"/>
            <a:t>images</a:t>
          </a:r>
          <a:r>
            <a:rPr lang="hu-HU" sz="2400" dirty="0"/>
            <a:t> for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uploaded</a:t>
          </a:r>
          <a:r>
            <a:rPr lang="hu-HU" sz="2400" dirty="0"/>
            <a:t> </a:t>
          </a:r>
          <a:r>
            <a:rPr lang="hu-HU" sz="2400" dirty="0" err="1"/>
            <a:t>recipes</a:t>
          </a:r>
          <a:endParaRPr lang="en-US" sz="2400" dirty="0"/>
        </a:p>
      </dgm:t>
    </dgm:pt>
    <dgm:pt modelId="{D2886577-EB39-401C-A711-7105E9B776A1}" type="parTrans" cxnId="{488FDEC4-BD53-4CAA-85BA-4B86AF32D550}">
      <dgm:prSet/>
      <dgm:spPr/>
      <dgm:t>
        <a:bodyPr/>
        <a:lstStyle/>
        <a:p>
          <a:endParaRPr lang="en-US"/>
        </a:p>
      </dgm:t>
    </dgm:pt>
    <dgm:pt modelId="{03E3F8DF-AA68-408F-BC92-B6A91E795495}" type="sibTrans" cxnId="{488FDEC4-BD53-4CAA-85BA-4B86AF32D550}">
      <dgm:prSet/>
      <dgm:spPr/>
      <dgm:t>
        <a:bodyPr/>
        <a:lstStyle/>
        <a:p>
          <a:endParaRPr lang="en-US"/>
        </a:p>
      </dgm:t>
    </dgm:pt>
    <dgm:pt modelId="{9E0FCC61-3073-4EA0-9633-F819C3F88A16}">
      <dgm:prSet custT="1"/>
      <dgm:spPr/>
      <dgm:t>
        <a:bodyPr/>
        <a:lstStyle/>
        <a:p>
          <a:r>
            <a:rPr lang="hu-HU" sz="2400" dirty="0"/>
            <a:t>Js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js </a:t>
          </a:r>
          <a:r>
            <a:rPr lang="hu-HU" sz="2400" dirty="0" err="1"/>
            <a:t>files</a:t>
          </a:r>
          <a:r>
            <a:rPr lang="hu-HU" sz="2400" dirty="0"/>
            <a:t> for </a:t>
          </a:r>
          <a:r>
            <a:rPr lang="hu-HU" sz="2400" dirty="0" err="1"/>
            <a:t>the</a:t>
          </a:r>
          <a:r>
            <a:rPr lang="hu-HU" sz="2400" dirty="0"/>
            <a:t> backend and </a:t>
          </a:r>
          <a:r>
            <a:rPr lang="hu-HU" sz="2400" dirty="0" err="1"/>
            <a:t>the</a:t>
          </a:r>
          <a:r>
            <a:rPr lang="hu-HU" sz="2400" dirty="0"/>
            <a:t> frontend</a:t>
          </a:r>
          <a:endParaRPr lang="en-US" sz="2400" dirty="0"/>
        </a:p>
      </dgm:t>
    </dgm:pt>
    <dgm:pt modelId="{1C221FE2-A363-421A-ACC4-F164D6C3C9E4}" type="parTrans" cxnId="{2AE1F731-2D0B-4AF6-8809-CFA9BA79955A}">
      <dgm:prSet/>
      <dgm:spPr/>
      <dgm:t>
        <a:bodyPr/>
        <a:lstStyle/>
        <a:p>
          <a:endParaRPr lang="en-US"/>
        </a:p>
      </dgm:t>
    </dgm:pt>
    <dgm:pt modelId="{98B740A2-3FF1-4DBC-9B9F-66CB25367E30}" type="sibTrans" cxnId="{2AE1F731-2D0B-4AF6-8809-CFA9BA79955A}">
      <dgm:prSet/>
      <dgm:spPr/>
      <dgm:t>
        <a:bodyPr/>
        <a:lstStyle/>
        <a:p>
          <a:endParaRPr lang="en-US"/>
        </a:p>
      </dgm:t>
    </dgm:pt>
    <dgm:pt modelId="{81EFEA4A-D4C3-4B9A-B216-EB620955530B}" type="pres">
      <dgm:prSet presAssocID="{2B351BC2-25C9-40A8-964F-33808033471D}" presName="linear" presStyleCnt="0">
        <dgm:presLayoutVars>
          <dgm:animLvl val="lvl"/>
          <dgm:resizeHandles val="exact"/>
        </dgm:presLayoutVars>
      </dgm:prSet>
      <dgm:spPr/>
    </dgm:pt>
    <dgm:pt modelId="{1C125546-E346-429D-811F-9026A2394684}" type="pres">
      <dgm:prSet presAssocID="{73AF9605-E007-49F2-A030-B6BBDC5AEE4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6141B7-47AD-46A1-8485-946D89CD90D3}" type="pres">
      <dgm:prSet presAssocID="{73AF9605-E007-49F2-A030-B6BBDC5AEE4F}" presName="childText" presStyleLbl="revTx" presStyleIdx="0" presStyleCnt="1" custScaleY="104385">
        <dgm:presLayoutVars>
          <dgm:bulletEnabled val="1"/>
        </dgm:presLayoutVars>
      </dgm:prSet>
      <dgm:spPr/>
    </dgm:pt>
  </dgm:ptLst>
  <dgm:cxnLst>
    <dgm:cxn modelId="{7E2D2E06-CA44-46C9-B60F-AC53325800FE}" type="presOf" srcId="{BA906055-8BED-4C45-B0DD-70D9AABC0161}" destId="{546141B7-47AD-46A1-8485-946D89CD90D3}" srcOrd="0" destOrd="3" presId="urn:microsoft.com/office/officeart/2005/8/layout/vList2"/>
    <dgm:cxn modelId="{F7028A06-6DC6-45B6-AB05-ECDACCD3C462}" srcId="{2B351BC2-25C9-40A8-964F-33808033471D}" destId="{73AF9605-E007-49F2-A030-B6BBDC5AEE4F}" srcOrd="0" destOrd="0" parTransId="{8677F13A-D749-4D9C-83B2-B5213C8ED884}" sibTransId="{4C543B91-6263-4847-B945-B8668AC62657}"/>
    <dgm:cxn modelId="{CF79E423-A91F-4BD0-9498-5B5C54BC983D}" type="presOf" srcId="{15DF49D9-AAE0-4151-A888-91453EB5D59A}" destId="{546141B7-47AD-46A1-8485-946D89CD90D3}" srcOrd="0" destOrd="4" presId="urn:microsoft.com/office/officeart/2005/8/layout/vList2"/>
    <dgm:cxn modelId="{2AE1F731-2D0B-4AF6-8809-CFA9BA79955A}" srcId="{73AF9605-E007-49F2-A030-B6BBDC5AEE4F}" destId="{9E0FCC61-3073-4EA0-9633-F819C3F88A16}" srcOrd="5" destOrd="0" parTransId="{1C221FE2-A363-421A-ACC4-F164D6C3C9E4}" sibTransId="{98B740A2-3FF1-4DBC-9B9F-66CB25367E30}"/>
    <dgm:cxn modelId="{1992FC61-65E7-48DF-8051-7F7630E26119}" srcId="{73AF9605-E007-49F2-A030-B6BBDC5AEE4F}" destId="{ED1AE132-BE09-47C5-BEB7-B7593F13E8AD}" srcOrd="0" destOrd="0" parTransId="{A710D70B-BD04-47FC-82E3-96BC42B57D5B}" sibTransId="{71325449-A6A9-4EA7-8C5B-D2BEB131889D}"/>
    <dgm:cxn modelId="{F1EA8465-78D4-45FD-8229-12ECD55B95CA}" type="presOf" srcId="{2B351BC2-25C9-40A8-964F-33808033471D}" destId="{81EFEA4A-D4C3-4B9A-B216-EB620955530B}" srcOrd="0" destOrd="0" presId="urn:microsoft.com/office/officeart/2005/8/layout/vList2"/>
    <dgm:cxn modelId="{8B01784B-D96D-4C29-8F54-E23B4D233227}" srcId="{73AF9605-E007-49F2-A030-B6BBDC5AEE4F}" destId="{BA906055-8BED-4C45-B0DD-70D9AABC0161}" srcOrd="3" destOrd="0" parTransId="{6E07848F-BBA4-4E45-A2BC-8F95A025186B}" sibTransId="{54B46299-8640-4DFD-91BB-26B724B60505}"/>
    <dgm:cxn modelId="{922B7C72-7B7E-481B-B715-A60BEE5C8F26}" type="presOf" srcId="{9E0FCC61-3073-4EA0-9633-F819C3F88A16}" destId="{546141B7-47AD-46A1-8485-946D89CD90D3}" srcOrd="0" destOrd="6" presId="urn:microsoft.com/office/officeart/2005/8/layout/vList2"/>
    <dgm:cxn modelId="{AFF9A273-745C-40C3-AF4A-0B009DE5BA69}" type="presOf" srcId="{E496141E-0F38-48E1-AB4C-AB1363502097}" destId="{546141B7-47AD-46A1-8485-946D89CD90D3}" srcOrd="0" destOrd="5" presId="urn:microsoft.com/office/officeart/2005/8/layout/vList2"/>
    <dgm:cxn modelId="{1872AB79-117A-4295-ADA6-AFA2CB9DE461}" type="presOf" srcId="{CB75D769-51FF-44D4-A76D-F3A00D4E6D29}" destId="{546141B7-47AD-46A1-8485-946D89CD90D3}" srcOrd="0" destOrd="2" presId="urn:microsoft.com/office/officeart/2005/8/layout/vList2"/>
    <dgm:cxn modelId="{28815487-4930-4E0E-AE53-9C2CAA11EF02}" type="presOf" srcId="{73AF9605-E007-49F2-A030-B6BBDC5AEE4F}" destId="{1C125546-E346-429D-811F-9026A2394684}" srcOrd="0" destOrd="0" presId="urn:microsoft.com/office/officeart/2005/8/layout/vList2"/>
    <dgm:cxn modelId="{80CBCCA6-EB9B-4AA0-8308-48B9DF30E404}" srcId="{73AF9605-E007-49F2-A030-B6BBDC5AEE4F}" destId="{15DF49D9-AAE0-4151-A888-91453EB5D59A}" srcOrd="4" destOrd="0" parTransId="{C10F245D-6514-4344-9FCB-CEA36F561E08}" sibTransId="{32661966-A3B0-443A-B2CC-DBBDD58CC035}"/>
    <dgm:cxn modelId="{BB385BBB-9C72-4E27-A07B-766CA8C9C922}" type="presOf" srcId="{ED1AE132-BE09-47C5-BEB7-B7593F13E8AD}" destId="{546141B7-47AD-46A1-8485-946D89CD90D3}" srcOrd="0" destOrd="0" presId="urn:microsoft.com/office/officeart/2005/8/layout/vList2"/>
    <dgm:cxn modelId="{CBC11EBF-B25E-41DF-918B-9D867811F0D7}" srcId="{73AF9605-E007-49F2-A030-B6BBDC5AEE4F}" destId="{CB75D769-51FF-44D4-A76D-F3A00D4E6D29}" srcOrd="2" destOrd="0" parTransId="{126D93C8-F6B2-4D89-A60E-13A5F72EEE7F}" sibTransId="{F048D737-D283-4455-B4EB-2BF190549F5B}"/>
    <dgm:cxn modelId="{ADE5E3C2-D49B-4AA7-92B7-A32FE93B917F}" type="presOf" srcId="{9ED24524-A58F-4D93-AF86-D4784CB6F524}" destId="{546141B7-47AD-46A1-8485-946D89CD90D3}" srcOrd="0" destOrd="1" presId="urn:microsoft.com/office/officeart/2005/8/layout/vList2"/>
    <dgm:cxn modelId="{488FDEC4-BD53-4CAA-85BA-4B86AF32D550}" srcId="{15DF49D9-AAE0-4151-A888-91453EB5D59A}" destId="{E496141E-0F38-48E1-AB4C-AB1363502097}" srcOrd="0" destOrd="0" parTransId="{D2886577-EB39-401C-A711-7105E9B776A1}" sibTransId="{03E3F8DF-AA68-408F-BC92-B6A91E795495}"/>
    <dgm:cxn modelId="{7AD820C9-01CE-469E-9139-69D54244C94B}" srcId="{73AF9605-E007-49F2-A030-B6BBDC5AEE4F}" destId="{9ED24524-A58F-4D93-AF86-D4784CB6F524}" srcOrd="1" destOrd="0" parTransId="{CD4515A8-76BF-4593-93EC-BCAEC11D05A6}" sibTransId="{D0A5A6BD-DE8E-4A5B-9E85-2E1EE711E995}"/>
    <dgm:cxn modelId="{8D708CC0-83BB-444A-900F-FCCD8C1FD39E}" type="presParOf" srcId="{81EFEA4A-D4C3-4B9A-B216-EB620955530B}" destId="{1C125546-E346-429D-811F-9026A2394684}" srcOrd="0" destOrd="0" presId="urn:microsoft.com/office/officeart/2005/8/layout/vList2"/>
    <dgm:cxn modelId="{0DF005DE-1960-4330-94B5-9A8E183B5A55}" type="presParOf" srcId="{81EFEA4A-D4C3-4B9A-B216-EB620955530B}" destId="{546141B7-47AD-46A1-8485-946D89CD90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D13-1DE4-43A2-AB74-74FF57661788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Create</a:t>
          </a:r>
          <a:r>
            <a:rPr lang="hu-HU" sz="2600" kern="1200" dirty="0"/>
            <a:t> an </a:t>
          </a:r>
          <a:r>
            <a:rPr lang="hu-HU" sz="2600" kern="1200" dirty="0" err="1"/>
            <a:t>enviroment</a:t>
          </a:r>
          <a:r>
            <a:rPr lang="hu-HU" sz="2600" kern="1200" dirty="0"/>
            <a:t> for </a:t>
          </a:r>
          <a:r>
            <a:rPr lang="hu-HU" sz="2600" kern="1200" dirty="0" err="1"/>
            <a:t>home</a:t>
          </a:r>
          <a:r>
            <a:rPr lang="hu-HU" sz="2600" kern="1200" dirty="0"/>
            <a:t> </a:t>
          </a:r>
          <a:r>
            <a:rPr lang="hu-HU" sz="2600" kern="1200" dirty="0" err="1"/>
            <a:t>chefs</a:t>
          </a:r>
          <a:endParaRPr lang="en-US" sz="2600" kern="1200" dirty="0"/>
        </a:p>
      </dsp:txBody>
      <dsp:txXfrm>
        <a:off x="0" y="1500572"/>
        <a:ext cx="3286125" cy="2369325"/>
      </dsp:txXfrm>
    </dsp:sp>
    <dsp:sp modelId="{E5F956BD-B446-4580-B4F4-9172A71E8B46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6F3F0F3B-8096-4DC0-B102-C2C89E3E0F8D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AF2F-3D65-4CC3-A285-76F0563A88AB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Users</a:t>
          </a:r>
          <a:r>
            <a:rPr lang="hu-HU" sz="2600" kern="1200" dirty="0"/>
            <a:t> </a:t>
          </a:r>
          <a:r>
            <a:rPr lang="hu-HU" sz="2600" kern="1200" dirty="0" err="1"/>
            <a:t>can</a:t>
          </a:r>
          <a:r>
            <a:rPr lang="hu-HU" sz="2600" kern="1200" dirty="0"/>
            <a:t> </a:t>
          </a:r>
          <a:r>
            <a:rPr lang="hu-HU" sz="2600" kern="1200" dirty="0" err="1"/>
            <a:t>search</a:t>
          </a:r>
          <a:r>
            <a:rPr lang="hu-HU" sz="2600" kern="1200" dirty="0"/>
            <a:t> </a:t>
          </a:r>
          <a:r>
            <a:rPr lang="hu-HU" sz="2600" kern="1200" dirty="0" err="1"/>
            <a:t>freely</a:t>
          </a:r>
          <a:r>
            <a:rPr lang="hu-HU" sz="2600" kern="1200" dirty="0"/>
            <a:t> </a:t>
          </a:r>
          <a:r>
            <a:rPr lang="hu-HU" sz="2600" kern="1200" dirty="0" err="1"/>
            <a:t>between</a:t>
          </a:r>
          <a:r>
            <a:rPr lang="hu-HU" sz="2600" kern="1200" dirty="0"/>
            <a:t> </a:t>
          </a:r>
          <a:r>
            <a:rPr lang="hu-HU" sz="2600" kern="1200" dirty="0" err="1"/>
            <a:t>recipies</a:t>
          </a:r>
          <a:endParaRPr lang="en-US" sz="2600" kern="1200" dirty="0"/>
        </a:p>
      </dsp:txBody>
      <dsp:txXfrm>
        <a:off x="3614737" y="1500572"/>
        <a:ext cx="3286125" cy="2369325"/>
      </dsp:txXfrm>
    </dsp:sp>
    <dsp:sp modelId="{0D8AF65D-A95B-4B2D-B82D-19F2C4D2D903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CC7A016C-710F-47CE-95A2-E770072FFDCE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78F00-43CA-4BCB-BAA4-119549FC8038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Users</a:t>
          </a:r>
          <a:r>
            <a:rPr lang="hu-HU" sz="2600" kern="1200" dirty="0"/>
            <a:t> </a:t>
          </a:r>
          <a:r>
            <a:rPr lang="hu-HU" sz="2600" kern="1200" dirty="0" err="1"/>
            <a:t>can</a:t>
          </a:r>
          <a:r>
            <a:rPr lang="hu-HU" sz="2600" kern="1200" dirty="0"/>
            <a:t> </a:t>
          </a:r>
          <a:r>
            <a:rPr lang="hu-HU" sz="2600" kern="1200" dirty="0" err="1"/>
            <a:t>share</a:t>
          </a:r>
          <a:r>
            <a:rPr lang="hu-HU" sz="2600" kern="1200" dirty="0"/>
            <a:t> </a:t>
          </a:r>
          <a:r>
            <a:rPr lang="hu-HU" sz="2600" kern="1200" dirty="0" err="1"/>
            <a:t>their</a:t>
          </a:r>
          <a:r>
            <a:rPr lang="hu-HU" sz="2600" kern="1200" dirty="0"/>
            <a:t> </a:t>
          </a:r>
          <a:r>
            <a:rPr lang="hu-HU" sz="2600" kern="1200" dirty="0" err="1"/>
            <a:t>own</a:t>
          </a:r>
          <a:r>
            <a:rPr lang="hu-HU" sz="2600" kern="1200" dirty="0"/>
            <a:t> </a:t>
          </a:r>
          <a:r>
            <a:rPr lang="hu-HU" sz="2600" kern="1200" dirty="0" err="1"/>
            <a:t>recipies</a:t>
          </a:r>
          <a:endParaRPr lang="en-US" sz="2600" kern="1200" dirty="0"/>
        </a:p>
      </dsp:txBody>
      <dsp:txXfrm>
        <a:off x="7229475" y="1500572"/>
        <a:ext cx="3286125" cy="2369325"/>
      </dsp:txXfrm>
    </dsp:sp>
    <dsp:sp modelId="{19D0BCAA-B3E3-4AB5-92B2-91BBC5FCEA83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4DE2E38A-256B-4E62-ACEE-9EB80B3890D0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FDFE1-8890-4743-83F8-FABFFAE41AD3}">
      <dsp:nvSpPr>
        <dsp:cNvPr id="0" name=""/>
        <dsp:cNvSpPr/>
      </dsp:nvSpPr>
      <dsp:spPr>
        <a:xfrm>
          <a:off x="0" y="0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Server </a:t>
          </a:r>
          <a:r>
            <a:rPr lang="hu-HU" sz="2200" kern="1200" dirty="0" err="1"/>
            <a:t>side</a:t>
          </a:r>
          <a:r>
            <a:rPr lang="hu-HU" sz="2200" kern="1200" dirty="0"/>
            <a:t> </a:t>
          </a:r>
          <a:r>
            <a:rPr lang="hu-HU" sz="2200" kern="1200" dirty="0" err="1"/>
            <a:t>connection</a:t>
          </a:r>
          <a:endParaRPr lang="en-US" sz="2200" kern="1200" dirty="0"/>
        </a:p>
      </dsp:txBody>
      <dsp:txXfrm>
        <a:off x="34698" y="34698"/>
        <a:ext cx="7659915" cy="1115266"/>
      </dsp:txXfrm>
    </dsp:sp>
    <dsp:sp modelId="{AAB51DDE-F694-4B34-BF18-06DD1323729A}">
      <dsp:nvSpPr>
        <dsp:cNvPr id="0" name=""/>
        <dsp:cNvSpPr/>
      </dsp:nvSpPr>
      <dsp:spPr>
        <a:xfrm>
          <a:off x="788669" y="1382106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Communication</a:t>
          </a:r>
          <a:r>
            <a:rPr lang="hu-HU" sz="2200" kern="1200" dirty="0"/>
            <a:t> </a:t>
          </a:r>
          <a:r>
            <a:rPr lang="hu-HU" sz="2200" kern="1200" dirty="0" err="1"/>
            <a:t>between</a:t>
          </a:r>
          <a:r>
            <a:rPr lang="hu-HU" sz="2200" kern="1200" dirty="0"/>
            <a:t> 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 err="1"/>
            <a:t>the</a:t>
          </a:r>
          <a:r>
            <a:rPr lang="hu-HU" sz="1700" kern="1200" dirty="0"/>
            <a:t> server and </a:t>
          </a:r>
          <a:r>
            <a:rPr lang="hu-HU" sz="1700" kern="1200" dirty="0" err="1"/>
            <a:t>the</a:t>
          </a:r>
          <a:r>
            <a:rPr lang="hu-HU" sz="1700" kern="1200" dirty="0"/>
            <a:t> </a:t>
          </a:r>
          <a:r>
            <a:rPr lang="hu-HU" sz="1700" kern="1200" dirty="0" err="1"/>
            <a:t>database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the server and the website</a:t>
          </a:r>
          <a:endParaRPr lang="en-US" sz="1700" kern="1200"/>
        </a:p>
      </dsp:txBody>
      <dsp:txXfrm>
        <a:off x="823367" y="1416804"/>
        <a:ext cx="7310163" cy="1115266"/>
      </dsp:txXfrm>
    </dsp:sp>
    <dsp:sp modelId="{DB746E49-4B4E-4AB6-8C17-BD9CBB6F5C1C}">
      <dsp:nvSpPr>
        <dsp:cNvPr id="0" name=""/>
        <dsp:cNvSpPr/>
      </dsp:nvSpPr>
      <dsp:spPr>
        <a:xfrm>
          <a:off x="1577339" y="2764213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Creating</a:t>
          </a:r>
          <a:r>
            <a:rPr lang="hu-HU" sz="2200" kern="1200" dirty="0"/>
            <a:t> REST </a:t>
          </a:r>
          <a:r>
            <a:rPr lang="hu-HU" sz="2200" kern="1200" dirty="0" err="1"/>
            <a:t>APIs</a:t>
          </a:r>
          <a:endParaRPr lang="en-US" sz="2200" kern="1200" dirty="0"/>
        </a:p>
      </dsp:txBody>
      <dsp:txXfrm>
        <a:off x="1612037" y="2798911"/>
        <a:ext cx="7310163" cy="1115266"/>
      </dsp:txXfrm>
    </dsp:sp>
    <dsp:sp modelId="{0F9D2BA9-1E98-4D91-8690-78E80E90C84E}">
      <dsp:nvSpPr>
        <dsp:cNvPr id="0" name=""/>
        <dsp:cNvSpPr/>
      </dsp:nvSpPr>
      <dsp:spPr>
        <a:xfrm>
          <a:off x="8168229" y="898369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41486" y="898369"/>
        <a:ext cx="423516" cy="579448"/>
      </dsp:txXfrm>
    </dsp:sp>
    <dsp:sp modelId="{774E11C3-D61B-4A14-9898-2AE5FAFBA331}">
      <dsp:nvSpPr>
        <dsp:cNvPr id="0" name=""/>
        <dsp:cNvSpPr/>
      </dsp:nvSpPr>
      <dsp:spPr>
        <a:xfrm>
          <a:off x="8956899" y="2272578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130156" y="2272578"/>
        <a:ext cx="423516" cy="579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DA4C3-C6AB-4B15-BC37-EF060796277E}">
      <dsp:nvSpPr>
        <dsp:cNvPr id="0" name=""/>
        <dsp:cNvSpPr/>
      </dsp:nvSpPr>
      <dsp:spPr>
        <a:xfrm>
          <a:off x="821" y="0"/>
          <a:ext cx="3327201" cy="394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Making the design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User friendly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Compatible with the Backend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 err="1"/>
            <a:t>Responsive</a:t>
          </a:r>
          <a:r>
            <a:rPr lang="hu-HU" sz="1800" kern="1200" dirty="0"/>
            <a:t>  </a:t>
          </a:r>
          <a:r>
            <a:rPr lang="hu-HU" sz="1800" kern="1200" dirty="0" err="1"/>
            <a:t>so</a:t>
          </a:r>
          <a:r>
            <a:rPr lang="hu-HU" sz="1800" kern="1200" dirty="0"/>
            <a:t> </a:t>
          </a:r>
          <a:r>
            <a:rPr lang="hu-HU" sz="1800" kern="1200" dirty="0" err="1"/>
            <a:t>it</a:t>
          </a:r>
          <a:r>
            <a:rPr lang="hu-HU" sz="1800" kern="1200" dirty="0"/>
            <a:t> </a:t>
          </a:r>
          <a:r>
            <a:rPr lang="hu-HU" sz="1800" kern="1200" dirty="0" err="1"/>
            <a:t>can</a:t>
          </a:r>
          <a:r>
            <a:rPr lang="hu-HU" sz="1800" kern="1200" dirty="0"/>
            <a:t> be  </a:t>
          </a:r>
          <a:r>
            <a:rPr lang="hu-HU" sz="1800" kern="1200" dirty="0" err="1"/>
            <a:t>used</a:t>
          </a:r>
          <a:r>
            <a:rPr lang="hu-HU" sz="1800" kern="1200" dirty="0"/>
            <a:t> </a:t>
          </a:r>
          <a:r>
            <a:rPr lang="hu-HU" sz="1800" kern="1200" dirty="0" err="1"/>
            <a:t>on</a:t>
          </a:r>
          <a:r>
            <a:rPr lang="hu-HU" sz="1800" kern="1200" dirty="0"/>
            <a:t> </a:t>
          </a:r>
          <a:r>
            <a:rPr lang="hu-HU" sz="1800" kern="1200" dirty="0" err="1"/>
            <a:t>all</a:t>
          </a:r>
          <a:r>
            <a:rPr lang="hu-HU" sz="1800" kern="1200" dirty="0"/>
            <a:t> </a:t>
          </a:r>
          <a:r>
            <a:rPr lang="hu-HU" sz="1800" kern="1200" dirty="0" err="1"/>
            <a:t>devices</a:t>
          </a:r>
          <a:r>
            <a:rPr lang="hu-HU" sz="1800" kern="1200" dirty="0"/>
            <a:t> (PC, Laptop, </a:t>
          </a:r>
          <a:r>
            <a:rPr lang="hu-HU" sz="1800" kern="1200" dirty="0" err="1"/>
            <a:t>Phone</a:t>
          </a:r>
          <a:r>
            <a:rPr lang="hu-HU" sz="1800" kern="1200" dirty="0"/>
            <a:t>, etc.)</a:t>
          </a:r>
          <a:endParaRPr lang="en-US" sz="1800" kern="1200" dirty="0"/>
        </a:p>
      </dsp:txBody>
      <dsp:txXfrm>
        <a:off x="821" y="1579550"/>
        <a:ext cx="3327201" cy="2369325"/>
      </dsp:txXfrm>
    </dsp:sp>
    <dsp:sp modelId="{D5B3BDC3-797E-45C2-8F2F-8979B65B98BE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9550"/>
      </dsp:txXfrm>
    </dsp:sp>
    <dsp:sp modelId="{8ADC554D-885D-4A73-8587-EE0EB676B021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Making</a:t>
          </a:r>
          <a:r>
            <a:rPr lang="hu-HU" sz="2300" kern="1200" dirty="0"/>
            <a:t> </a:t>
          </a:r>
          <a:r>
            <a:rPr lang="hu-HU" sz="2300" kern="1200" dirty="0" err="1"/>
            <a:t>tests</a:t>
          </a:r>
          <a:r>
            <a:rPr lang="hu-HU" sz="2300" kern="1200" dirty="0"/>
            <a:t> </a:t>
          </a:r>
          <a:r>
            <a:rPr lang="hu-HU" sz="2300" kern="1200" dirty="0" err="1"/>
            <a:t>so</a:t>
          </a:r>
          <a:r>
            <a:rPr lang="hu-HU" sz="2300" kern="1200" dirty="0"/>
            <a:t> </a:t>
          </a:r>
          <a:r>
            <a:rPr lang="hu-HU" sz="2300" kern="1200" dirty="0" err="1"/>
            <a:t>we</a:t>
          </a:r>
          <a:r>
            <a:rPr lang="hu-HU" sz="2300" kern="1200" dirty="0"/>
            <a:t> </a:t>
          </a:r>
          <a:r>
            <a:rPr lang="hu-HU" sz="2300" kern="1200" dirty="0" err="1"/>
            <a:t>can</a:t>
          </a:r>
          <a:r>
            <a:rPr lang="hu-HU" sz="2300" kern="1200" dirty="0"/>
            <a:t> be  </a:t>
          </a:r>
          <a:r>
            <a:rPr lang="hu-HU" sz="2300" kern="1200" dirty="0" err="1"/>
            <a:t>sure</a:t>
          </a:r>
          <a:r>
            <a:rPr lang="hu-HU" sz="2300" kern="1200" dirty="0"/>
            <a:t> </a:t>
          </a:r>
          <a:r>
            <a:rPr lang="hu-HU" sz="2300" kern="1200" dirty="0" err="1"/>
            <a:t>that</a:t>
          </a:r>
          <a:r>
            <a:rPr lang="hu-HU" sz="2300" kern="1200" dirty="0"/>
            <a:t> </a:t>
          </a:r>
          <a:r>
            <a:rPr lang="hu-HU" sz="2300" kern="1200" dirty="0" err="1"/>
            <a:t>the</a:t>
          </a:r>
          <a:r>
            <a:rPr lang="hu-HU" sz="2300" kern="1200" dirty="0"/>
            <a:t> website </a:t>
          </a:r>
          <a:r>
            <a:rPr lang="hu-HU" sz="2300" kern="1200" dirty="0" err="1"/>
            <a:t>works</a:t>
          </a:r>
          <a:r>
            <a:rPr lang="hu-HU" sz="2300" kern="1200" dirty="0"/>
            <a:t> </a:t>
          </a:r>
          <a:r>
            <a:rPr lang="hu-HU" sz="2300" kern="1200" dirty="0" err="1"/>
            <a:t>as</a:t>
          </a:r>
          <a:r>
            <a:rPr lang="hu-HU" sz="2300" kern="1200" dirty="0"/>
            <a:t> </a:t>
          </a:r>
          <a:r>
            <a:rPr lang="hu-HU" sz="2300" kern="1200" dirty="0" err="1"/>
            <a:t>intended</a:t>
          </a:r>
          <a:endParaRPr lang="en-US" sz="2300" kern="1200" dirty="0"/>
        </a:p>
      </dsp:txBody>
      <dsp:txXfrm>
        <a:off x="3594199" y="1579550"/>
        <a:ext cx="3327201" cy="2369325"/>
      </dsp:txXfrm>
    </dsp:sp>
    <dsp:sp modelId="{30D30410-48D1-4A23-A232-55D3EB75561E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B884F24E-6BC3-4684-9918-7FA70B52D664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Using  the modern coding styles and  softwares, code languages</a:t>
          </a:r>
          <a:endParaRPr lang="en-US" sz="2300" kern="1200"/>
        </a:p>
      </dsp:txBody>
      <dsp:txXfrm>
        <a:off x="7187576" y="1579550"/>
        <a:ext cx="3327201" cy="2369325"/>
      </dsp:txXfrm>
    </dsp:sp>
    <dsp:sp modelId="{28A8DDFF-C447-4A4F-B0DC-764165A9B32F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5546-E346-429D-811F-9026A2394684}">
      <dsp:nvSpPr>
        <dsp:cNvPr id="0" name=""/>
        <dsp:cNvSpPr/>
      </dsp:nvSpPr>
      <dsp:spPr>
        <a:xfrm>
          <a:off x="0" y="1125"/>
          <a:ext cx="9747315" cy="659381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 err="1"/>
            <a:t>ProjectWork</a:t>
          </a:r>
          <a:r>
            <a:rPr lang="hu-HU" sz="2800" kern="1200" dirty="0"/>
            <a:t> (main </a:t>
          </a:r>
          <a:r>
            <a:rPr lang="hu-HU" sz="2800" kern="1200" dirty="0" err="1"/>
            <a:t>folder</a:t>
          </a:r>
          <a:r>
            <a:rPr lang="hu-HU" sz="2800" kern="1200" dirty="0"/>
            <a:t>)</a:t>
          </a:r>
          <a:endParaRPr lang="en-US" sz="2800" kern="1200" dirty="0"/>
        </a:p>
      </dsp:txBody>
      <dsp:txXfrm>
        <a:off x="32188" y="33313"/>
        <a:ext cx="9682939" cy="595005"/>
      </dsp:txXfrm>
    </dsp:sp>
    <dsp:sp modelId="{546141B7-47AD-46A1-8485-946D89CD90D3}">
      <dsp:nvSpPr>
        <dsp:cNvPr id="0" name=""/>
        <dsp:cNvSpPr/>
      </dsp:nvSpPr>
      <dsp:spPr>
        <a:xfrm>
          <a:off x="0" y="660507"/>
          <a:ext cx="9747315" cy="293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47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Css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css</a:t>
          </a:r>
          <a:r>
            <a:rPr lang="hu-HU" sz="2400" kern="1200" dirty="0"/>
            <a:t> file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Database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everything</a:t>
          </a:r>
          <a:r>
            <a:rPr lang="hu-HU" sz="2400" kern="1200" dirty="0"/>
            <a:t> </a:t>
          </a:r>
          <a:r>
            <a:rPr lang="hu-HU" sz="2400" kern="1200" dirty="0" err="1"/>
            <a:t>about</a:t>
          </a:r>
          <a:r>
            <a:rPr lang="hu-HU" sz="2400" kern="1200" dirty="0"/>
            <a:t> </a:t>
          </a:r>
          <a:r>
            <a:rPr lang="hu-HU" sz="2400" kern="1200" dirty="0" err="1"/>
            <a:t>our</a:t>
          </a:r>
          <a:r>
            <a:rPr lang="hu-HU" sz="2400" kern="1200" dirty="0"/>
            <a:t> </a:t>
          </a:r>
          <a:r>
            <a:rPr lang="hu-HU" sz="2400" kern="1200" dirty="0" err="1"/>
            <a:t>database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Docx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the</a:t>
          </a:r>
          <a:r>
            <a:rPr lang="hu-HU" sz="2400" kern="1200" dirty="0"/>
            <a:t> project </a:t>
          </a:r>
          <a:r>
            <a:rPr lang="hu-HU" sz="2400" kern="1200" dirty="0" err="1"/>
            <a:t>work’s</a:t>
          </a:r>
          <a:r>
            <a:rPr lang="hu-HU" sz="2400" kern="1200" dirty="0"/>
            <a:t> </a:t>
          </a:r>
          <a:r>
            <a:rPr lang="hu-HU" sz="2400" kern="1200" dirty="0" err="1"/>
            <a:t>documentations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Html </a:t>
          </a:r>
          <a:r>
            <a:rPr lang="hu-HU" sz="2400" kern="1200">
              <a:sym typeface="Wingdings" panose="05000000000000000000" pitchFamily="2" charset="2"/>
            </a:rPr>
            <a:t></a:t>
          </a:r>
          <a:r>
            <a:rPr lang="hu-HU" sz="2400" kern="1200"/>
            <a:t> html file (webpages)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Images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image for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html</a:t>
          </a:r>
          <a:r>
            <a:rPr lang="hu-HU" sz="2400" kern="1200" dirty="0"/>
            <a:t> </a:t>
          </a:r>
          <a:r>
            <a:rPr lang="hu-HU" sz="2400" kern="1200" dirty="0" err="1"/>
            <a:t>files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Upload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uploaded</a:t>
          </a:r>
          <a:r>
            <a:rPr lang="hu-HU" sz="2400" kern="1200" dirty="0"/>
            <a:t> </a:t>
          </a:r>
          <a:r>
            <a:rPr lang="hu-HU" sz="2400" kern="1200" dirty="0" err="1"/>
            <a:t>images</a:t>
          </a:r>
          <a:r>
            <a:rPr lang="hu-HU" sz="2400" kern="1200" dirty="0"/>
            <a:t> for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uploaded</a:t>
          </a:r>
          <a:r>
            <a:rPr lang="hu-HU" sz="2400" kern="1200" dirty="0"/>
            <a:t> </a:t>
          </a:r>
          <a:r>
            <a:rPr lang="hu-HU" sz="2400" kern="1200" dirty="0" err="1"/>
            <a:t>recipes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Js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js </a:t>
          </a:r>
          <a:r>
            <a:rPr lang="hu-HU" sz="2400" kern="1200" dirty="0" err="1"/>
            <a:t>files</a:t>
          </a:r>
          <a:r>
            <a:rPr lang="hu-HU" sz="2400" kern="1200" dirty="0"/>
            <a:t> for </a:t>
          </a:r>
          <a:r>
            <a:rPr lang="hu-HU" sz="2400" kern="1200" dirty="0" err="1"/>
            <a:t>the</a:t>
          </a:r>
          <a:r>
            <a:rPr lang="hu-HU" sz="2400" kern="1200" dirty="0"/>
            <a:t> backend and </a:t>
          </a:r>
          <a:r>
            <a:rPr lang="hu-HU" sz="2400" kern="1200" dirty="0" err="1"/>
            <a:t>the</a:t>
          </a:r>
          <a:r>
            <a:rPr lang="hu-HU" sz="2400" kern="1200" dirty="0"/>
            <a:t> frontend</a:t>
          </a:r>
          <a:endParaRPr lang="en-US" sz="2400" kern="1200" dirty="0"/>
        </a:p>
      </dsp:txBody>
      <dsp:txXfrm>
        <a:off x="0" y="660507"/>
        <a:ext cx="9747315" cy="2939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6ECBD-5C0A-F66E-4CAA-869621B9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F07D6B-CB89-ED14-A33E-9232FBC2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99000C-A78B-99D7-7850-D106E3E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020575-B05F-AE44-A3E9-DF2BCFF6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EB0B33-03CD-AC47-D4C2-4CB0921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7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57050-9E5F-A319-4BFB-DCDCAB0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9043409-5070-7180-C3D0-8D882C6F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66B40D-51C7-8711-1DF8-F31F9937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B2FA79-1BAE-21A5-E297-DE672C3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E4DD95-A703-54A4-6272-B088ADB4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432486-E766-29B5-59DE-325300DCA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C6C768-435C-1BB0-FD87-A299FD8C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8B5E3-6D08-063B-2337-3A39282F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7FE0A4-9DF9-5288-9ADB-0A0BF8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957489-C115-A427-9CB5-7170818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9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F88C4-8A5C-350F-76D0-628F26B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A94B2-75C6-7F7D-0E75-F2F0627B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DD0414-57F5-1AC1-B79A-CF627773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0BFC25-624B-EBBB-A9CA-6D5750E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4FDBF1-9367-FAB5-286A-921104A8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0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B8521-1CA4-FB06-D25F-9A946FF1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6133DE-84E6-CC27-148E-6FA7FAFC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0AA6F9-06E3-6FCC-567B-D9C731B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F1986C-E33B-F4AE-4CEE-60352FE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608038-C3E1-4CB5-BCC5-9A121917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59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55FA0-217B-2F1E-61ED-3448D4B5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5D6FD-7434-9062-F856-35E09AAD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39B9278-16D5-9E8B-8F34-48C4002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8A540E-E160-BA60-0BA4-E75ABE9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DF984B-CDCF-C460-B7C7-50341A9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67D9AF-8356-53D7-CC02-5527613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1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66A08F-7278-3C83-9C18-5C3843EC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1A0327-3EA9-EFBE-780F-4F0587BB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F87823-2417-AD8C-F6E6-20B7E08F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4F5572F-A02F-BB79-1172-ED16DFB6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FB9D71D-50E7-55B8-4520-B72BEE083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AFE369D-FF81-600C-20A2-1EE72A6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2C32BA-89FD-5CCD-3B30-CCC48C6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425E55-0841-7E5F-8F20-529D3DC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7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D35A2-63CC-2A39-1784-A9111FAB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ED03001-F900-1D1D-642E-998927C3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A65C78-1EF1-5FDE-AEF3-DCCA46D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F45E01E-C26A-C6F1-B7B1-60A0A8AF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C9C8C7E-4A59-7F5C-8CF7-991EDD76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7611C7-72F6-206E-C276-7DEED35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4D898A-3260-BC64-FC83-4A0617D1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2FE66-6F04-7A40-4C15-9A16CCBF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35830C-4744-3DD1-D50F-AC94040C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97E384-EA1E-069B-2172-A9097BB6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0764BD-8362-D7EE-6A3E-018F197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7E9D32-6B67-22BA-EF68-685F019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CA0C36-15CA-1A89-C77D-C2D2D8F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CDB440-D6E9-B907-124C-EE02ED38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3E2353B-BF0E-A36E-8C48-E6134C522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72D6E3-6C89-65F1-9867-08D229CC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599957-C204-1C06-A841-136617F2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8BBD47-23C7-56EF-9ED1-1B0D8F9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83B2FF-F52D-5C61-8650-407A893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7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2081AF-CD27-397D-5C5B-F722CD2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FC2121-77CB-334A-7B4B-9240093A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0415F8-25B1-5331-ADFB-28078FF5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7538-7E5A-7871-AC1C-D24C2B2A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B864BC-9C4F-20C6-6030-957D654A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geek.github.io/blog/post/2020-06-07-instalar-node-js-12-version-establ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saber21.com/top-javascript-tutoriales-de-global-web-desarrollador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hu-HU" sz="6600"/>
              <a:t>FoodHub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FE5668-ADB1-AD15-8BB7-70DA0AA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hu-HU" err="1"/>
              <a:t>Coded</a:t>
            </a:r>
            <a:r>
              <a:rPr lang="hu-HU"/>
              <a:t> by:</a:t>
            </a:r>
          </a:p>
          <a:p>
            <a:pPr algn="l"/>
            <a:r>
              <a:rPr lang="hu-HU"/>
              <a:t>Backend: Levente Tüdős</a:t>
            </a:r>
          </a:p>
          <a:p>
            <a:pPr algn="l"/>
            <a:r>
              <a:rPr lang="hu-HU"/>
              <a:t>Frontend: Bence Budai 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clipart, rajzfilm, illusztráció, rajz látható&#10;&#10;Automatikusan generált leírás">
            <a:extLst>
              <a:ext uri="{FF2B5EF4-FFF2-40B4-BE49-F238E27FC236}">
                <a16:creationId xmlns:a16="http://schemas.microsoft.com/office/drawing/2014/main" id="{F67BE72A-9B9E-E83E-650B-D5E16815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144902"/>
            <a:ext cx="4087368" cy="43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purpose of our project?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34CFC7BB-FD45-2661-A148-AB16ABF5E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53526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8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The tasks for the Backend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D75CF4D2-2255-EDDF-E01B-4F9C6D6B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58214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9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tasks for the Frontend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B86C2C51-FD98-4938-AB22-E47986DD3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06823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23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Backend technologies</a:t>
            </a:r>
          </a:p>
        </p:txBody>
      </p:sp>
      <p:sp>
        <p:nvSpPr>
          <p:cNvPr id="104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Server: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NodeJS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JavaScript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Express.js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Database:</a:t>
            </a:r>
            <a:endParaRPr lang="en-US" sz="22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MySQL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9" name="Kép 8" descr="A képen képernyőkép, zöld, Grafika, tervezés látható&#10;&#10;Automatikusan generált leírás">
            <a:extLst>
              <a:ext uri="{FF2B5EF4-FFF2-40B4-BE49-F238E27FC236}">
                <a16:creationId xmlns:a16="http://schemas.microsoft.com/office/drawing/2014/main" id="{92C0E1E2-8B7A-18EC-D904-8BB17F9B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7839" y="362384"/>
            <a:ext cx="2440720" cy="2884488"/>
          </a:xfrm>
          <a:prstGeom prst="rect">
            <a:avLst/>
          </a:prstGeom>
        </p:spPr>
      </p:pic>
      <p:pic>
        <p:nvPicPr>
          <p:cNvPr id="1026" name="Picture 2" descr="mySQL Data Hosting">
            <a:extLst>
              <a:ext uri="{FF2B5EF4-FFF2-40B4-BE49-F238E27FC236}">
                <a16:creationId xmlns:a16="http://schemas.microsoft.com/office/drawing/2014/main" id="{5FB21FF9-138E-34BF-5AEA-3445C84D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Betűtípus, Grafika, embléma, sárga látható&#10;&#10;Automatikusan generált leírás">
            <a:extLst>
              <a:ext uri="{FF2B5EF4-FFF2-40B4-BE49-F238E27FC236}">
                <a16:creationId xmlns:a16="http://schemas.microsoft.com/office/drawing/2014/main" id="{90D7507A-A791-A810-5BF5-FE5B3E077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36812" y="3426258"/>
            <a:ext cx="2750705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Frontend technologies</a:t>
            </a:r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630935" y="2807167"/>
            <a:ext cx="4280429" cy="388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Design: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Figma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err="1"/>
              <a:t>Coding</a:t>
            </a:r>
            <a:r>
              <a:rPr lang="hu-HU" sz="22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Bootstrap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JavaScript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HTML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Testing: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err="1"/>
              <a:t>Cypress</a:t>
            </a:r>
            <a:endParaRPr lang="hu-HU" sz="2200" dirty="0"/>
          </a:p>
        </p:txBody>
      </p:sp>
      <p:pic>
        <p:nvPicPr>
          <p:cNvPr id="2052" name="Picture 4" descr="Figma | San Francisco CA">
            <a:extLst>
              <a:ext uri="{FF2B5EF4-FFF2-40B4-BE49-F238E27FC236}">
                <a16:creationId xmlns:a16="http://schemas.microsoft.com/office/drawing/2014/main" id="{3FB77DFF-A1A8-4C9B-9A00-15AFA6E2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42900"/>
            <a:ext cx="3099816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EDEC44A9-896A-1DD4-84B6-482B4198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0291" y="164592"/>
            <a:ext cx="3420809" cy="26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ootstrap · The most popular HTML, CSS, and JS library in the world.">
            <a:extLst>
              <a:ext uri="{FF2B5EF4-FFF2-40B4-BE49-F238E27FC236}">
                <a16:creationId xmlns:a16="http://schemas.microsoft.com/office/drawing/2014/main" id="{B719E0CF-AFF9-4B43-6E1A-19502435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4859" y="3795522"/>
            <a:ext cx="2855345" cy="23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– Wikipédia">
            <a:extLst>
              <a:ext uri="{FF2B5EF4-FFF2-40B4-BE49-F238E27FC236}">
                <a16:creationId xmlns:a16="http://schemas.microsoft.com/office/drawing/2014/main" id="{B2FF568F-2D9F-6415-8293-5DC1CB34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9792" y="2971759"/>
            <a:ext cx="3221807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8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Szövegdoboz 2">
            <a:extLst>
              <a:ext uri="{FF2B5EF4-FFF2-40B4-BE49-F238E27FC236}">
                <a16:creationId xmlns:a16="http://schemas.microsoft.com/office/drawing/2014/main" id="{35DE538B-87F9-6181-0282-D9274E522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811775"/>
              </p:ext>
            </p:extLst>
          </p:nvPr>
        </p:nvGraphicFramePr>
        <p:xfrm>
          <a:off x="933253" y="2545237"/>
          <a:ext cx="9747315" cy="360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66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database structure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D950A4F-671C-EF82-7DD6-9B73F3889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425"/>
          <a:stretch/>
        </p:blipFill>
        <p:spPr>
          <a:xfrm>
            <a:off x="5573296" y="27678"/>
            <a:ext cx="6618704" cy="67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hu-HU" sz="6600"/>
              <a:t>Thank you for your attention!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clipart, rajzfilm, illusztráció, rajz látható&#10;&#10;Automatikusan generált leírás">
            <a:extLst>
              <a:ext uri="{FF2B5EF4-FFF2-40B4-BE49-F238E27FC236}">
                <a16:creationId xmlns:a16="http://schemas.microsoft.com/office/drawing/2014/main" id="{F67BE72A-9B9E-E83E-650B-D5E16815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144902"/>
            <a:ext cx="4087368" cy="43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F5FE5928D7DBD4C8633B3911B21BD28" ma:contentTypeVersion="18" ma:contentTypeDescription="Új dokumentum létrehozása." ma:contentTypeScope="" ma:versionID="e72802d2fbb1bbfc57c889ef972fd0bd">
  <xsd:schema xmlns:xsd="http://www.w3.org/2001/XMLSchema" xmlns:xs="http://www.w3.org/2001/XMLSchema" xmlns:p="http://schemas.microsoft.com/office/2006/metadata/properties" xmlns:ns3="c8bdacd8-ce1e-45bb-96bd-5d4ededb4695" xmlns:ns4="b0322791-34a7-430f-939b-964baa9ff274" targetNamespace="http://schemas.microsoft.com/office/2006/metadata/properties" ma:root="true" ma:fieldsID="abe2969f6f898e689ac6e2c096062bb3" ns3:_="" ns4:_="">
    <xsd:import namespace="c8bdacd8-ce1e-45bb-96bd-5d4ededb4695"/>
    <xsd:import namespace="b0322791-34a7-430f-939b-964baa9ff2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dacd8-ce1e-45bb-96bd-5d4ededb4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22791-34a7-430f-939b-964baa9ff2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bdacd8-ce1e-45bb-96bd-5d4ededb4695" xsi:nil="true"/>
  </documentManagement>
</p:properties>
</file>

<file path=customXml/itemProps1.xml><?xml version="1.0" encoding="utf-8"?>
<ds:datastoreItem xmlns:ds="http://schemas.openxmlformats.org/officeDocument/2006/customXml" ds:itemID="{375657D3-58F5-4620-A1D5-1FEBF80A5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dacd8-ce1e-45bb-96bd-5d4ededb4695"/>
    <ds:schemaRef ds:uri="b0322791-34a7-430f-939b-964baa9ff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764151-F079-41D5-A378-7868ECD695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86EDCC-8827-4BB1-99E9-BE50474C2E1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0322791-34a7-430f-939b-964baa9ff274"/>
    <ds:schemaRef ds:uri="c8bdacd8-ce1e-45bb-96bd-5d4ededb46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211</Words>
  <Application>Microsoft Office PowerPoint</Application>
  <PresentationFormat>Szélesvásznú</PresentationFormat>
  <Paragraphs>55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Office-téma</vt:lpstr>
      <vt:lpstr>FoodHub</vt:lpstr>
      <vt:lpstr>The purpose of our project?</vt:lpstr>
      <vt:lpstr>The tasks for the Backend</vt:lpstr>
      <vt:lpstr>The tasks for the Frontend</vt:lpstr>
      <vt:lpstr>Backend technologies</vt:lpstr>
      <vt:lpstr>Frontend technologies</vt:lpstr>
      <vt:lpstr>Folder structure</vt:lpstr>
      <vt:lpstr>The database structure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</dc:title>
  <dc:creator>Tudos Levi</dc:creator>
  <cp:lastModifiedBy>Bence Budai</cp:lastModifiedBy>
  <cp:revision>7</cp:revision>
  <dcterms:created xsi:type="dcterms:W3CDTF">2024-04-09T22:11:59Z</dcterms:created>
  <dcterms:modified xsi:type="dcterms:W3CDTF">2024-04-18T12:34:49Z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0x0101001F5FE5928D7DBD4C8633B3911B21BD28</vt:lpwstr>
  </property>
</Properties>
</file>