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8" r:id="rId2"/>
    <p:sldId id="278" r:id="rId3"/>
    <p:sldId id="268" r:id="rId4"/>
    <p:sldId id="269" r:id="rId5"/>
    <p:sldId id="279" r:id="rId6"/>
    <p:sldId id="280" r:id="rId7"/>
    <p:sldId id="272" r:id="rId8"/>
    <p:sldId id="273" r:id="rId9"/>
    <p:sldId id="281" r:id="rId10"/>
    <p:sldId id="282" r:id="rId11"/>
    <p:sldId id="283" r:id="rId12"/>
    <p:sldId id="284" r:id="rId13"/>
    <p:sldId id="286" r:id="rId14"/>
    <p:sldId id="287" r:id="rId15"/>
    <p:sldId id="288" r:id="rId16"/>
    <p:sldId id="27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g, Fan" initials="YF" lastIdx="1" clrIdx="0">
    <p:extLst>
      <p:ext uri="{19B8F6BF-5375-455C-9EA6-DF929625EA0E}">
        <p15:presenceInfo xmlns:p15="http://schemas.microsoft.com/office/powerpoint/2012/main" userId="Yang, F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1" autoAdjust="0"/>
    <p:restoredTop sz="85696" autoAdjust="0"/>
  </p:normalViewPr>
  <p:slideViewPr>
    <p:cSldViewPr snapToGrid="0">
      <p:cViewPr varScale="1">
        <p:scale>
          <a:sx n="57" d="100"/>
          <a:sy n="57" d="100"/>
        </p:scale>
        <p:origin x="10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E196A5-C93F-4E6C-A882-04BDFC80090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646B10B-9F04-4A3C-AF8A-30099CC05D0F}">
      <dgm:prSet/>
      <dgm:spPr/>
      <dgm:t>
        <a:bodyPr/>
        <a:lstStyle/>
        <a:p>
          <a:r>
            <a:rPr lang="en-US" dirty="0"/>
            <a:t>Home match</a:t>
          </a:r>
        </a:p>
      </dgm:t>
    </dgm:pt>
    <dgm:pt modelId="{9B4AD396-36E2-41D0-A2A1-0C87A334D36C}" type="parTrans" cxnId="{D45E48E3-4CB0-4FB4-91F6-96DB7FF602D5}">
      <dgm:prSet/>
      <dgm:spPr/>
      <dgm:t>
        <a:bodyPr/>
        <a:lstStyle/>
        <a:p>
          <a:endParaRPr lang="en-US"/>
        </a:p>
      </dgm:t>
    </dgm:pt>
    <dgm:pt modelId="{CC0FCD2A-45ED-4DF1-AEB9-343E285BEAFE}" type="sibTrans" cxnId="{D45E48E3-4CB0-4FB4-91F6-96DB7FF602D5}">
      <dgm:prSet/>
      <dgm:spPr/>
      <dgm:t>
        <a:bodyPr/>
        <a:lstStyle/>
        <a:p>
          <a:endParaRPr lang="en-US"/>
        </a:p>
      </dgm:t>
    </dgm:pt>
    <dgm:pt modelId="{9495FF7E-F2E3-4393-8F9D-EEC2EECD52C8}">
      <dgm:prSet/>
      <dgm:spPr/>
      <dgm:t>
        <a:bodyPr/>
        <a:lstStyle/>
        <a:p>
          <a:r>
            <a:rPr lang="en-US"/>
            <a:t>Shot number</a:t>
          </a:r>
        </a:p>
      </dgm:t>
    </dgm:pt>
    <dgm:pt modelId="{D8720CA3-F76C-43E7-B21E-21977DF27E0C}" type="parTrans" cxnId="{81D8D9DD-1823-4601-BD35-0458E4ED744D}">
      <dgm:prSet/>
      <dgm:spPr/>
      <dgm:t>
        <a:bodyPr/>
        <a:lstStyle/>
        <a:p>
          <a:endParaRPr lang="en-US"/>
        </a:p>
      </dgm:t>
    </dgm:pt>
    <dgm:pt modelId="{75907A8B-6096-4A0A-B115-DFD40F1B2378}" type="sibTrans" cxnId="{81D8D9DD-1823-4601-BD35-0458E4ED744D}">
      <dgm:prSet/>
      <dgm:spPr/>
      <dgm:t>
        <a:bodyPr/>
        <a:lstStyle/>
        <a:p>
          <a:endParaRPr lang="en-US"/>
        </a:p>
      </dgm:t>
    </dgm:pt>
    <dgm:pt modelId="{3F8B03AF-72FC-448E-8716-32F975D1D5A8}">
      <dgm:prSet/>
      <dgm:spPr/>
      <dgm:t>
        <a:bodyPr/>
        <a:lstStyle/>
        <a:p>
          <a:r>
            <a:rPr lang="en-US"/>
            <a:t>Period</a:t>
          </a:r>
        </a:p>
      </dgm:t>
    </dgm:pt>
    <dgm:pt modelId="{4AC84136-FCEF-42F1-8F6C-1BBD73A350DB}" type="parTrans" cxnId="{D9235015-CD4E-4524-B2EC-9E5ED2839FC4}">
      <dgm:prSet/>
      <dgm:spPr/>
      <dgm:t>
        <a:bodyPr/>
        <a:lstStyle/>
        <a:p>
          <a:endParaRPr lang="en-US"/>
        </a:p>
      </dgm:t>
    </dgm:pt>
    <dgm:pt modelId="{0739CC33-2748-4F88-B746-EDACA33CD6E9}" type="sibTrans" cxnId="{D9235015-CD4E-4524-B2EC-9E5ED2839FC4}">
      <dgm:prSet/>
      <dgm:spPr/>
      <dgm:t>
        <a:bodyPr/>
        <a:lstStyle/>
        <a:p>
          <a:endParaRPr lang="en-US"/>
        </a:p>
      </dgm:t>
    </dgm:pt>
    <dgm:pt modelId="{25B200DF-434D-4AF4-B4C9-F145D8D2B607}">
      <dgm:prSet/>
      <dgm:spPr/>
      <dgm:t>
        <a:bodyPr/>
        <a:lstStyle/>
        <a:p>
          <a:r>
            <a:rPr lang="en-US"/>
            <a:t>Game clock</a:t>
          </a:r>
        </a:p>
      </dgm:t>
    </dgm:pt>
    <dgm:pt modelId="{2FF41263-9CC0-460F-9F1C-A2D2B6BB389C}" type="parTrans" cxnId="{5C2CEA0E-28AA-4488-A5F6-9E4C56FCEEA3}">
      <dgm:prSet/>
      <dgm:spPr/>
      <dgm:t>
        <a:bodyPr/>
        <a:lstStyle/>
        <a:p>
          <a:endParaRPr lang="en-US"/>
        </a:p>
      </dgm:t>
    </dgm:pt>
    <dgm:pt modelId="{233ACC41-A2E4-4040-A75F-9AC3E546996C}" type="sibTrans" cxnId="{5C2CEA0E-28AA-4488-A5F6-9E4C56FCEEA3}">
      <dgm:prSet/>
      <dgm:spPr/>
      <dgm:t>
        <a:bodyPr/>
        <a:lstStyle/>
        <a:p>
          <a:endParaRPr lang="en-US"/>
        </a:p>
      </dgm:t>
    </dgm:pt>
    <dgm:pt modelId="{6B216697-A763-4963-BBAD-E35C8A886128}">
      <dgm:prSet/>
      <dgm:spPr/>
      <dgm:t>
        <a:bodyPr/>
        <a:lstStyle/>
        <a:p>
          <a:r>
            <a:rPr lang="en-US"/>
            <a:t>Shot clock </a:t>
          </a:r>
        </a:p>
      </dgm:t>
    </dgm:pt>
    <dgm:pt modelId="{F2E7B393-5E27-4735-BA88-2E67D2A284E2}" type="parTrans" cxnId="{08CC4EE2-0781-40D6-85A6-157E2F2A33DD}">
      <dgm:prSet/>
      <dgm:spPr/>
      <dgm:t>
        <a:bodyPr/>
        <a:lstStyle/>
        <a:p>
          <a:endParaRPr lang="en-US"/>
        </a:p>
      </dgm:t>
    </dgm:pt>
    <dgm:pt modelId="{0BAF94FB-8595-4380-A757-91CAECBDBE6A}" type="sibTrans" cxnId="{08CC4EE2-0781-40D6-85A6-157E2F2A33DD}">
      <dgm:prSet/>
      <dgm:spPr/>
      <dgm:t>
        <a:bodyPr/>
        <a:lstStyle/>
        <a:p>
          <a:endParaRPr lang="en-US"/>
        </a:p>
      </dgm:t>
    </dgm:pt>
    <dgm:pt modelId="{3385E871-6F9F-4F4B-BA6E-02FF9E010D52}">
      <dgm:prSet/>
      <dgm:spPr/>
      <dgm:t>
        <a:bodyPr/>
        <a:lstStyle/>
        <a:p>
          <a:r>
            <a:rPr lang="en-US"/>
            <a:t>Dribbles </a:t>
          </a:r>
        </a:p>
      </dgm:t>
    </dgm:pt>
    <dgm:pt modelId="{10BD5E17-8818-4AC0-B3A9-B71659B55F9B}" type="parTrans" cxnId="{80ABE000-D591-4C64-8BC9-2E8B8D23C5D6}">
      <dgm:prSet/>
      <dgm:spPr/>
      <dgm:t>
        <a:bodyPr/>
        <a:lstStyle/>
        <a:p>
          <a:endParaRPr lang="en-US"/>
        </a:p>
      </dgm:t>
    </dgm:pt>
    <dgm:pt modelId="{2E7B0213-08B0-4CA0-BBE2-3D5F4C2E5569}" type="sibTrans" cxnId="{80ABE000-D591-4C64-8BC9-2E8B8D23C5D6}">
      <dgm:prSet/>
      <dgm:spPr/>
      <dgm:t>
        <a:bodyPr/>
        <a:lstStyle/>
        <a:p>
          <a:endParaRPr lang="en-US"/>
        </a:p>
      </dgm:t>
    </dgm:pt>
    <dgm:pt modelId="{2239568D-64FA-4AA2-B5F1-C8C9C719E1F7}">
      <dgm:prSet/>
      <dgm:spPr/>
      <dgm:t>
        <a:bodyPr/>
        <a:lstStyle/>
        <a:p>
          <a:r>
            <a:rPr lang="en-US"/>
            <a:t>Touch time</a:t>
          </a:r>
        </a:p>
      </dgm:t>
    </dgm:pt>
    <dgm:pt modelId="{387EB2EB-2C58-4A59-8520-C18D5E07F42C}" type="parTrans" cxnId="{BF2D2504-6211-489E-B7FD-AD9BF58733D6}">
      <dgm:prSet/>
      <dgm:spPr/>
      <dgm:t>
        <a:bodyPr/>
        <a:lstStyle/>
        <a:p>
          <a:endParaRPr lang="en-US"/>
        </a:p>
      </dgm:t>
    </dgm:pt>
    <dgm:pt modelId="{710EABAB-3D97-46F2-B6BD-037EE3E593B3}" type="sibTrans" cxnId="{BF2D2504-6211-489E-B7FD-AD9BF58733D6}">
      <dgm:prSet/>
      <dgm:spPr/>
      <dgm:t>
        <a:bodyPr/>
        <a:lstStyle/>
        <a:p>
          <a:endParaRPr lang="en-US"/>
        </a:p>
      </dgm:t>
    </dgm:pt>
    <dgm:pt modelId="{67FC7024-8E61-491E-8E45-DC8B7020503A}">
      <dgm:prSet/>
      <dgm:spPr/>
      <dgm:t>
        <a:bodyPr/>
        <a:lstStyle/>
        <a:p>
          <a:r>
            <a:rPr lang="en-US"/>
            <a:t>Shot distance</a:t>
          </a:r>
        </a:p>
      </dgm:t>
    </dgm:pt>
    <dgm:pt modelId="{3DA3A8B6-A900-4920-811C-815F1C31B282}" type="parTrans" cxnId="{94846D3E-D28A-4AB0-A762-9277B5159C2E}">
      <dgm:prSet/>
      <dgm:spPr/>
      <dgm:t>
        <a:bodyPr/>
        <a:lstStyle/>
        <a:p>
          <a:endParaRPr lang="en-US"/>
        </a:p>
      </dgm:t>
    </dgm:pt>
    <dgm:pt modelId="{280CEC69-A7A0-4669-96D0-87894ECAF4ED}" type="sibTrans" cxnId="{94846D3E-D28A-4AB0-A762-9277B5159C2E}">
      <dgm:prSet/>
      <dgm:spPr/>
      <dgm:t>
        <a:bodyPr/>
        <a:lstStyle/>
        <a:p>
          <a:endParaRPr lang="en-US"/>
        </a:p>
      </dgm:t>
    </dgm:pt>
    <dgm:pt modelId="{E6665EF5-8894-4522-9A99-11F5C5667EEA}">
      <dgm:prSet/>
      <dgm:spPr/>
      <dgm:t>
        <a:bodyPr/>
        <a:lstStyle/>
        <a:p>
          <a:r>
            <a:rPr lang="en-US"/>
            <a:t>3 points shot</a:t>
          </a:r>
        </a:p>
      </dgm:t>
    </dgm:pt>
    <dgm:pt modelId="{FEFCB669-0901-4BE9-97DD-1087FC3C9FA8}" type="parTrans" cxnId="{D809631A-5DCA-4775-B8C6-DA3D68E6BBA0}">
      <dgm:prSet/>
      <dgm:spPr/>
      <dgm:t>
        <a:bodyPr/>
        <a:lstStyle/>
        <a:p>
          <a:endParaRPr lang="en-US"/>
        </a:p>
      </dgm:t>
    </dgm:pt>
    <dgm:pt modelId="{2292084E-C9D6-4736-9C6F-37C2EC6BF9C8}" type="sibTrans" cxnId="{D809631A-5DCA-4775-B8C6-DA3D68E6BBA0}">
      <dgm:prSet/>
      <dgm:spPr/>
      <dgm:t>
        <a:bodyPr/>
        <a:lstStyle/>
        <a:p>
          <a:endParaRPr lang="en-US"/>
        </a:p>
      </dgm:t>
    </dgm:pt>
    <dgm:pt modelId="{1BB23AA9-9208-4B3C-A4A9-30A26D6967F0}" type="pres">
      <dgm:prSet presAssocID="{7AE196A5-C93F-4E6C-A882-04BDFC800907}" presName="Name0" presStyleCnt="0">
        <dgm:presLayoutVars>
          <dgm:dir/>
          <dgm:animLvl val="lvl"/>
          <dgm:resizeHandles val="exact"/>
        </dgm:presLayoutVars>
      </dgm:prSet>
      <dgm:spPr/>
    </dgm:pt>
    <dgm:pt modelId="{77A19DE6-6AA7-4121-89B4-6920D1293992}" type="pres">
      <dgm:prSet presAssocID="{4646B10B-9F04-4A3C-AF8A-30099CC05D0F}" presName="linNode" presStyleCnt="0"/>
      <dgm:spPr/>
    </dgm:pt>
    <dgm:pt modelId="{CAB201AB-AB56-48C1-8798-067059945E30}" type="pres">
      <dgm:prSet presAssocID="{4646B10B-9F04-4A3C-AF8A-30099CC05D0F}" presName="parentText" presStyleLbl="node1" presStyleIdx="0" presStyleCnt="9">
        <dgm:presLayoutVars>
          <dgm:chMax val="1"/>
          <dgm:bulletEnabled val="1"/>
        </dgm:presLayoutVars>
      </dgm:prSet>
      <dgm:spPr/>
    </dgm:pt>
    <dgm:pt modelId="{9AC583DB-FD3F-4163-9ABB-D3A258270EF9}" type="pres">
      <dgm:prSet presAssocID="{CC0FCD2A-45ED-4DF1-AEB9-343E285BEAFE}" presName="sp" presStyleCnt="0"/>
      <dgm:spPr/>
    </dgm:pt>
    <dgm:pt modelId="{E69AD296-814A-4F37-807B-F44156B4D58D}" type="pres">
      <dgm:prSet presAssocID="{9495FF7E-F2E3-4393-8F9D-EEC2EECD52C8}" presName="linNode" presStyleCnt="0"/>
      <dgm:spPr/>
    </dgm:pt>
    <dgm:pt modelId="{46BDFFC6-DB65-44CE-8031-A9143422DB05}" type="pres">
      <dgm:prSet presAssocID="{9495FF7E-F2E3-4393-8F9D-EEC2EECD52C8}" presName="parentText" presStyleLbl="node1" presStyleIdx="1" presStyleCnt="9">
        <dgm:presLayoutVars>
          <dgm:chMax val="1"/>
          <dgm:bulletEnabled val="1"/>
        </dgm:presLayoutVars>
      </dgm:prSet>
      <dgm:spPr/>
    </dgm:pt>
    <dgm:pt modelId="{FA8311CF-9400-4AB1-BA65-34D0A538AB9A}" type="pres">
      <dgm:prSet presAssocID="{75907A8B-6096-4A0A-B115-DFD40F1B2378}" presName="sp" presStyleCnt="0"/>
      <dgm:spPr/>
    </dgm:pt>
    <dgm:pt modelId="{70CA0A35-CDCA-49BD-83CC-BD779A4FEBDA}" type="pres">
      <dgm:prSet presAssocID="{3F8B03AF-72FC-448E-8716-32F975D1D5A8}" presName="linNode" presStyleCnt="0"/>
      <dgm:spPr/>
    </dgm:pt>
    <dgm:pt modelId="{3A8AE209-DC6A-446E-8E74-EA8B85CC0283}" type="pres">
      <dgm:prSet presAssocID="{3F8B03AF-72FC-448E-8716-32F975D1D5A8}" presName="parentText" presStyleLbl="node1" presStyleIdx="2" presStyleCnt="9">
        <dgm:presLayoutVars>
          <dgm:chMax val="1"/>
          <dgm:bulletEnabled val="1"/>
        </dgm:presLayoutVars>
      </dgm:prSet>
      <dgm:spPr/>
    </dgm:pt>
    <dgm:pt modelId="{52EEA32C-2238-4695-8DD6-EAEC32A47585}" type="pres">
      <dgm:prSet presAssocID="{0739CC33-2748-4F88-B746-EDACA33CD6E9}" presName="sp" presStyleCnt="0"/>
      <dgm:spPr/>
    </dgm:pt>
    <dgm:pt modelId="{167937C9-458A-4EC0-B5F0-36F2304AF862}" type="pres">
      <dgm:prSet presAssocID="{25B200DF-434D-4AF4-B4C9-F145D8D2B607}" presName="linNode" presStyleCnt="0"/>
      <dgm:spPr/>
    </dgm:pt>
    <dgm:pt modelId="{C6D8FB48-B553-4B7E-A52D-D39C6F8C0C44}" type="pres">
      <dgm:prSet presAssocID="{25B200DF-434D-4AF4-B4C9-F145D8D2B607}" presName="parentText" presStyleLbl="node1" presStyleIdx="3" presStyleCnt="9">
        <dgm:presLayoutVars>
          <dgm:chMax val="1"/>
          <dgm:bulletEnabled val="1"/>
        </dgm:presLayoutVars>
      </dgm:prSet>
      <dgm:spPr/>
    </dgm:pt>
    <dgm:pt modelId="{6696E49E-B473-458D-B6E3-47E57C2CB814}" type="pres">
      <dgm:prSet presAssocID="{233ACC41-A2E4-4040-A75F-9AC3E546996C}" presName="sp" presStyleCnt="0"/>
      <dgm:spPr/>
    </dgm:pt>
    <dgm:pt modelId="{A13BA3EC-228C-4343-9AD7-076CCB794D49}" type="pres">
      <dgm:prSet presAssocID="{6B216697-A763-4963-BBAD-E35C8A886128}" presName="linNode" presStyleCnt="0"/>
      <dgm:spPr/>
    </dgm:pt>
    <dgm:pt modelId="{C71B26BC-BC14-4AA3-A48A-E2CF1EDEB05F}" type="pres">
      <dgm:prSet presAssocID="{6B216697-A763-4963-BBAD-E35C8A886128}" presName="parentText" presStyleLbl="node1" presStyleIdx="4" presStyleCnt="9">
        <dgm:presLayoutVars>
          <dgm:chMax val="1"/>
          <dgm:bulletEnabled val="1"/>
        </dgm:presLayoutVars>
      </dgm:prSet>
      <dgm:spPr/>
    </dgm:pt>
    <dgm:pt modelId="{4F487A64-9C2E-40AF-865D-6F6921DD224C}" type="pres">
      <dgm:prSet presAssocID="{0BAF94FB-8595-4380-A757-91CAECBDBE6A}" presName="sp" presStyleCnt="0"/>
      <dgm:spPr/>
    </dgm:pt>
    <dgm:pt modelId="{8D264229-B0B4-4678-8420-648DE271BF8A}" type="pres">
      <dgm:prSet presAssocID="{3385E871-6F9F-4F4B-BA6E-02FF9E010D52}" presName="linNode" presStyleCnt="0"/>
      <dgm:spPr/>
    </dgm:pt>
    <dgm:pt modelId="{E18948AD-2414-4BEF-88F6-B1A79B0EA028}" type="pres">
      <dgm:prSet presAssocID="{3385E871-6F9F-4F4B-BA6E-02FF9E010D52}" presName="parentText" presStyleLbl="node1" presStyleIdx="5" presStyleCnt="9">
        <dgm:presLayoutVars>
          <dgm:chMax val="1"/>
          <dgm:bulletEnabled val="1"/>
        </dgm:presLayoutVars>
      </dgm:prSet>
      <dgm:spPr/>
    </dgm:pt>
    <dgm:pt modelId="{46CF1459-EDBE-48CC-9A7A-3F74DE9A6203}" type="pres">
      <dgm:prSet presAssocID="{2E7B0213-08B0-4CA0-BBE2-3D5F4C2E5569}" presName="sp" presStyleCnt="0"/>
      <dgm:spPr/>
    </dgm:pt>
    <dgm:pt modelId="{D7A89E28-E4FC-4973-9CAF-BFC0DFCAC294}" type="pres">
      <dgm:prSet presAssocID="{2239568D-64FA-4AA2-B5F1-C8C9C719E1F7}" presName="linNode" presStyleCnt="0"/>
      <dgm:spPr/>
    </dgm:pt>
    <dgm:pt modelId="{DBD844F5-5E7C-4770-B3AB-C056DBD5EB67}" type="pres">
      <dgm:prSet presAssocID="{2239568D-64FA-4AA2-B5F1-C8C9C719E1F7}" presName="parentText" presStyleLbl="node1" presStyleIdx="6" presStyleCnt="9">
        <dgm:presLayoutVars>
          <dgm:chMax val="1"/>
          <dgm:bulletEnabled val="1"/>
        </dgm:presLayoutVars>
      </dgm:prSet>
      <dgm:spPr/>
    </dgm:pt>
    <dgm:pt modelId="{C474B713-F248-411D-82F9-63D78DDB0D49}" type="pres">
      <dgm:prSet presAssocID="{710EABAB-3D97-46F2-B6BD-037EE3E593B3}" presName="sp" presStyleCnt="0"/>
      <dgm:spPr/>
    </dgm:pt>
    <dgm:pt modelId="{A8F8899B-EF9F-4E0E-9B07-6106732334DB}" type="pres">
      <dgm:prSet presAssocID="{67FC7024-8E61-491E-8E45-DC8B7020503A}" presName="linNode" presStyleCnt="0"/>
      <dgm:spPr/>
    </dgm:pt>
    <dgm:pt modelId="{196DAD7F-8ACA-4416-8E84-A4C6C1A9E0DF}" type="pres">
      <dgm:prSet presAssocID="{67FC7024-8E61-491E-8E45-DC8B7020503A}" presName="parentText" presStyleLbl="node1" presStyleIdx="7" presStyleCnt="9">
        <dgm:presLayoutVars>
          <dgm:chMax val="1"/>
          <dgm:bulletEnabled val="1"/>
        </dgm:presLayoutVars>
      </dgm:prSet>
      <dgm:spPr/>
    </dgm:pt>
    <dgm:pt modelId="{DCB407EF-7AE1-4CF6-B220-46332C576FD2}" type="pres">
      <dgm:prSet presAssocID="{280CEC69-A7A0-4669-96D0-87894ECAF4ED}" presName="sp" presStyleCnt="0"/>
      <dgm:spPr/>
    </dgm:pt>
    <dgm:pt modelId="{C3BD8217-A366-4305-889C-98019DD21C07}" type="pres">
      <dgm:prSet presAssocID="{E6665EF5-8894-4522-9A99-11F5C5667EEA}" presName="linNode" presStyleCnt="0"/>
      <dgm:spPr/>
    </dgm:pt>
    <dgm:pt modelId="{178E8896-9186-4BEE-A803-C5767D424495}" type="pres">
      <dgm:prSet presAssocID="{E6665EF5-8894-4522-9A99-11F5C5667EEA}" presName="parentText" presStyleLbl="node1" presStyleIdx="8" presStyleCnt="9">
        <dgm:presLayoutVars>
          <dgm:chMax val="1"/>
          <dgm:bulletEnabled val="1"/>
        </dgm:presLayoutVars>
      </dgm:prSet>
      <dgm:spPr/>
    </dgm:pt>
  </dgm:ptLst>
  <dgm:cxnLst>
    <dgm:cxn modelId="{80ABE000-D591-4C64-8BC9-2E8B8D23C5D6}" srcId="{7AE196A5-C93F-4E6C-A882-04BDFC800907}" destId="{3385E871-6F9F-4F4B-BA6E-02FF9E010D52}" srcOrd="5" destOrd="0" parTransId="{10BD5E17-8818-4AC0-B3A9-B71659B55F9B}" sibTransId="{2E7B0213-08B0-4CA0-BBE2-3D5F4C2E5569}"/>
    <dgm:cxn modelId="{BF2D2504-6211-489E-B7FD-AD9BF58733D6}" srcId="{7AE196A5-C93F-4E6C-A882-04BDFC800907}" destId="{2239568D-64FA-4AA2-B5F1-C8C9C719E1F7}" srcOrd="6" destOrd="0" parTransId="{387EB2EB-2C58-4A59-8520-C18D5E07F42C}" sibTransId="{710EABAB-3D97-46F2-B6BD-037EE3E593B3}"/>
    <dgm:cxn modelId="{5C2CEA0E-28AA-4488-A5F6-9E4C56FCEEA3}" srcId="{7AE196A5-C93F-4E6C-A882-04BDFC800907}" destId="{25B200DF-434D-4AF4-B4C9-F145D8D2B607}" srcOrd="3" destOrd="0" parTransId="{2FF41263-9CC0-460F-9F1C-A2D2B6BB389C}" sibTransId="{233ACC41-A2E4-4040-A75F-9AC3E546996C}"/>
    <dgm:cxn modelId="{D9235015-CD4E-4524-B2EC-9E5ED2839FC4}" srcId="{7AE196A5-C93F-4E6C-A882-04BDFC800907}" destId="{3F8B03AF-72FC-448E-8716-32F975D1D5A8}" srcOrd="2" destOrd="0" parTransId="{4AC84136-FCEF-42F1-8F6C-1BBD73A350DB}" sibTransId="{0739CC33-2748-4F88-B746-EDACA33CD6E9}"/>
    <dgm:cxn modelId="{D809631A-5DCA-4775-B8C6-DA3D68E6BBA0}" srcId="{7AE196A5-C93F-4E6C-A882-04BDFC800907}" destId="{E6665EF5-8894-4522-9A99-11F5C5667EEA}" srcOrd="8" destOrd="0" parTransId="{FEFCB669-0901-4BE9-97DD-1087FC3C9FA8}" sibTransId="{2292084E-C9D6-4736-9C6F-37C2EC6BF9C8}"/>
    <dgm:cxn modelId="{23F6CE32-D0EA-4E36-80D1-A1AF020D8BCE}" type="presOf" srcId="{7AE196A5-C93F-4E6C-A882-04BDFC800907}" destId="{1BB23AA9-9208-4B3C-A4A9-30A26D6967F0}" srcOrd="0" destOrd="0" presId="urn:microsoft.com/office/officeart/2005/8/layout/vList5"/>
    <dgm:cxn modelId="{6EA43C3C-DD61-4205-8B07-515E8A232D73}" type="presOf" srcId="{67FC7024-8E61-491E-8E45-DC8B7020503A}" destId="{196DAD7F-8ACA-4416-8E84-A4C6C1A9E0DF}" srcOrd="0" destOrd="0" presId="urn:microsoft.com/office/officeart/2005/8/layout/vList5"/>
    <dgm:cxn modelId="{94846D3E-D28A-4AB0-A762-9277B5159C2E}" srcId="{7AE196A5-C93F-4E6C-A882-04BDFC800907}" destId="{67FC7024-8E61-491E-8E45-DC8B7020503A}" srcOrd="7" destOrd="0" parTransId="{3DA3A8B6-A900-4920-811C-815F1C31B282}" sibTransId="{280CEC69-A7A0-4669-96D0-87894ECAF4ED}"/>
    <dgm:cxn modelId="{403C1266-820F-49B8-B044-518A9B496306}" type="presOf" srcId="{3F8B03AF-72FC-448E-8716-32F975D1D5A8}" destId="{3A8AE209-DC6A-446E-8E74-EA8B85CC0283}" srcOrd="0" destOrd="0" presId="urn:microsoft.com/office/officeart/2005/8/layout/vList5"/>
    <dgm:cxn modelId="{C5C95F6C-DCD3-4447-9170-5C6661BBE90B}" type="presOf" srcId="{9495FF7E-F2E3-4393-8F9D-EEC2EECD52C8}" destId="{46BDFFC6-DB65-44CE-8031-A9143422DB05}" srcOrd="0" destOrd="0" presId="urn:microsoft.com/office/officeart/2005/8/layout/vList5"/>
    <dgm:cxn modelId="{E8916880-B15C-4F5C-B90A-3674F590C304}" type="presOf" srcId="{3385E871-6F9F-4F4B-BA6E-02FF9E010D52}" destId="{E18948AD-2414-4BEF-88F6-B1A79B0EA028}" srcOrd="0" destOrd="0" presId="urn:microsoft.com/office/officeart/2005/8/layout/vList5"/>
    <dgm:cxn modelId="{707F3D94-5FFC-4541-BE1C-A43D33BAE479}" type="presOf" srcId="{25B200DF-434D-4AF4-B4C9-F145D8D2B607}" destId="{C6D8FB48-B553-4B7E-A52D-D39C6F8C0C44}" srcOrd="0" destOrd="0" presId="urn:microsoft.com/office/officeart/2005/8/layout/vList5"/>
    <dgm:cxn modelId="{E2FDB79D-A11C-496A-BADA-73CFE16D8B81}" type="presOf" srcId="{4646B10B-9F04-4A3C-AF8A-30099CC05D0F}" destId="{CAB201AB-AB56-48C1-8798-067059945E30}" srcOrd="0" destOrd="0" presId="urn:microsoft.com/office/officeart/2005/8/layout/vList5"/>
    <dgm:cxn modelId="{D8A869B2-44D4-4389-B821-243C2DA079E6}" type="presOf" srcId="{6B216697-A763-4963-BBAD-E35C8A886128}" destId="{C71B26BC-BC14-4AA3-A48A-E2CF1EDEB05F}" srcOrd="0" destOrd="0" presId="urn:microsoft.com/office/officeart/2005/8/layout/vList5"/>
    <dgm:cxn modelId="{223883BE-E9CD-4550-BEBE-CBE04B1A4661}" type="presOf" srcId="{E6665EF5-8894-4522-9A99-11F5C5667EEA}" destId="{178E8896-9186-4BEE-A803-C5767D424495}" srcOrd="0" destOrd="0" presId="urn:microsoft.com/office/officeart/2005/8/layout/vList5"/>
    <dgm:cxn modelId="{81D8D9DD-1823-4601-BD35-0458E4ED744D}" srcId="{7AE196A5-C93F-4E6C-A882-04BDFC800907}" destId="{9495FF7E-F2E3-4393-8F9D-EEC2EECD52C8}" srcOrd="1" destOrd="0" parTransId="{D8720CA3-F76C-43E7-B21E-21977DF27E0C}" sibTransId="{75907A8B-6096-4A0A-B115-DFD40F1B2378}"/>
    <dgm:cxn modelId="{08CC4EE2-0781-40D6-85A6-157E2F2A33DD}" srcId="{7AE196A5-C93F-4E6C-A882-04BDFC800907}" destId="{6B216697-A763-4963-BBAD-E35C8A886128}" srcOrd="4" destOrd="0" parTransId="{F2E7B393-5E27-4735-BA88-2E67D2A284E2}" sibTransId="{0BAF94FB-8595-4380-A757-91CAECBDBE6A}"/>
    <dgm:cxn modelId="{D45E48E3-4CB0-4FB4-91F6-96DB7FF602D5}" srcId="{7AE196A5-C93F-4E6C-A882-04BDFC800907}" destId="{4646B10B-9F04-4A3C-AF8A-30099CC05D0F}" srcOrd="0" destOrd="0" parTransId="{9B4AD396-36E2-41D0-A2A1-0C87A334D36C}" sibTransId="{CC0FCD2A-45ED-4DF1-AEB9-343E285BEAFE}"/>
    <dgm:cxn modelId="{BB894EF8-8CF9-4A35-8765-C310FD0A1AC2}" type="presOf" srcId="{2239568D-64FA-4AA2-B5F1-C8C9C719E1F7}" destId="{DBD844F5-5E7C-4770-B3AB-C056DBD5EB67}" srcOrd="0" destOrd="0" presId="urn:microsoft.com/office/officeart/2005/8/layout/vList5"/>
    <dgm:cxn modelId="{27778151-199E-458A-8E72-05C4D81A5010}" type="presParOf" srcId="{1BB23AA9-9208-4B3C-A4A9-30A26D6967F0}" destId="{77A19DE6-6AA7-4121-89B4-6920D1293992}" srcOrd="0" destOrd="0" presId="urn:microsoft.com/office/officeart/2005/8/layout/vList5"/>
    <dgm:cxn modelId="{0DB66ECD-ED11-4A0E-B429-6E87BD716E02}" type="presParOf" srcId="{77A19DE6-6AA7-4121-89B4-6920D1293992}" destId="{CAB201AB-AB56-48C1-8798-067059945E30}" srcOrd="0" destOrd="0" presId="urn:microsoft.com/office/officeart/2005/8/layout/vList5"/>
    <dgm:cxn modelId="{6EF7165E-E22C-46D4-9BCC-5905842574BB}" type="presParOf" srcId="{1BB23AA9-9208-4B3C-A4A9-30A26D6967F0}" destId="{9AC583DB-FD3F-4163-9ABB-D3A258270EF9}" srcOrd="1" destOrd="0" presId="urn:microsoft.com/office/officeart/2005/8/layout/vList5"/>
    <dgm:cxn modelId="{F3E4A684-88DC-4AA5-B145-AD7426D071CE}" type="presParOf" srcId="{1BB23AA9-9208-4B3C-A4A9-30A26D6967F0}" destId="{E69AD296-814A-4F37-807B-F44156B4D58D}" srcOrd="2" destOrd="0" presId="urn:microsoft.com/office/officeart/2005/8/layout/vList5"/>
    <dgm:cxn modelId="{9545E811-9E1A-4FBF-8188-D53A0449FED7}" type="presParOf" srcId="{E69AD296-814A-4F37-807B-F44156B4D58D}" destId="{46BDFFC6-DB65-44CE-8031-A9143422DB05}" srcOrd="0" destOrd="0" presId="urn:microsoft.com/office/officeart/2005/8/layout/vList5"/>
    <dgm:cxn modelId="{62D415C2-DC56-46CB-A7F5-FD7D97E1FF5E}" type="presParOf" srcId="{1BB23AA9-9208-4B3C-A4A9-30A26D6967F0}" destId="{FA8311CF-9400-4AB1-BA65-34D0A538AB9A}" srcOrd="3" destOrd="0" presId="urn:microsoft.com/office/officeart/2005/8/layout/vList5"/>
    <dgm:cxn modelId="{ACFDB204-57AA-452B-8468-8DA6EB9F1E4E}" type="presParOf" srcId="{1BB23AA9-9208-4B3C-A4A9-30A26D6967F0}" destId="{70CA0A35-CDCA-49BD-83CC-BD779A4FEBDA}" srcOrd="4" destOrd="0" presId="urn:microsoft.com/office/officeart/2005/8/layout/vList5"/>
    <dgm:cxn modelId="{C10C49CA-50DC-49B9-B856-36884BF5C37D}" type="presParOf" srcId="{70CA0A35-CDCA-49BD-83CC-BD779A4FEBDA}" destId="{3A8AE209-DC6A-446E-8E74-EA8B85CC0283}" srcOrd="0" destOrd="0" presId="urn:microsoft.com/office/officeart/2005/8/layout/vList5"/>
    <dgm:cxn modelId="{16260AE8-1317-4238-8A37-5B38DCADD6EF}" type="presParOf" srcId="{1BB23AA9-9208-4B3C-A4A9-30A26D6967F0}" destId="{52EEA32C-2238-4695-8DD6-EAEC32A47585}" srcOrd="5" destOrd="0" presId="urn:microsoft.com/office/officeart/2005/8/layout/vList5"/>
    <dgm:cxn modelId="{2CF28E48-4EF9-458E-9293-7BE8213BADA7}" type="presParOf" srcId="{1BB23AA9-9208-4B3C-A4A9-30A26D6967F0}" destId="{167937C9-458A-4EC0-B5F0-36F2304AF862}" srcOrd="6" destOrd="0" presId="urn:microsoft.com/office/officeart/2005/8/layout/vList5"/>
    <dgm:cxn modelId="{B21F8743-52A4-431D-9126-3BD4F27D1FAB}" type="presParOf" srcId="{167937C9-458A-4EC0-B5F0-36F2304AF862}" destId="{C6D8FB48-B553-4B7E-A52D-D39C6F8C0C44}" srcOrd="0" destOrd="0" presId="urn:microsoft.com/office/officeart/2005/8/layout/vList5"/>
    <dgm:cxn modelId="{15A8C43C-4A31-4993-BEE1-54E65DC613A7}" type="presParOf" srcId="{1BB23AA9-9208-4B3C-A4A9-30A26D6967F0}" destId="{6696E49E-B473-458D-B6E3-47E57C2CB814}" srcOrd="7" destOrd="0" presId="urn:microsoft.com/office/officeart/2005/8/layout/vList5"/>
    <dgm:cxn modelId="{E8C67F09-1B70-46F6-AD5D-38F0E01FA610}" type="presParOf" srcId="{1BB23AA9-9208-4B3C-A4A9-30A26D6967F0}" destId="{A13BA3EC-228C-4343-9AD7-076CCB794D49}" srcOrd="8" destOrd="0" presId="urn:microsoft.com/office/officeart/2005/8/layout/vList5"/>
    <dgm:cxn modelId="{22B7F425-1A3A-4EF2-9450-4207F2AF766A}" type="presParOf" srcId="{A13BA3EC-228C-4343-9AD7-076CCB794D49}" destId="{C71B26BC-BC14-4AA3-A48A-E2CF1EDEB05F}" srcOrd="0" destOrd="0" presId="urn:microsoft.com/office/officeart/2005/8/layout/vList5"/>
    <dgm:cxn modelId="{A27C3EE8-6A2F-460B-BE49-78FD569EC613}" type="presParOf" srcId="{1BB23AA9-9208-4B3C-A4A9-30A26D6967F0}" destId="{4F487A64-9C2E-40AF-865D-6F6921DD224C}" srcOrd="9" destOrd="0" presId="urn:microsoft.com/office/officeart/2005/8/layout/vList5"/>
    <dgm:cxn modelId="{B6E014BC-6CC0-4EF3-9E77-BF1B37018570}" type="presParOf" srcId="{1BB23AA9-9208-4B3C-A4A9-30A26D6967F0}" destId="{8D264229-B0B4-4678-8420-648DE271BF8A}" srcOrd="10" destOrd="0" presId="urn:microsoft.com/office/officeart/2005/8/layout/vList5"/>
    <dgm:cxn modelId="{C6FCCE6C-BB45-43D7-98FF-55012EB590B4}" type="presParOf" srcId="{8D264229-B0B4-4678-8420-648DE271BF8A}" destId="{E18948AD-2414-4BEF-88F6-B1A79B0EA028}" srcOrd="0" destOrd="0" presId="urn:microsoft.com/office/officeart/2005/8/layout/vList5"/>
    <dgm:cxn modelId="{CD4411F9-05A5-4E72-81C1-9E35889F9723}" type="presParOf" srcId="{1BB23AA9-9208-4B3C-A4A9-30A26D6967F0}" destId="{46CF1459-EDBE-48CC-9A7A-3F74DE9A6203}" srcOrd="11" destOrd="0" presId="urn:microsoft.com/office/officeart/2005/8/layout/vList5"/>
    <dgm:cxn modelId="{E1BA877F-0B39-49CB-BB36-32CDCC91FE75}" type="presParOf" srcId="{1BB23AA9-9208-4B3C-A4A9-30A26D6967F0}" destId="{D7A89E28-E4FC-4973-9CAF-BFC0DFCAC294}" srcOrd="12" destOrd="0" presId="urn:microsoft.com/office/officeart/2005/8/layout/vList5"/>
    <dgm:cxn modelId="{17A792F2-2804-4701-8FC5-B9680D83DAFF}" type="presParOf" srcId="{D7A89E28-E4FC-4973-9CAF-BFC0DFCAC294}" destId="{DBD844F5-5E7C-4770-B3AB-C056DBD5EB67}" srcOrd="0" destOrd="0" presId="urn:microsoft.com/office/officeart/2005/8/layout/vList5"/>
    <dgm:cxn modelId="{019A636B-C0E6-4083-9B49-D215AE31CCBB}" type="presParOf" srcId="{1BB23AA9-9208-4B3C-A4A9-30A26D6967F0}" destId="{C474B713-F248-411D-82F9-63D78DDB0D49}" srcOrd="13" destOrd="0" presId="urn:microsoft.com/office/officeart/2005/8/layout/vList5"/>
    <dgm:cxn modelId="{ABF2FADC-2741-4B13-A085-233D711C2A07}" type="presParOf" srcId="{1BB23AA9-9208-4B3C-A4A9-30A26D6967F0}" destId="{A8F8899B-EF9F-4E0E-9B07-6106732334DB}" srcOrd="14" destOrd="0" presId="urn:microsoft.com/office/officeart/2005/8/layout/vList5"/>
    <dgm:cxn modelId="{9A8318CD-176D-43F0-80A1-07BD039B559E}" type="presParOf" srcId="{A8F8899B-EF9F-4E0E-9B07-6106732334DB}" destId="{196DAD7F-8ACA-4416-8E84-A4C6C1A9E0DF}" srcOrd="0" destOrd="0" presId="urn:microsoft.com/office/officeart/2005/8/layout/vList5"/>
    <dgm:cxn modelId="{217D9487-DC60-41C2-81B3-388808982774}" type="presParOf" srcId="{1BB23AA9-9208-4B3C-A4A9-30A26D6967F0}" destId="{DCB407EF-7AE1-4CF6-B220-46332C576FD2}" srcOrd="15" destOrd="0" presId="urn:microsoft.com/office/officeart/2005/8/layout/vList5"/>
    <dgm:cxn modelId="{436DCCA5-7135-4B68-A030-BEC22E5DC09A}" type="presParOf" srcId="{1BB23AA9-9208-4B3C-A4A9-30A26D6967F0}" destId="{C3BD8217-A366-4305-889C-98019DD21C07}" srcOrd="16" destOrd="0" presId="urn:microsoft.com/office/officeart/2005/8/layout/vList5"/>
    <dgm:cxn modelId="{E259AC29-73F4-40D5-A2B6-407882773F8F}" type="presParOf" srcId="{C3BD8217-A366-4305-889C-98019DD21C07}" destId="{178E8896-9186-4BEE-A803-C5767D42449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4C50E8-E246-4FB4-AB40-3018C40B284B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EFDC93-3504-4D55-B5A6-C4DEF0D9AC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Provide a detailed data processing method that could be used in future work</a:t>
          </a:r>
        </a:p>
      </dgm:t>
    </dgm:pt>
    <dgm:pt modelId="{EFE926FE-9C42-4784-A590-C169D8ABA4C7}" type="parTrans" cxnId="{0DDAE364-F595-457C-A310-40C14F12D466}">
      <dgm:prSet/>
      <dgm:spPr/>
      <dgm:t>
        <a:bodyPr/>
        <a:lstStyle/>
        <a:p>
          <a:endParaRPr lang="en-US"/>
        </a:p>
      </dgm:t>
    </dgm:pt>
    <dgm:pt modelId="{CCD98027-FB3F-45F3-83FE-D4A41365B873}" type="sibTrans" cxnId="{0DDAE364-F595-457C-A310-40C14F12D46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74405EA-0165-45B6-A911-AC250B54EE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discussion on proposing a solution to overfitting based on k-fold cross validation has been provided</a:t>
          </a:r>
        </a:p>
      </dgm:t>
    </dgm:pt>
    <dgm:pt modelId="{09BC0EC6-073D-42AC-A5B4-79D765DB8178}" type="parTrans" cxnId="{A2F0D072-6643-4388-88CC-F287F2C83F22}">
      <dgm:prSet/>
      <dgm:spPr/>
      <dgm:t>
        <a:bodyPr/>
        <a:lstStyle/>
        <a:p>
          <a:endParaRPr lang="en-US"/>
        </a:p>
      </dgm:t>
    </dgm:pt>
    <dgm:pt modelId="{56D50E3C-DAAD-4527-9794-707DC009E59B}" type="sibTrans" cxnId="{A2F0D072-6643-4388-88CC-F287F2C83F2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D54F4D6-D874-46BD-8285-EEB3E37B7B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Implement LSTM model and present its performance.</a:t>
          </a:r>
        </a:p>
      </dgm:t>
    </dgm:pt>
    <dgm:pt modelId="{60162627-AF0A-4DB5-AF7F-D3C0A058B342}" type="parTrans" cxnId="{4D16099C-412E-413F-B942-887D6583EF96}">
      <dgm:prSet/>
      <dgm:spPr/>
      <dgm:t>
        <a:bodyPr/>
        <a:lstStyle/>
        <a:p>
          <a:endParaRPr lang="en-US"/>
        </a:p>
      </dgm:t>
    </dgm:pt>
    <dgm:pt modelId="{A4B65402-056F-47F9-8C9E-117D357738A0}" type="sibTrans" cxnId="{4D16099C-412E-413F-B942-887D6583EF9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D468150-3B3C-4B3B-B6E1-2B7F70A3B4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Testing the unnecessity of dimension reduction when facing datasets with relatively few variables.</a:t>
          </a:r>
        </a:p>
      </dgm:t>
    </dgm:pt>
    <dgm:pt modelId="{691F955F-DF87-4D90-B941-D700F34CFEB0}" type="parTrans" cxnId="{7947908B-A6FC-48BB-9279-68F4DE2966C5}">
      <dgm:prSet/>
      <dgm:spPr/>
      <dgm:t>
        <a:bodyPr/>
        <a:lstStyle/>
        <a:p>
          <a:endParaRPr lang="en-US"/>
        </a:p>
      </dgm:t>
    </dgm:pt>
    <dgm:pt modelId="{1389DD4A-C5EE-45AB-862E-F6395494EC93}" type="sibTrans" cxnId="{7947908B-A6FC-48BB-9279-68F4DE2966C5}">
      <dgm:prSet/>
      <dgm:spPr/>
      <dgm:t>
        <a:bodyPr/>
        <a:lstStyle/>
        <a:p>
          <a:endParaRPr lang="en-US"/>
        </a:p>
      </dgm:t>
    </dgm:pt>
    <dgm:pt modelId="{DCB93CE9-821A-4C74-B9A6-1E8BA81992B1}" type="pres">
      <dgm:prSet presAssocID="{8F4C50E8-E246-4FB4-AB40-3018C40B284B}" presName="root" presStyleCnt="0">
        <dgm:presLayoutVars>
          <dgm:dir/>
          <dgm:resizeHandles val="exact"/>
        </dgm:presLayoutVars>
      </dgm:prSet>
      <dgm:spPr/>
    </dgm:pt>
    <dgm:pt modelId="{F978B21A-4E05-428B-BB87-337712D1BBDA}" type="pres">
      <dgm:prSet presAssocID="{8F4C50E8-E246-4FB4-AB40-3018C40B284B}" presName="container" presStyleCnt="0">
        <dgm:presLayoutVars>
          <dgm:dir/>
          <dgm:resizeHandles val="exact"/>
        </dgm:presLayoutVars>
      </dgm:prSet>
      <dgm:spPr/>
    </dgm:pt>
    <dgm:pt modelId="{357F3984-98E8-410D-AA20-D7EE544C2543}" type="pres">
      <dgm:prSet presAssocID="{CBEFDC93-3504-4D55-B5A6-C4DEF0D9AC44}" presName="compNode" presStyleCnt="0"/>
      <dgm:spPr/>
    </dgm:pt>
    <dgm:pt modelId="{F2F13438-86A7-4779-98EC-BEA7FACB3607}" type="pres">
      <dgm:prSet presAssocID="{CBEFDC93-3504-4D55-B5A6-C4DEF0D9AC44}" presName="iconBgRect" presStyleLbl="bgShp" presStyleIdx="0" presStyleCnt="4"/>
      <dgm:spPr/>
    </dgm:pt>
    <dgm:pt modelId="{B91D012C-406B-4DEF-BAE8-446A26AEEA91}" type="pres">
      <dgm:prSet presAssocID="{CBEFDC93-3504-4D55-B5A6-C4DEF0D9AC4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E8EC821-74F7-4874-85E2-502D8D4DBDB6}" type="pres">
      <dgm:prSet presAssocID="{CBEFDC93-3504-4D55-B5A6-C4DEF0D9AC44}" presName="spaceRect" presStyleCnt="0"/>
      <dgm:spPr/>
    </dgm:pt>
    <dgm:pt modelId="{FD5C2CB5-A95F-4B7D-8719-959AFAA1A569}" type="pres">
      <dgm:prSet presAssocID="{CBEFDC93-3504-4D55-B5A6-C4DEF0D9AC44}" presName="textRect" presStyleLbl="revTx" presStyleIdx="0" presStyleCnt="4">
        <dgm:presLayoutVars>
          <dgm:chMax val="1"/>
          <dgm:chPref val="1"/>
        </dgm:presLayoutVars>
      </dgm:prSet>
      <dgm:spPr/>
    </dgm:pt>
    <dgm:pt modelId="{412B056F-D63E-480D-82A7-8A64FB235C48}" type="pres">
      <dgm:prSet presAssocID="{CCD98027-FB3F-45F3-83FE-D4A41365B873}" presName="sibTrans" presStyleLbl="sibTrans2D1" presStyleIdx="0" presStyleCnt="0"/>
      <dgm:spPr/>
    </dgm:pt>
    <dgm:pt modelId="{24B2894E-7433-49FC-B667-9167F7CB9BA6}" type="pres">
      <dgm:prSet presAssocID="{274405EA-0165-45B6-A911-AC250B54EE0B}" presName="compNode" presStyleCnt="0"/>
      <dgm:spPr/>
    </dgm:pt>
    <dgm:pt modelId="{685F8858-5C9D-4C5E-BAB7-F5C0969DA2A2}" type="pres">
      <dgm:prSet presAssocID="{274405EA-0165-45B6-A911-AC250B54EE0B}" presName="iconBgRect" presStyleLbl="bgShp" presStyleIdx="1" presStyleCnt="4"/>
      <dgm:spPr/>
    </dgm:pt>
    <dgm:pt modelId="{D5689DC2-DB77-4B4F-8B8A-BBF0B76C4F6A}" type="pres">
      <dgm:prSet presAssocID="{274405EA-0165-45B6-A911-AC250B54EE0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2B0C2241-8F37-40E1-A13D-FA8EAF3AD52B}" type="pres">
      <dgm:prSet presAssocID="{274405EA-0165-45B6-A911-AC250B54EE0B}" presName="spaceRect" presStyleCnt="0"/>
      <dgm:spPr/>
    </dgm:pt>
    <dgm:pt modelId="{44001785-B2DB-44E9-845C-8B7AD158E639}" type="pres">
      <dgm:prSet presAssocID="{274405EA-0165-45B6-A911-AC250B54EE0B}" presName="textRect" presStyleLbl="revTx" presStyleIdx="1" presStyleCnt="4">
        <dgm:presLayoutVars>
          <dgm:chMax val="1"/>
          <dgm:chPref val="1"/>
        </dgm:presLayoutVars>
      </dgm:prSet>
      <dgm:spPr/>
    </dgm:pt>
    <dgm:pt modelId="{C0B76A95-DCF8-4677-950D-08D1B50499BA}" type="pres">
      <dgm:prSet presAssocID="{56D50E3C-DAAD-4527-9794-707DC009E59B}" presName="sibTrans" presStyleLbl="sibTrans2D1" presStyleIdx="0" presStyleCnt="0"/>
      <dgm:spPr/>
    </dgm:pt>
    <dgm:pt modelId="{5890C51C-28B8-4240-B5F9-DFD883533301}" type="pres">
      <dgm:prSet presAssocID="{3D54F4D6-D874-46BD-8285-EEB3E37B7BDE}" presName="compNode" presStyleCnt="0"/>
      <dgm:spPr/>
    </dgm:pt>
    <dgm:pt modelId="{76CBF0AB-5088-4F80-B324-CDE191F47E55}" type="pres">
      <dgm:prSet presAssocID="{3D54F4D6-D874-46BD-8285-EEB3E37B7BDE}" presName="iconBgRect" presStyleLbl="bgShp" presStyleIdx="2" presStyleCnt="4"/>
      <dgm:spPr/>
    </dgm:pt>
    <dgm:pt modelId="{DD1101C8-5484-4B83-9546-F34D9B78F0A6}" type="pres">
      <dgm:prSet presAssocID="{3D54F4D6-D874-46BD-8285-EEB3E37B7BD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C0B28344-27FA-416D-B29A-A5A1E1A0E9BE}" type="pres">
      <dgm:prSet presAssocID="{3D54F4D6-D874-46BD-8285-EEB3E37B7BDE}" presName="spaceRect" presStyleCnt="0"/>
      <dgm:spPr/>
    </dgm:pt>
    <dgm:pt modelId="{8B854406-EC65-41F4-9493-985D07B15904}" type="pres">
      <dgm:prSet presAssocID="{3D54F4D6-D874-46BD-8285-EEB3E37B7BDE}" presName="textRect" presStyleLbl="revTx" presStyleIdx="2" presStyleCnt="4">
        <dgm:presLayoutVars>
          <dgm:chMax val="1"/>
          <dgm:chPref val="1"/>
        </dgm:presLayoutVars>
      </dgm:prSet>
      <dgm:spPr/>
    </dgm:pt>
    <dgm:pt modelId="{E2A4B78F-622A-4A2D-A416-F9781419B6E8}" type="pres">
      <dgm:prSet presAssocID="{A4B65402-056F-47F9-8C9E-117D357738A0}" presName="sibTrans" presStyleLbl="sibTrans2D1" presStyleIdx="0" presStyleCnt="0"/>
      <dgm:spPr/>
    </dgm:pt>
    <dgm:pt modelId="{244C8FA8-C3FD-42A5-961F-38A8BA09ABB5}" type="pres">
      <dgm:prSet presAssocID="{7D468150-3B3C-4B3B-B6E1-2B7F70A3B424}" presName="compNode" presStyleCnt="0"/>
      <dgm:spPr/>
    </dgm:pt>
    <dgm:pt modelId="{BE1E0772-D438-441C-BC18-9BF8EA432882}" type="pres">
      <dgm:prSet presAssocID="{7D468150-3B3C-4B3B-B6E1-2B7F70A3B424}" presName="iconBgRect" presStyleLbl="bgShp" presStyleIdx="3" presStyleCnt="4"/>
      <dgm:spPr/>
    </dgm:pt>
    <dgm:pt modelId="{B3866877-E516-46E7-91D1-3B9D897E3D06}" type="pres">
      <dgm:prSet presAssocID="{7D468150-3B3C-4B3B-B6E1-2B7F70A3B42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1F72A8D-3909-4BE7-BC35-592A2885371A}" type="pres">
      <dgm:prSet presAssocID="{7D468150-3B3C-4B3B-B6E1-2B7F70A3B424}" presName="spaceRect" presStyleCnt="0"/>
      <dgm:spPr/>
    </dgm:pt>
    <dgm:pt modelId="{452A5655-9C10-4F0C-AD28-8FC147091D93}" type="pres">
      <dgm:prSet presAssocID="{7D468150-3B3C-4B3B-B6E1-2B7F70A3B42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2725B1C-1088-4663-867D-E9764DE56E39}" type="presOf" srcId="{A4B65402-056F-47F9-8C9E-117D357738A0}" destId="{E2A4B78F-622A-4A2D-A416-F9781419B6E8}" srcOrd="0" destOrd="0" presId="urn:microsoft.com/office/officeart/2018/2/layout/IconCircleList"/>
    <dgm:cxn modelId="{0DDAE364-F595-457C-A310-40C14F12D466}" srcId="{8F4C50E8-E246-4FB4-AB40-3018C40B284B}" destId="{CBEFDC93-3504-4D55-B5A6-C4DEF0D9AC44}" srcOrd="0" destOrd="0" parTransId="{EFE926FE-9C42-4784-A590-C169D8ABA4C7}" sibTransId="{CCD98027-FB3F-45F3-83FE-D4A41365B873}"/>
    <dgm:cxn modelId="{88A3E366-44E5-4E9D-9B75-4FDE4CDAF9AB}" type="presOf" srcId="{CCD98027-FB3F-45F3-83FE-D4A41365B873}" destId="{412B056F-D63E-480D-82A7-8A64FB235C48}" srcOrd="0" destOrd="0" presId="urn:microsoft.com/office/officeart/2018/2/layout/IconCircleList"/>
    <dgm:cxn modelId="{DE86C270-2816-454C-9AD3-C4FC907D5E00}" type="presOf" srcId="{3D54F4D6-D874-46BD-8285-EEB3E37B7BDE}" destId="{8B854406-EC65-41F4-9493-985D07B15904}" srcOrd="0" destOrd="0" presId="urn:microsoft.com/office/officeart/2018/2/layout/IconCircleList"/>
    <dgm:cxn modelId="{0B6D1B72-0FA9-4E67-9AD5-D72E147E1457}" type="presOf" srcId="{7D468150-3B3C-4B3B-B6E1-2B7F70A3B424}" destId="{452A5655-9C10-4F0C-AD28-8FC147091D93}" srcOrd="0" destOrd="0" presId="urn:microsoft.com/office/officeart/2018/2/layout/IconCircleList"/>
    <dgm:cxn modelId="{A2F0D072-6643-4388-88CC-F287F2C83F22}" srcId="{8F4C50E8-E246-4FB4-AB40-3018C40B284B}" destId="{274405EA-0165-45B6-A911-AC250B54EE0B}" srcOrd="1" destOrd="0" parTransId="{09BC0EC6-073D-42AC-A5B4-79D765DB8178}" sibTransId="{56D50E3C-DAAD-4527-9794-707DC009E59B}"/>
    <dgm:cxn modelId="{7947908B-A6FC-48BB-9279-68F4DE2966C5}" srcId="{8F4C50E8-E246-4FB4-AB40-3018C40B284B}" destId="{7D468150-3B3C-4B3B-B6E1-2B7F70A3B424}" srcOrd="3" destOrd="0" parTransId="{691F955F-DF87-4D90-B941-D700F34CFEB0}" sibTransId="{1389DD4A-C5EE-45AB-862E-F6395494EC93}"/>
    <dgm:cxn modelId="{4D16099C-412E-413F-B942-887D6583EF96}" srcId="{8F4C50E8-E246-4FB4-AB40-3018C40B284B}" destId="{3D54F4D6-D874-46BD-8285-EEB3E37B7BDE}" srcOrd="2" destOrd="0" parTransId="{60162627-AF0A-4DB5-AF7F-D3C0A058B342}" sibTransId="{A4B65402-056F-47F9-8C9E-117D357738A0}"/>
    <dgm:cxn modelId="{9892DDBA-2A87-4D2A-8136-3CD17941B75D}" type="presOf" srcId="{8F4C50E8-E246-4FB4-AB40-3018C40B284B}" destId="{DCB93CE9-821A-4C74-B9A6-1E8BA81992B1}" srcOrd="0" destOrd="0" presId="urn:microsoft.com/office/officeart/2018/2/layout/IconCircleList"/>
    <dgm:cxn modelId="{467F76E1-C3E3-4136-B5C9-AF1AD2980207}" type="presOf" srcId="{56D50E3C-DAAD-4527-9794-707DC009E59B}" destId="{C0B76A95-DCF8-4677-950D-08D1B50499BA}" srcOrd="0" destOrd="0" presId="urn:microsoft.com/office/officeart/2018/2/layout/IconCircleList"/>
    <dgm:cxn modelId="{1745CBF4-5FE9-4812-BC20-696556D4F7B7}" type="presOf" srcId="{CBEFDC93-3504-4D55-B5A6-C4DEF0D9AC44}" destId="{FD5C2CB5-A95F-4B7D-8719-959AFAA1A569}" srcOrd="0" destOrd="0" presId="urn:microsoft.com/office/officeart/2018/2/layout/IconCircleList"/>
    <dgm:cxn modelId="{E3B25BFB-DBFC-43FF-9C0D-FDF62260415E}" type="presOf" srcId="{274405EA-0165-45B6-A911-AC250B54EE0B}" destId="{44001785-B2DB-44E9-845C-8B7AD158E639}" srcOrd="0" destOrd="0" presId="urn:microsoft.com/office/officeart/2018/2/layout/IconCircleList"/>
    <dgm:cxn modelId="{D5A281FB-AB43-45D9-AD28-E5F79C514FB8}" type="presParOf" srcId="{DCB93CE9-821A-4C74-B9A6-1E8BA81992B1}" destId="{F978B21A-4E05-428B-BB87-337712D1BBDA}" srcOrd="0" destOrd="0" presId="urn:microsoft.com/office/officeart/2018/2/layout/IconCircleList"/>
    <dgm:cxn modelId="{DF8A7DA1-79F0-467A-BA83-65C39CC2A492}" type="presParOf" srcId="{F978B21A-4E05-428B-BB87-337712D1BBDA}" destId="{357F3984-98E8-410D-AA20-D7EE544C2543}" srcOrd="0" destOrd="0" presId="urn:microsoft.com/office/officeart/2018/2/layout/IconCircleList"/>
    <dgm:cxn modelId="{2F72A168-8E79-4D12-816F-7D01F237FC5E}" type="presParOf" srcId="{357F3984-98E8-410D-AA20-D7EE544C2543}" destId="{F2F13438-86A7-4779-98EC-BEA7FACB3607}" srcOrd="0" destOrd="0" presId="urn:microsoft.com/office/officeart/2018/2/layout/IconCircleList"/>
    <dgm:cxn modelId="{6D084B6F-1C22-44BD-9A56-3246CA699F6E}" type="presParOf" srcId="{357F3984-98E8-410D-AA20-D7EE544C2543}" destId="{B91D012C-406B-4DEF-BAE8-446A26AEEA91}" srcOrd="1" destOrd="0" presId="urn:microsoft.com/office/officeart/2018/2/layout/IconCircleList"/>
    <dgm:cxn modelId="{8FC9BD39-8F98-4889-80DD-E82963FB43DC}" type="presParOf" srcId="{357F3984-98E8-410D-AA20-D7EE544C2543}" destId="{8E8EC821-74F7-4874-85E2-502D8D4DBDB6}" srcOrd="2" destOrd="0" presId="urn:microsoft.com/office/officeart/2018/2/layout/IconCircleList"/>
    <dgm:cxn modelId="{269097D9-8CC5-49DE-A192-117440218F60}" type="presParOf" srcId="{357F3984-98E8-410D-AA20-D7EE544C2543}" destId="{FD5C2CB5-A95F-4B7D-8719-959AFAA1A569}" srcOrd="3" destOrd="0" presId="urn:microsoft.com/office/officeart/2018/2/layout/IconCircleList"/>
    <dgm:cxn modelId="{4D48DC89-58AF-4A4A-BC33-A5BF2821A62E}" type="presParOf" srcId="{F978B21A-4E05-428B-BB87-337712D1BBDA}" destId="{412B056F-D63E-480D-82A7-8A64FB235C48}" srcOrd="1" destOrd="0" presId="urn:microsoft.com/office/officeart/2018/2/layout/IconCircleList"/>
    <dgm:cxn modelId="{0A46DFB6-8AC7-4DEF-B7B8-8E2DA212C66A}" type="presParOf" srcId="{F978B21A-4E05-428B-BB87-337712D1BBDA}" destId="{24B2894E-7433-49FC-B667-9167F7CB9BA6}" srcOrd="2" destOrd="0" presId="urn:microsoft.com/office/officeart/2018/2/layout/IconCircleList"/>
    <dgm:cxn modelId="{7054538B-D63E-4C4F-AF23-4E0865D236B7}" type="presParOf" srcId="{24B2894E-7433-49FC-B667-9167F7CB9BA6}" destId="{685F8858-5C9D-4C5E-BAB7-F5C0969DA2A2}" srcOrd="0" destOrd="0" presId="urn:microsoft.com/office/officeart/2018/2/layout/IconCircleList"/>
    <dgm:cxn modelId="{27F58D4B-4BFF-4BD6-988E-FAD9BE9A866D}" type="presParOf" srcId="{24B2894E-7433-49FC-B667-9167F7CB9BA6}" destId="{D5689DC2-DB77-4B4F-8B8A-BBF0B76C4F6A}" srcOrd="1" destOrd="0" presId="urn:microsoft.com/office/officeart/2018/2/layout/IconCircleList"/>
    <dgm:cxn modelId="{AF481861-8750-411C-99C5-5A68C6B78009}" type="presParOf" srcId="{24B2894E-7433-49FC-B667-9167F7CB9BA6}" destId="{2B0C2241-8F37-40E1-A13D-FA8EAF3AD52B}" srcOrd="2" destOrd="0" presId="urn:microsoft.com/office/officeart/2018/2/layout/IconCircleList"/>
    <dgm:cxn modelId="{CD0DC5B4-C448-4B82-89C3-4251E3ACF5C1}" type="presParOf" srcId="{24B2894E-7433-49FC-B667-9167F7CB9BA6}" destId="{44001785-B2DB-44E9-845C-8B7AD158E639}" srcOrd="3" destOrd="0" presId="urn:microsoft.com/office/officeart/2018/2/layout/IconCircleList"/>
    <dgm:cxn modelId="{D7F400BA-B4E2-4145-A471-E0F5E95C61A8}" type="presParOf" srcId="{F978B21A-4E05-428B-BB87-337712D1BBDA}" destId="{C0B76A95-DCF8-4677-950D-08D1B50499BA}" srcOrd="3" destOrd="0" presId="urn:microsoft.com/office/officeart/2018/2/layout/IconCircleList"/>
    <dgm:cxn modelId="{972331D9-E7A4-42ED-907B-2D4AFFF94FE1}" type="presParOf" srcId="{F978B21A-4E05-428B-BB87-337712D1BBDA}" destId="{5890C51C-28B8-4240-B5F9-DFD883533301}" srcOrd="4" destOrd="0" presId="urn:microsoft.com/office/officeart/2018/2/layout/IconCircleList"/>
    <dgm:cxn modelId="{95EBB8B1-1C35-4DFC-B592-3E651B427F35}" type="presParOf" srcId="{5890C51C-28B8-4240-B5F9-DFD883533301}" destId="{76CBF0AB-5088-4F80-B324-CDE191F47E55}" srcOrd="0" destOrd="0" presId="urn:microsoft.com/office/officeart/2018/2/layout/IconCircleList"/>
    <dgm:cxn modelId="{F2427180-AF96-4914-95ED-4B14E94DDF63}" type="presParOf" srcId="{5890C51C-28B8-4240-B5F9-DFD883533301}" destId="{DD1101C8-5484-4B83-9546-F34D9B78F0A6}" srcOrd="1" destOrd="0" presId="urn:microsoft.com/office/officeart/2018/2/layout/IconCircleList"/>
    <dgm:cxn modelId="{E6A3CA6E-A48A-42B0-A507-91C4BD20C916}" type="presParOf" srcId="{5890C51C-28B8-4240-B5F9-DFD883533301}" destId="{C0B28344-27FA-416D-B29A-A5A1E1A0E9BE}" srcOrd="2" destOrd="0" presId="urn:microsoft.com/office/officeart/2018/2/layout/IconCircleList"/>
    <dgm:cxn modelId="{6790B1B9-8876-4E1F-A5DE-4CA14C0F4151}" type="presParOf" srcId="{5890C51C-28B8-4240-B5F9-DFD883533301}" destId="{8B854406-EC65-41F4-9493-985D07B15904}" srcOrd="3" destOrd="0" presId="urn:microsoft.com/office/officeart/2018/2/layout/IconCircleList"/>
    <dgm:cxn modelId="{E2D1DEBD-96DA-4826-995B-698E145A099D}" type="presParOf" srcId="{F978B21A-4E05-428B-BB87-337712D1BBDA}" destId="{E2A4B78F-622A-4A2D-A416-F9781419B6E8}" srcOrd="5" destOrd="0" presId="urn:microsoft.com/office/officeart/2018/2/layout/IconCircleList"/>
    <dgm:cxn modelId="{16883B34-B0D1-4BA9-B040-60D00C637F52}" type="presParOf" srcId="{F978B21A-4E05-428B-BB87-337712D1BBDA}" destId="{244C8FA8-C3FD-42A5-961F-38A8BA09ABB5}" srcOrd="6" destOrd="0" presId="urn:microsoft.com/office/officeart/2018/2/layout/IconCircleList"/>
    <dgm:cxn modelId="{DAEC800D-B7C6-49F9-9CF9-EA8DF9FC0898}" type="presParOf" srcId="{244C8FA8-C3FD-42A5-961F-38A8BA09ABB5}" destId="{BE1E0772-D438-441C-BC18-9BF8EA432882}" srcOrd="0" destOrd="0" presId="urn:microsoft.com/office/officeart/2018/2/layout/IconCircleList"/>
    <dgm:cxn modelId="{19386F06-8066-4A6A-BA71-04BDB7FF3C7E}" type="presParOf" srcId="{244C8FA8-C3FD-42A5-961F-38A8BA09ABB5}" destId="{B3866877-E516-46E7-91D1-3B9D897E3D06}" srcOrd="1" destOrd="0" presId="urn:microsoft.com/office/officeart/2018/2/layout/IconCircleList"/>
    <dgm:cxn modelId="{DE6B534D-1836-473B-9AC1-14D83763E449}" type="presParOf" srcId="{244C8FA8-C3FD-42A5-961F-38A8BA09ABB5}" destId="{D1F72A8D-3909-4BE7-BC35-592A2885371A}" srcOrd="2" destOrd="0" presId="urn:microsoft.com/office/officeart/2018/2/layout/IconCircleList"/>
    <dgm:cxn modelId="{74235EFD-8FDD-453A-8EA9-28DD6B70E083}" type="presParOf" srcId="{244C8FA8-C3FD-42A5-961F-38A8BA09ABB5}" destId="{452A5655-9C10-4F0C-AD28-8FC147091D9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B201AB-AB56-48C1-8798-067059945E30}">
      <dsp:nvSpPr>
        <dsp:cNvPr id="0" name=""/>
        <dsp:cNvSpPr/>
      </dsp:nvSpPr>
      <dsp:spPr>
        <a:xfrm>
          <a:off x="1504642" y="1032"/>
          <a:ext cx="1692722" cy="3910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Home match</a:t>
          </a:r>
        </a:p>
      </dsp:txBody>
      <dsp:txXfrm>
        <a:off x="1523733" y="20123"/>
        <a:ext cx="1654540" cy="352907"/>
      </dsp:txXfrm>
    </dsp:sp>
    <dsp:sp modelId="{46BDFFC6-DB65-44CE-8031-A9143422DB05}">
      <dsp:nvSpPr>
        <dsp:cNvPr id="0" name=""/>
        <dsp:cNvSpPr/>
      </dsp:nvSpPr>
      <dsp:spPr>
        <a:xfrm>
          <a:off x="1504642" y="411676"/>
          <a:ext cx="1692722" cy="3910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Shot number</a:t>
          </a:r>
        </a:p>
      </dsp:txBody>
      <dsp:txXfrm>
        <a:off x="1523733" y="430767"/>
        <a:ext cx="1654540" cy="352907"/>
      </dsp:txXfrm>
    </dsp:sp>
    <dsp:sp modelId="{3A8AE209-DC6A-446E-8E74-EA8B85CC0283}">
      <dsp:nvSpPr>
        <dsp:cNvPr id="0" name=""/>
        <dsp:cNvSpPr/>
      </dsp:nvSpPr>
      <dsp:spPr>
        <a:xfrm>
          <a:off x="1504642" y="822319"/>
          <a:ext cx="1692722" cy="3910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Period</a:t>
          </a:r>
        </a:p>
      </dsp:txBody>
      <dsp:txXfrm>
        <a:off x="1523733" y="841410"/>
        <a:ext cx="1654540" cy="352907"/>
      </dsp:txXfrm>
    </dsp:sp>
    <dsp:sp modelId="{C6D8FB48-B553-4B7E-A52D-D39C6F8C0C44}">
      <dsp:nvSpPr>
        <dsp:cNvPr id="0" name=""/>
        <dsp:cNvSpPr/>
      </dsp:nvSpPr>
      <dsp:spPr>
        <a:xfrm>
          <a:off x="1504642" y="1232963"/>
          <a:ext cx="1692722" cy="3910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Game clock</a:t>
          </a:r>
        </a:p>
      </dsp:txBody>
      <dsp:txXfrm>
        <a:off x="1523733" y="1252054"/>
        <a:ext cx="1654540" cy="352907"/>
      </dsp:txXfrm>
    </dsp:sp>
    <dsp:sp modelId="{C71B26BC-BC14-4AA3-A48A-E2CF1EDEB05F}">
      <dsp:nvSpPr>
        <dsp:cNvPr id="0" name=""/>
        <dsp:cNvSpPr/>
      </dsp:nvSpPr>
      <dsp:spPr>
        <a:xfrm>
          <a:off x="1504642" y="1643606"/>
          <a:ext cx="1692722" cy="3910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Shot clock </a:t>
          </a:r>
        </a:p>
      </dsp:txBody>
      <dsp:txXfrm>
        <a:off x="1523733" y="1662697"/>
        <a:ext cx="1654540" cy="352907"/>
      </dsp:txXfrm>
    </dsp:sp>
    <dsp:sp modelId="{E18948AD-2414-4BEF-88F6-B1A79B0EA028}">
      <dsp:nvSpPr>
        <dsp:cNvPr id="0" name=""/>
        <dsp:cNvSpPr/>
      </dsp:nvSpPr>
      <dsp:spPr>
        <a:xfrm>
          <a:off x="1504642" y="2054250"/>
          <a:ext cx="1692722" cy="3910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Dribbles </a:t>
          </a:r>
        </a:p>
      </dsp:txBody>
      <dsp:txXfrm>
        <a:off x="1523733" y="2073341"/>
        <a:ext cx="1654540" cy="352907"/>
      </dsp:txXfrm>
    </dsp:sp>
    <dsp:sp modelId="{DBD844F5-5E7C-4770-B3AB-C056DBD5EB67}">
      <dsp:nvSpPr>
        <dsp:cNvPr id="0" name=""/>
        <dsp:cNvSpPr/>
      </dsp:nvSpPr>
      <dsp:spPr>
        <a:xfrm>
          <a:off x="1504642" y="2464894"/>
          <a:ext cx="1692722" cy="3910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Touch time</a:t>
          </a:r>
        </a:p>
      </dsp:txBody>
      <dsp:txXfrm>
        <a:off x="1523733" y="2483985"/>
        <a:ext cx="1654540" cy="352907"/>
      </dsp:txXfrm>
    </dsp:sp>
    <dsp:sp modelId="{196DAD7F-8ACA-4416-8E84-A4C6C1A9E0DF}">
      <dsp:nvSpPr>
        <dsp:cNvPr id="0" name=""/>
        <dsp:cNvSpPr/>
      </dsp:nvSpPr>
      <dsp:spPr>
        <a:xfrm>
          <a:off x="1504642" y="2875537"/>
          <a:ext cx="1692722" cy="3910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Shot distance</a:t>
          </a:r>
        </a:p>
      </dsp:txBody>
      <dsp:txXfrm>
        <a:off x="1523733" y="2894628"/>
        <a:ext cx="1654540" cy="352907"/>
      </dsp:txXfrm>
    </dsp:sp>
    <dsp:sp modelId="{178E8896-9186-4BEE-A803-C5767D424495}">
      <dsp:nvSpPr>
        <dsp:cNvPr id="0" name=""/>
        <dsp:cNvSpPr/>
      </dsp:nvSpPr>
      <dsp:spPr>
        <a:xfrm>
          <a:off x="1504642" y="3286181"/>
          <a:ext cx="1692722" cy="3910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3 points shot</a:t>
          </a:r>
        </a:p>
      </dsp:txBody>
      <dsp:txXfrm>
        <a:off x="1523733" y="3305272"/>
        <a:ext cx="1654540" cy="3529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F13438-86A7-4779-98EC-BEA7FACB3607}">
      <dsp:nvSpPr>
        <dsp:cNvPr id="0" name=""/>
        <dsp:cNvSpPr/>
      </dsp:nvSpPr>
      <dsp:spPr>
        <a:xfrm>
          <a:off x="6363" y="67995"/>
          <a:ext cx="1458500" cy="14585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1D012C-406B-4DEF-BAE8-446A26AEEA91}">
      <dsp:nvSpPr>
        <dsp:cNvPr id="0" name=""/>
        <dsp:cNvSpPr/>
      </dsp:nvSpPr>
      <dsp:spPr>
        <a:xfrm>
          <a:off x="312648" y="374280"/>
          <a:ext cx="845930" cy="8459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5C2CB5-A95F-4B7D-8719-959AFAA1A569}">
      <dsp:nvSpPr>
        <dsp:cNvPr id="0" name=""/>
        <dsp:cNvSpPr/>
      </dsp:nvSpPr>
      <dsp:spPr>
        <a:xfrm>
          <a:off x="1777400" y="67995"/>
          <a:ext cx="3437893" cy="1458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Provide a detailed data processing method that could be used in future work</a:t>
          </a:r>
        </a:p>
      </dsp:txBody>
      <dsp:txXfrm>
        <a:off x="1777400" y="67995"/>
        <a:ext cx="3437893" cy="1458500"/>
      </dsp:txXfrm>
    </dsp:sp>
    <dsp:sp modelId="{685F8858-5C9D-4C5E-BAB7-F5C0969DA2A2}">
      <dsp:nvSpPr>
        <dsp:cNvPr id="0" name=""/>
        <dsp:cNvSpPr/>
      </dsp:nvSpPr>
      <dsp:spPr>
        <a:xfrm>
          <a:off x="5814320" y="67995"/>
          <a:ext cx="1458500" cy="14585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689DC2-DB77-4B4F-8B8A-BBF0B76C4F6A}">
      <dsp:nvSpPr>
        <dsp:cNvPr id="0" name=""/>
        <dsp:cNvSpPr/>
      </dsp:nvSpPr>
      <dsp:spPr>
        <a:xfrm>
          <a:off x="6120606" y="374280"/>
          <a:ext cx="845930" cy="8459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001785-B2DB-44E9-845C-8B7AD158E639}">
      <dsp:nvSpPr>
        <dsp:cNvPr id="0" name=""/>
        <dsp:cNvSpPr/>
      </dsp:nvSpPr>
      <dsp:spPr>
        <a:xfrm>
          <a:off x="7585357" y="67995"/>
          <a:ext cx="3437893" cy="1458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 discussion on proposing a solution to overfitting based on k-fold cross validation has been provided</a:t>
          </a:r>
        </a:p>
      </dsp:txBody>
      <dsp:txXfrm>
        <a:off x="7585357" y="67995"/>
        <a:ext cx="3437893" cy="1458500"/>
      </dsp:txXfrm>
    </dsp:sp>
    <dsp:sp modelId="{76CBF0AB-5088-4F80-B324-CDE191F47E55}">
      <dsp:nvSpPr>
        <dsp:cNvPr id="0" name=""/>
        <dsp:cNvSpPr/>
      </dsp:nvSpPr>
      <dsp:spPr>
        <a:xfrm>
          <a:off x="6363" y="2151807"/>
          <a:ext cx="1458500" cy="14585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1101C8-5484-4B83-9546-F34D9B78F0A6}">
      <dsp:nvSpPr>
        <dsp:cNvPr id="0" name=""/>
        <dsp:cNvSpPr/>
      </dsp:nvSpPr>
      <dsp:spPr>
        <a:xfrm>
          <a:off x="312648" y="2458092"/>
          <a:ext cx="845930" cy="8459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854406-EC65-41F4-9493-985D07B15904}">
      <dsp:nvSpPr>
        <dsp:cNvPr id="0" name=""/>
        <dsp:cNvSpPr/>
      </dsp:nvSpPr>
      <dsp:spPr>
        <a:xfrm>
          <a:off x="1777400" y="2151807"/>
          <a:ext cx="3437893" cy="1458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Implement LSTM model and present its performance.</a:t>
          </a:r>
        </a:p>
      </dsp:txBody>
      <dsp:txXfrm>
        <a:off x="1777400" y="2151807"/>
        <a:ext cx="3437893" cy="1458500"/>
      </dsp:txXfrm>
    </dsp:sp>
    <dsp:sp modelId="{BE1E0772-D438-441C-BC18-9BF8EA432882}">
      <dsp:nvSpPr>
        <dsp:cNvPr id="0" name=""/>
        <dsp:cNvSpPr/>
      </dsp:nvSpPr>
      <dsp:spPr>
        <a:xfrm>
          <a:off x="5814320" y="2151807"/>
          <a:ext cx="1458500" cy="14585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866877-E516-46E7-91D1-3B9D897E3D06}">
      <dsp:nvSpPr>
        <dsp:cNvPr id="0" name=""/>
        <dsp:cNvSpPr/>
      </dsp:nvSpPr>
      <dsp:spPr>
        <a:xfrm>
          <a:off x="6120606" y="2458092"/>
          <a:ext cx="845930" cy="8459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2A5655-9C10-4F0C-AD28-8FC147091D93}">
      <dsp:nvSpPr>
        <dsp:cNvPr id="0" name=""/>
        <dsp:cNvSpPr/>
      </dsp:nvSpPr>
      <dsp:spPr>
        <a:xfrm>
          <a:off x="7585357" y="2151807"/>
          <a:ext cx="3437893" cy="1458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Testing the unnecessity of dimension reduction when facing datasets with relatively few variables.</a:t>
          </a:r>
        </a:p>
      </dsp:txBody>
      <dsp:txXfrm>
        <a:off x="7585357" y="2151807"/>
        <a:ext cx="3437893" cy="1458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51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015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84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25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53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47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39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36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72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09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45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8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2488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Apply machine learning into NBA shot prediction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38621" y="4739780"/>
            <a:ext cx="3511233" cy="1147054"/>
          </a:xfrm>
        </p:spPr>
        <p:txBody>
          <a:bodyPr anchor="b">
            <a:normAutofit/>
          </a:bodyPr>
          <a:lstStyle/>
          <a:p>
            <a:r>
              <a:rPr lang="en-US" sz="2000">
                <a:solidFill>
                  <a:srgbClr val="CC5531"/>
                </a:solidFill>
              </a:rPr>
              <a:t>Group 39</a:t>
            </a:r>
          </a:p>
          <a:p>
            <a:r>
              <a:rPr lang="en-US" sz="2000">
                <a:solidFill>
                  <a:srgbClr val="CC5531"/>
                </a:solidFill>
              </a:rPr>
              <a:t>Fan Yang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rgbClr val="CC55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Aerial view of a basketball court">
            <a:extLst>
              <a:ext uri="{FF2B5EF4-FFF2-40B4-BE49-F238E27FC236}">
                <a16:creationId xmlns:a16="http://schemas.microsoft.com/office/drawing/2014/main" id="{CBC2B33F-68C6-4CB1-89DB-B67285AC36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56" r="11502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94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92BC33F8-5102-41E6-9AA8-AA650AE71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6A1F535-D9FE-4663-B399-D8304D549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B564A6F-CD1C-4E21-8B7C-E52718BD1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843CAA9-3676-4D90-B6FE-13CDB2D31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05B95508-BB7A-4EFC-9E9A-9FD27B8EE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7E6CF91-AB8C-4B0D-831B-A6438AD24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067E0F0-A82F-4C3F-9F47-C29120130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CB5B426-261C-4C95-BA3F-175E918CB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Content Placeholder 13" descr="A picture containing chart&#10;&#10;Description automatically generated">
            <a:extLst>
              <a:ext uri="{FF2B5EF4-FFF2-40B4-BE49-F238E27FC236}">
                <a16:creationId xmlns:a16="http://schemas.microsoft.com/office/drawing/2014/main" id="{98B11DF9-07AF-45C1-B00A-6A2A2FDC7FED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1" t="-1" r="-173" b="-2567"/>
          <a:stretch/>
        </p:blipFill>
        <p:spPr bwMode="auto">
          <a:xfrm>
            <a:off x="446532" y="641102"/>
            <a:ext cx="4379467" cy="3554808"/>
          </a:xfrm>
          <a:prstGeom prst="rect">
            <a:avLst/>
          </a:prstGeom>
          <a:noFill/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1A255389-FA8A-4C1B-B5A5-E49A13CDF6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199467"/>
            <a:ext cx="11296733" cy="21910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16F94E-265A-4B8A-BB67-E02710CE6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334837"/>
            <a:ext cx="10993549" cy="11408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Principal components analysis </a:t>
            </a:r>
          </a:p>
        </p:txBody>
      </p:sp>
      <p:pic>
        <p:nvPicPr>
          <p:cNvPr id="20" name="Picture 19" descr="Table&#10;&#10;Description automatically generated">
            <a:extLst>
              <a:ext uri="{FF2B5EF4-FFF2-40B4-BE49-F238E27FC236}">
                <a16:creationId xmlns:a16="http://schemas.microsoft.com/office/drawing/2014/main" id="{5E412880-CBA1-4E03-9E82-C09A71F87C9E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" t="13724" r="1591" b="11212"/>
          <a:stretch/>
        </p:blipFill>
        <p:spPr bwMode="auto">
          <a:xfrm>
            <a:off x="5347337" y="738854"/>
            <a:ext cx="5389619" cy="3006214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5142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BFF1E8A-3E3F-4A67-97F8-32C8D4123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BBA9C7-5B8B-474E-9392-E742C78ED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52F3B2-AFE1-41E8-9E34-D2B02A658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8E2F28-54A2-432C-AAF7-7154C3D57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86191B5-2583-4B3E-B008-3E5A37614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Chart, line chart&#10;&#10;Description automatically generated">
            <a:extLst>
              <a:ext uri="{FF2B5EF4-FFF2-40B4-BE49-F238E27FC236}">
                <a16:creationId xmlns:a16="http://schemas.microsoft.com/office/drawing/2014/main" id="{2D4A1996-CC97-4DA7-B5F0-508D7F25D6C7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" r="526" b="2"/>
          <a:stretch/>
        </p:blipFill>
        <p:spPr bwMode="auto">
          <a:xfrm>
            <a:off x="446534" y="723899"/>
            <a:ext cx="7498616" cy="5676901"/>
          </a:xfrm>
          <a:prstGeom prst="rect">
            <a:avLst/>
          </a:prstGeom>
          <a:noFill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9C7CFDB-8577-4539-8795-F8B34A30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BE42A5-89F4-470E-9ABC-A6D8849B5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LSTM model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5C4DB5-1B45-490F-A51B-23C9B9A43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3C20DDE-67DF-47CA-B658-875EA5D81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FF98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2B4ED93-D6A4-4A1D-9CA7-A0549AB6D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5F48D7BD-8704-4CE9-A7F3-B8D3159FB74A}"/>
              </a:ext>
            </a:extLst>
          </p:cNvPr>
          <p:cNvSpPr/>
          <p:nvPr/>
        </p:nvSpPr>
        <p:spPr>
          <a:xfrm>
            <a:off x="7290815" y="2435438"/>
            <a:ext cx="304800" cy="56269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CED912-E9B1-42D3-BCD0-6701886A9621}"/>
              </a:ext>
            </a:extLst>
          </p:cNvPr>
          <p:cNvSpPr txBox="1"/>
          <p:nvPr/>
        </p:nvSpPr>
        <p:spPr>
          <a:xfrm>
            <a:off x="7016655" y="2066106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63.75%</a:t>
            </a:r>
          </a:p>
        </p:txBody>
      </p:sp>
    </p:spTree>
    <p:extLst>
      <p:ext uri="{BB962C8B-B14F-4D97-AF65-F5344CB8AC3E}">
        <p14:creationId xmlns:p14="http://schemas.microsoft.com/office/powerpoint/2010/main" val="2675724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71334-A573-4B4B-A360-95AA506D0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Conclusion</a:t>
            </a:r>
            <a:endParaRPr 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CD92C2-4B0D-3B12-FAFD-4B33D125499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2525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5C7EB-5795-4FA3-A831-5D9B836B0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Defenders'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FDF771-E685-464C-8935-25047BD7B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D5D599-1CAE-4C92-B5AE-8E51AF6D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5F161B-53A6-477A-BE09-3F738216044A}"/>
              </a:ext>
            </a:extLst>
          </p:cNvPr>
          <p:cNvSpPr txBox="1"/>
          <p:nvPr/>
        </p:nvSpPr>
        <p:spPr>
          <a:xfrm>
            <a:off x="6335805" y="2180496"/>
            <a:ext cx="5275001" cy="4045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Introduce more defender’s information to the dataset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dirty="0">
                <a:solidFill>
                  <a:schemeClr val="tx2"/>
                </a:solidFill>
              </a:rPr>
              <a:t>- Variables like heights, standing reach, wingspan.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2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Cons: Not all players plays defense while they are on the court.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D6A51E1-33DF-4731-A18C-2245D8292B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5333774"/>
              </p:ext>
            </p:extLst>
          </p:nvPr>
        </p:nvGraphicFramePr>
        <p:xfrm>
          <a:off x="657225" y="2552143"/>
          <a:ext cx="4962526" cy="3267046"/>
        </p:xfrm>
        <a:graphic>
          <a:graphicData uri="http://schemas.openxmlformats.org/drawingml/2006/table">
            <a:tbl>
              <a:tblPr firstRow="1" bandRow="1">
                <a:solidFill>
                  <a:schemeClr val="accent1">
                    <a:lumMod val="20000"/>
                    <a:lumOff val="80000"/>
                  </a:schemeClr>
                </a:solidFill>
                <a:tableStyleId>{5C22544A-7EE6-4342-B048-85BDC9FD1C3A}</a:tableStyleId>
              </a:tblPr>
              <a:tblGrid>
                <a:gridCol w="533178">
                  <a:extLst>
                    <a:ext uri="{9D8B030D-6E8A-4147-A177-3AD203B41FA5}">
                      <a16:colId xmlns:a16="http://schemas.microsoft.com/office/drawing/2014/main" val="3060372153"/>
                    </a:ext>
                  </a:extLst>
                </a:gridCol>
                <a:gridCol w="2260880">
                  <a:extLst>
                    <a:ext uri="{9D8B030D-6E8A-4147-A177-3AD203B41FA5}">
                      <a16:colId xmlns:a16="http://schemas.microsoft.com/office/drawing/2014/main" val="1986272318"/>
                    </a:ext>
                  </a:extLst>
                </a:gridCol>
                <a:gridCol w="2168468">
                  <a:extLst>
                    <a:ext uri="{9D8B030D-6E8A-4147-A177-3AD203B41FA5}">
                      <a16:colId xmlns:a16="http://schemas.microsoft.com/office/drawing/2014/main" val="120460193"/>
                    </a:ext>
                  </a:extLst>
                </a:gridCol>
              </a:tblGrid>
              <a:tr h="624866">
                <a:tc>
                  <a:txBody>
                    <a:bodyPr/>
                    <a:lstStyle/>
                    <a:p>
                      <a:endParaRPr lang="en-US" sz="1500" b="1" cap="all" spc="60">
                        <a:solidFill>
                          <a:schemeClr val="tx1"/>
                        </a:solidFill>
                      </a:endParaRPr>
                    </a:p>
                  </a:txBody>
                  <a:tcPr marL="173574" marR="173574" marT="173574" marB="17357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1" cap="all" spc="60">
                          <a:solidFill>
                            <a:schemeClr val="tx1"/>
                          </a:solidFill>
                        </a:rPr>
                        <a:t>defender</a:t>
                      </a:r>
                      <a:endParaRPr lang="en-US" sz="1500" b="1" cap="all" spc="60">
                        <a:solidFill>
                          <a:schemeClr val="tx1"/>
                        </a:solidFill>
                      </a:endParaRPr>
                    </a:p>
                  </a:txBody>
                  <a:tcPr marL="173574" marR="173574" marT="173574" marB="17357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1" cap="all" spc="60">
                          <a:solidFill>
                            <a:schemeClr val="tx1"/>
                          </a:solidFill>
                        </a:rPr>
                        <a:t>Good defense</a:t>
                      </a:r>
                      <a:endParaRPr lang="en-US" sz="1500" b="1" cap="all" spc="60">
                        <a:solidFill>
                          <a:schemeClr val="tx1"/>
                        </a:solidFill>
                      </a:endParaRPr>
                    </a:p>
                  </a:txBody>
                  <a:tcPr marL="173574" marR="173574" marT="173574" marB="17357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1374384"/>
                  </a:ext>
                </a:extLst>
              </a:tr>
              <a:tr h="528436"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15716" marR="115716" marT="57858" marB="1157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cap="none" spc="0">
                          <a:solidFill>
                            <a:schemeClr val="tx1"/>
                          </a:solidFill>
                        </a:rPr>
                        <a:t>Serge Ibaka</a:t>
                      </a:r>
                      <a:endParaRPr lang="en-US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5716" marR="115716" marT="57858" marB="1157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480</a:t>
                      </a:r>
                    </a:p>
                  </a:txBody>
                  <a:tcPr marL="115716" marR="115716" marT="57858" marB="1157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495880"/>
                  </a:ext>
                </a:extLst>
              </a:tr>
              <a:tr h="528436"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15716" marR="115716" marT="57858" marB="1157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Draymond Green</a:t>
                      </a:r>
                    </a:p>
                  </a:txBody>
                  <a:tcPr marL="115716" marR="115716" marT="57858" marB="1157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450</a:t>
                      </a:r>
                    </a:p>
                  </a:txBody>
                  <a:tcPr marL="115716" marR="115716" marT="57858" marB="1157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630936"/>
                  </a:ext>
                </a:extLst>
              </a:tr>
              <a:tr h="528436"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5716" marR="115716" marT="57858" marB="1157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DeAndre Jordan</a:t>
                      </a:r>
                      <a:endParaRPr lang="en-US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5716" marR="115716" marT="57858" marB="1157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414</a:t>
                      </a:r>
                    </a:p>
                  </a:txBody>
                  <a:tcPr marL="115716" marR="115716" marT="57858" marB="1157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093260"/>
                  </a:ext>
                </a:extLst>
              </a:tr>
              <a:tr h="528436"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115716" marR="115716" marT="57858" marB="1157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 Gasol</a:t>
                      </a:r>
                      <a:endParaRPr lang="en-US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5716" marR="115716" marT="57858" marB="1157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400</a:t>
                      </a:r>
                    </a:p>
                  </a:txBody>
                  <a:tcPr marL="115716" marR="115716" marT="57858" marB="1157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382578"/>
                  </a:ext>
                </a:extLst>
              </a:tr>
              <a:tr h="528436"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15716" marR="115716" marT="57858" marB="1157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Paul Millsap</a:t>
                      </a:r>
                      <a:endParaRPr lang="en-US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5716" marR="115716" marT="57858" marB="1157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393</a:t>
                      </a:r>
                    </a:p>
                  </a:txBody>
                  <a:tcPr marL="115716" marR="115716" marT="57858" marB="1157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0855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7543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322FE-4B6F-4870-AE55-71CE6475E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Hot zone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FDF771-E685-464C-8935-25047BD7B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DFAD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D5D599-1CAE-4C92-B5AE-8E51AF6D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er NBA.com">
            <a:extLst>
              <a:ext uri="{FF2B5EF4-FFF2-40B4-BE49-F238E27FC236}">
                <a16:creationId xmlns:a16="http://schemas.microsoft.com/office/drawing/2014/main" id="{F9B5981B-5E4E-436D-9062-0B8678FF1CA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97414" y="2361056"/>
            <a:ext cx="3882147" cy="3649219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5A296-4F28-4F17-BCB6-128E990A2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pPr>
              <a:buClr>
                <a:srgbClr val="DFAD56"/>
              </a:buClr>
            </a:pPr>
            <a:r>
              <a:rPr lang="en-US" dirty="0">
                <a:effectLst/>
                <a:ea typeface="SimSun" panose="02010600030101010101" pitchFamily="2" charset="-122"/>
              </a:rPr>
              <a:t>Introduce more spatial data such as the location (X, Y, Z) of each shot.</a:t>
            </a:r>
          </a:p>
          <a:p>
            <a:pPr>
              <a:buClr>
                <a:srgbClr val="DFAD56"/>
              </a:buClr>
            </a:pPr>
            <a:endParaRPr lang="en-US" dirty="0">
              <a:effectLst/>
              <a:ea typeface="SimSun" panose="02010600030101010101" pitchFamily="2" charset="-122"/>
            </a:endParaRPr>
          </a:p>
          <a:p>
            <a:pPr>
              <a:buClr>
                <a:srgbClr val="DFAD56"/>
              </a:buClr>
            </a:pPr>
            <a:r>
              <a:rPr lang="en-US" dirty="0">
                <a:ea typeface="SimSun" panose="02010600030101010101" pitchFamily="2" charset="-122"/>
              </a:rPr>
              <a:t>Cons: Spatial data is relatively hard to acquire.</a:t>
            </a:r>
            <a:endParaRPr lang="en-US" dirty="0">
              <a:effectLst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6937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E9F34-4B4E-4D43-95B8-6E25E480F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BiLSTm model</a:t>
            </a:r>
            <a:endParaRPr lang="en-US" dirty="0"/>
          </a:p>
        </p:txBody>
      </p:sp>
      <p:pic>
        <p:nvPicPr>
          <p:cNvPr id="4100" name="Picture 4" descr="LSTM and BiLSTM Architectures | Download Scientific Diagram">
            <a:extLst>
              <a:ext uri="{FF2B5EF4-FFF2-40B4-BE49-F238E27FC236}">
                <a16:creationId xmlns:a16="http://schemas.microsoft.com/office/drawing/2014/main" id="{3CCB59B8-8F86-4A15-8F6D-5FDC333ADD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940" y="2334837"/>
            <a:ext cx="9724120" cy="382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618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70">
            <a:extLst>
              <a:ext uri="{FF2B5EF4-FFF2-40B4-BE49-F238E27FC236}">
                <a16:creationId xmlns:a16="http://schemas.microsoft.com/office/drawing/2014/main" id="{42D4960A-896E-4F6B-BF65-B4662AC9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684944A-8803-462C-84C5-4576C56A7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57199"/>
            <a:ext cx="3618827" cy="5175115"/>
          </a:xfrm>
          <a:prstGeom prst="rect">
            <a:avLst/>
          </a:prstGeom>
          <a:solidFill>
            <a:srgbClr val="5D51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FFD64-414A-4289-B277-92A7D1672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42101" y="1100665"/>
            <a:ext cx="3132638" cy="42787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Thank You for you FOR you attention</a:t>
            </a:r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pic>
        <p:nvPicPr>
          <p:cNvPr id="7170" name="Picture 2" descr="Download HD Graphic Stock Handwriting File Orange Thank You Transprent - Thank  You Png File Transparent PNG Image - NicePNG.com">
            <a:extLst>
              <a:ext uri="{FF2B5EF4-FFF2-40B4-BE49-F238E27FC236}">
                <a16:creationId xmlns:a16="http://schemas.microsoft.com/office/drawing/2014/main" id="{D27B41D3-7519-4FB1-BD9E-96272A4191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35" b="-1"/>
          <a:stretch/>
        </p:blipFill>
        <p:spPr bwMode="auto">
          <a:xfrm>
            <a:off x="453302" y="457200"/>
            <a:ext cx="7588885" cy="589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E07F3B49-8C20-42F5-831D-59306D05F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707627"/>
            <a:ext cx="3618828" cy="6492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76D845-60B0-418D-ADBB-F5557B592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42101" y="5707627"/>
            <a:ext cx="3132638" cy="649222"/>
          </a:xfrm>
          <a:noFill/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rgbClr val="FF6D34"/>
                </a:solidFill>
              </a:rPr>
              <a:t>-Fan Yang</a:t>
            </a:r>
          </a:p>
        </p:txBody>
      </p:sp>
    </p:spTree>
    <p:extLst>
      <p:ext uri="{BB962C8B-B14F-4D97-AF65-F5344CB8AC3E}">
        <p14:creationId xmlns:p14="http://schemas.microsoft.com/office/powerpoint/2010/main" val="3204480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>
            <a:extLst>
              <a:ext uri="{FF2B5EF4-FFF2-40B4-BE49-F238E27FC236}">
                <a16:creationId xmlns:a16="http://schemas.microsoft.com/office/drawing/2014/main" id="{18A0B39D-673D-47DB-AF94-2D15174D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BBAAC85-3967-456F-858E-A7B660076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56124464-57E5-400F-B084-340F5F0E3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B975B959-703A-4CBD-B6B4-87EFD5C40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49" name="Rectangle 148">
            <a:extLst>
              <a:ext uri="{FF2B5EF4-FFF2-40B4-BE49-F238E27FC236}">
                <a16:creationId xmlns:a16="http://schemas.microsoft.com/office/drawing/2014/main" id="{D818E87B-4EAC-4BD8-8165-885C12C6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386BE-E5DB-45BF-B822-82DDE2573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chemeClr val="accent1"/>
                </a:solidFill>
              </a:rPr>
              <a:t>Moreyball</a:t>
            </a:r>
            <a:r>
              <a:rPr lang="en-US" sz="3600" dirty="0">
                <a:solidFill>
                  <a:schemeClr val="accent1"/>
                </a:solidFill>
              </a:rPr>
              <a:t> – sports analytics 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FD181474-53A7-4B10-8D2F-DF44BBA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FFF3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0" name="Picture 2" descr="Moneyball for Sales: The Analytics Game">
            <a:extLst>
              <a:ext uri="{FF2B5EF4-FFF2-40B4-BE49-F238E27FC236}">
                <a16:creationId xmlns:a16="http://schemas.microsoft.com/office/drawing/2014/main" id="{0C8A2B6A-C251-4F9A-A0A5-03CF73C4D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7636" y="1652794"/>
            <a:ext cx="3033197" cy="163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" name="Rectangle 152">
            <a:extLst>
              <a:ext uri="{FF2B5EF4-FFF2-40B4-BE49-F238E27FC236}">
                <a16:creationId xmlns:a16="http://schemas.microsoft.com/office/drawing/2014/main" id="{E4B98273-FDE8-42EC-B924-7567336F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346" y="640875"/>
            <a:ext cx="3702878" cy="364918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Moreyball: Northwestern Magazine - Northwestern University">
            <a:extLst>
              <a:ext uri="{FF2B5EF4-FFF2-40B4-BE49-F238E27FC236}">
                <a16:creationId xmlns:a16="http://schemas.microsoft.com/office/drawing/2014/main" id="{36B23E04-3298-4DC8-B216-AEB4C6EF2C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53366" y="974103"/>
            <a:ext cx="6459945" cy="298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Rectangle 154">
            <a:extLst>
              <a:ext uri="{FF2B5EF4-FFF2-40B4-BE49-F238E27FC236}">
                <a16:creationId xmlns:a16="http://schemas.microsoft.com/office/drawing/2014/main" id="{BA5C373C-390D-4EAA-B970-0C2395F5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386" y="640875"/>
            <a:ext cx="7491005" cy="364918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2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70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2" name="Rectangle 72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C44B0-60A2-441F-B0A9-C52C2D5DC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introduction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338EF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FB2AF-5F01-4617-87B1-F492BB159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Shot selections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Purpose: Identifying the importance of features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Goal: Model Optimization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 descr="Chandler Parsons, Damian Lillard relive &amp;#39;the shot&amp;#39;">
            <a:extLst>
              <a:ext uri="{FF2B5EF4-FFF2-40B4-BE49-F238E27FC236}">
                <a16:creationId xmlns:a16="http://schemas.microsoft.com/office/drawing/2014/main" id="{32FEC38D-C85B-4A12-81AA-8FFC37156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91522" y="1281450"/>
            <a:ext cx="6489819" cy="4315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0C46D78-0940-419F-BE73-C9934D36CDC1}"/>
              </a:ext>
            </a:extLst>
          </p:cNvPr>
          <p:cNvSpPr txBox="1"/>
          <p:nvPr/>
        </p:nvSpPr>
        <p:spPr>
          <a:xfrm>
            <a:off x="6538377" y="5598190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https://fansided.com/2014/07/30/chandler-parsons-damian-lillard-relive-shot/</a:t>
            </a:r>
          </a:p>
        </p:txBody>
      </p:sp>
    </p:spTree>
    <p:extLst>
      <p:ext uri="{BB962C8B-B14F-4D97-AF65-F5344CB8AC3E}">
        <p14:creationId xmlns:p14="http://schemas.microsoft.com/office/powerpoint/2010/main" val="4218768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10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2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37E21B-FD33-44C2-AE75-75E35B05F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Dataset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34036-C70F-4B8F-89F5-F58DD8A18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Kaggle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130,000 shooting data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281 players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2014-2015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B16721F-6878-4BDC-AB3F-62A973B59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663647"/>
              </p:ext>
            </p:extLst>
          </p:nvPr>
        </p:nvGraphicFramePr>
        <p:xfrm>
          <a:off x="4902200" y="1715956"/>
          <a:ext cx="6443134" cy="372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825">
                  <a:extLst>
                    <a:ext uri="{9D8B030D-6E8A-4147-A177-3AD203B41FA5}">
                      <a16:colId xmlns:a16="http://schemas.microsoft.com/office/drawing/2014/main" val="3421779871"/>
                    </a:ext>
                  </a:extLst>
                </a:gridCol>
                <a:gridCol w="1788723">
                  <a:extLst>
                    <a:ext uri="{9D8B030D-6E8A-4147-A177-3AD203B41FA5}">
                      <a16:colId xmlns:a16="http://schemas.microsoft.com/office/drawing/2014/main" val="2534182451"/>
                    </a:ext>
                  </a:extLst>
                </a:gridCol>
                <a:gridCol w="1492793">
                  <a:extLst>
                    <a:ext uri="{9D8B030D-6E8A-4147-A177-3AD203B41FA5}">
                      <a16:colId xmlns:a16="http://schemas.microsoft.com/office/drawing/2014/main" val="3657624853"/>
                    </a:ext>
                  </a:extLst>
                </a:gridCol>
                <a:gridCol w="1492793">
                  <a:extLst>
                    <a:ext uri="{9D8B030D-6E8A-4147-A177-3AD203B41FA5}">
                      <a16:colId xmlns:a16="http://schemas.microsoft.com/office/drawing/2014/main" val="405513204"/>
                    </a:ext>
                  </a:extLst>
                </a:gridCol>
              </a:tblGrid>
              <a:tr h="1043084">
                <a:tc>
                  <a:txBody>
                    <a:bodyPr/>
                    <a:lstStyle/>
                    <a:p>
                      <a:r>
                        <a:rPr lang="en-US" sz="2200" dirty="0"/>
                        <a:t>Shot Info</a:t>
                      </a:r>
                    </a:p>
                  </a:txBody>
                  <a:tcPr marL="111733" marR="111733" marT="55866" marB="55866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Time info</a:t>
                      </a:r>
                    </a:p>
                  </a:txBody>
                  <a:tcPr marL="111733" marR="111733" marT="55866" marB="55866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Side info</a:t>
                      </a:r>
                    </a:p>
                  </a:txBody>
                  <a:tcPr marL="111733" marR="111733" marT="55866" marB="55866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Defender’s info</a:t>
                      </a:r>
                    </a:p>
                  </a:txBody>
                  <a:tcPr marL="111733" marR="111733" marT="55866" marB="55866"/>
                </a:tc>
                <a:extLst>
                  <a:ext uri="{0D108BD9-81ED-4DB2-BD59-A6C34878D82A}">
                    <a16:rowId xmlns:a16="http://schemas.microsoft.com/office/drawing/2014/main" val="2151076940"/>
                  </a:ext>
                </a:extLst>
              </a:tr>
              <a:tr h="781070">
                <a:tc>
                  <a:txBody>
                    <a:bodyPr/>
                    <a:lstStyle/>
                    <a:p>
                      <a:r>
                        <a:rPr lang="en-US" sz="2200" dirty="0"/>
                        <a:t>Player id </a:t>
                      </a:r>
                    </a:p>
                  </a:txBody>
                  <a:tcPr marL="111733" marR="111733" marT="55866" marB="55866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Period</a:t>
                      </a:r>
                    </a:p>
                  </a:txBody>
                  <a:tcPr marL="111733" marR="111733" marT="55866" marB="55866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Dribbles </a:t>
                      </a:r>
                    </a:p>
                  </a:txBody>
                  <a:tcPr marL="111733" marR="111733" marT="55866" marB="55866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Closest defender</a:t>
                      </a:r>
                    </a:p>
                  </a:txBody>
                  <a:tcPr marL="111733" marR="111733" marT="55866" marB="55866"/>
                </a:tc>
                <a:extLst>
                  <a:ext uri="{0D108BD9-81ED-4DB2-BD59-A6C34878D82A}">
                    <a16:rowId xmlns:a16="http://schemas.microsoft.com/office/drawing/2014/main" val="1335828234"/>
                  </a:ext>
                </a:extLst>
              </a:tr>
              <a:tr h="781070">
                <a:tc>
                  <a:txBody>
                    <a:bodyPr/>
                    <a:lstStyle/>
                    <a:p>
                      <a:r>
                        <a:rPr lang="en-US" sz="2200" dirty="0"/>
                        <a:t>shot type</a:t>
                      </a:r>
                    </a:p>
                  </a:txBody>
                  <a:tcPr marL="111733" marR="111733" marT="55866" marB="55866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Game clock</a:t>
                      </a:r>
                    </a:p>
                  </a:txBody>
                  <a:tcPr marL="111733" marR="111733" marT="55866" marB="55866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Touch time</a:t>
                      </a:r>
                    </a:p>
                  </a:txBody>
                  <a:tcPr marL="111733" marR="111733" marT="55866" marB="55866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Closest defender distance </a:t>
                      </a:r>
                    </a:p>
                  </a:txBody>
                  <a:tcPr marL="111733" marR="111733" marT="55866" marB="55866"/>
                </a:tc>
                <a:extLst>
                  <a:ext uri="{0D108BD9-81ED-4DB2-BD59-A6C34878D82A}">
                    <a16:rowId xmlns:a16="http://schemas.microsoft.com/office/drawing/2014/main" val="1072589980"/>
                  </a:ext>
                </a:extLst>
              </a:tr>
              <a:tr h="781070">
                <a:tc>
                  <a:txBody>
                    <a:bodyPr/>
                    <a:lstStyle/>
                    <a:p>
                      <a:r>
                        <a:rPr lang="en-US" sz="2200" dirty="0"/>
                        <a:t>Shot distance</a:t>
                      </a:r>
                    </a:p>
                  </a:txBody>
                  <a:tcPr marL="111733" marR="111733" marT="55866" marB="55866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Shot clock</a:t>
                      </a:r>
                    </a:p>
                  </a:txBody>
                  <a:tcPr marL="111733" marR="111733" marT="55866" marB="55866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Pts made</a:t>
                      </a:r>
                    </a:p>
                  </a:txBody>
                  <a:tcPr marL="111733" marR="111733" marT="55866" marB="55866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1733" marR="111733" marT="55866" marB="55866"/>
                </a:tc>
                <a:extLst>
                  <a:ext uri="{0D108BD9-81ED-4DB2-BD59-A6C34878D82A}">
                    <a16:rowId xmlns:a16="http://schemas.microsoft.com/office/drawing/2014/main" val="3718139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8325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038D9-BF76-40B9-B0F8-0BB9B6235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22F4F-1E85-4D0B-BE37-9956342F9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057608" cy="367830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Convert feature values into something we could use for modeling </a:t>
            </a: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/>
              <a:t>Game clock                 Seconds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Abnormal values                </a:t>
            </a:r>
            <a:r>
              <a:rPr lang="en-US" dirty="0" err="1"/>
              <a:t>NaNs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Shot types -&gt;           Categorical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25052EC-CF03-412C-AC2C-7C4C2B4CC404}"/>
              </a:ext>
            </a:extLst>
          </p:cNvPr>
          <p:cNvSpPr/>
          <p:nvPr/>
        </p:nvSpPr>
        <p:spPr>
          <a:xfrm>
            <a:off x="1853910" y="3116255"/>
            <a:ext cx="713211" cy="3269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F086011-8261-4A86-B081-A8927BBE6C8D}"/>
              </a:ext>
            </a:extLst>
          </p:cNvPr>
          <p:cNvSpPr/>
          <p:nvPr/>
        </p:nvSpPr>
        <p:spPr>
          <a:xfrm>
            <a:off x="2210516" y="3733278"/>
            <a:ext cx="713211" cy="3269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7F2F1BB-131B-4B66-804E-50BA81EBE817}"/>
              </a:ext>
            </a:extLst>
          </p:cNvPr>
          <p:cNvSpPr/>
          <p:nvPr/>
        </p:nvSpPr>
        <p:spPr>
          <a:xfrm>
            <a:off x="1652721" y="4448382"/>
            <a:ext cx="713211" cy="3269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B655C7-0866-4226-8E97-0DCA810C0D12}"/>
              </a:ext>
            </a:extLst>
          </p:cNvPr>
          <p:cNvSpPr txBox="1"/>
          <p:nvPr/>
        </p:nvSpPr>
        <p:spPr>
          <a:xfrm>
            <a:off x="5638800" y="2180496"/>
            <a:ext cx="59720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Scaling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/>
              <a:t>Shot clock                 Standardization</a:t>
            </a:r>
          </a:p>
          <a:p>
            <a:endParaRPr lang="en-US" dirty="0"/>
          </a:p>
          <a:p>
            <a:r>
              <a:rPr lang="en-US" dirty="0"/>
              <a:t>Shot number, dribbles, touch time                Robust Scaling</a:t>
            </a:r>
          </a:p>
          <a:p>
            <a:endParaRPr lang="en-US" dirty="0"/>
          </a:p>
          <a:p>
            <a:r>
              <a:rPr lang="en-US" dirty="0"/>
              <a:t>Period, shot distance               Min-Max transformation</a:t>
            </a:r>
          </a:p>
          <a:p>
            <a:endParaRPr lang="en-US" dirty="0"/>
          </a:p>
          <a:p>
            <a:r>
              <a:rPr lang="en-US" dirty="0" err="1"/>
              <a:t>NaN</a:t>
            </a:r>
            <a:r>
              <a:rPr lang="en-US" dirty="0"/>
              <a:t> values                 mean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AE38A951-DBFC-459D-A0E6-09F260753DD1}"/>
              </a:ext>
            </a:extLst>
          </p:cNvPr>
          <p:cNvSpPr/>
          <p:nvPr/>
        </p:nvSpPr>
        <p:spPr>
          <a:xfrm>
            <a:off x="6911518" y="3078577"/>
            <a:ext cx="713211" cy="3269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C96BE8B3-0E0E-48C3-8792-111B159FA459}"/>
              </a:ext>
            </a:extLst>
          </p:cNvPr>
          <p:cNvSpPr/>
          <p:nvPr/>
        </p:nvSpPr>
        <p:spPr>
          <a:xfrm>
            <a:off x="8980406" y="3569787"/>
            <a:ext cx="713211" cy="3269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C7804008-9B9E-437A-B412-4FD5DBD10B09}"/>
              </a:ext>
            </a:extLst>
          </p:cNvPr>
          <p:cNvSpPr/>
          <p:nvPr/>
        </p:nvSpPr>
        <p:spPr>
          <a:xfrm>
            <a:off x="7827935" y="4101259"/>
            <a:ext cx="713211" cy="2894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652541F8-D3CB-4D4B-9F9C-6EC245A8B18A}"/>
              </a:ext>
            </a:extLst>
          </p:cNvPr>
          <p:cNvSpPr/>
          <p:nvPr/>
        </p:nvSpPr>
        <p:spPr>
          <a:xfrm>
            <a:off x="6952997" y="4630621"/>
            <a:ext cx="713211" cy="2894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89433AA-65D2-47DB-BCDC-E74BD3BED259}"/>
              </a:ext>
            </a:extLst>
          </p:cNvPr>
          <p:cNvCxnSpPr/>
          <p:nvPr/>
        </p:nvCxnSpPr>
        <p:spPr>
          <a:xfrm>
            <a:off x="5469467" y="2180496"/>
            <a:ext cx="0" cy="3898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643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81A97-97FC-4727-9A5E-A0D546D4A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Input  &amp; output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57706AD-0121-3886-B98B-1FEB66BC6E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5033419"/>
              </p:ext>
            </p:extLst>
          </p:nvPr>
        </p:nvGraphicFramePr>
        <p:xfrm>
          <a:off x="581193" y="2180496"/>
          <a:ext cx="4702008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5691FA5-1B71-4E09-989F-13818103C4CA}"/>
              </a:ext>
            </a:extLst>
          </p:cNvPr>
          <p:cNvSpPr txBox="1"/>
          <p:nvPr/>
        </p:nvSpPr>
        <p:spPr>
          <a:xfrm>
            <a:off x="5825067" y="2929466"/>
            <a:ext cx="57857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Outputs</a:t>
            </a:r>
            <a:r>
              <a:rPr lang="en-US" sz="2400" dirty="0"/>
              <a:t>: </a:t>
            </a:r>
          </a:p>
          <a:p>
            <a:r>
              <a:rPr lang="en-US" sz="9600" dirty="0">
                <a:solidFill>
                  <a:schemeClr val="accent2"/>
                </a:solidFill>
              </a:rPr>
              <a:t>Hits</a:t>
            </a:r>
          </a:p>
        </p:txBody>
      </p:sp>
    </p:spTree>
    <p:extLst>
      <p:ext uri="{BB962C8B-B14F-4D97-AF65-F5344CB8AC3E}">
        <p14:creationId xmlns:p14="http://schemas.microsoft.com/office/powerpoint/2010/main" val="1654664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88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0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D073A-1B37-4FA9-872A-65DB2B149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Modeling </a:t>
            </a:r>
          </a:p>
        </p:txBody>
      </p:sp>
      <p:sp>
        <p:nvSpPr>
          <p:cNvPr id="97" name="Rectangle 92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A648E-D737-4321-8E80-00FE349E7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Random forest</a:t>
            </a:r>
          </a:p>
          <a:p>
            <a:r>
              <a:rPr lang="en-US" dirty="0">
                <a:solidFill>
                  <a:schemeClr val="bg1"/>
                </a:solidFill>
              </a:rPr>
              <a:t>Naïve Bayes</a:t>
            </a:r>
          </a:p>
          <a:p>
            <a:r>
              <a:rPr lang="en-US" dirty="0">
                <a:solidFill>
                  <a:schemeClr val="bg1"/>
                </a:solidFill>
              </a:rPr>
              <a:t>Neural Network</a:t>
            </a:r>
          </a:p>
          <a:p>
            <a:r>
              <a:rPr lang="en-US" dirty="0">
                <a:solidFill>
                  <a:schemeClr val="bg1"/>
                </a:solidFill>
              </a:rPr>
              <a:t>Logistic Regression</a:t>
            </a:r>
          </a:p>
          <a:p>
            <a:r>
              <a:rPr lang="en-US" dirty="0" err="1">
                <a:solidFill>
                  <a:schemeClr val="bg1"/>
                </a:solidFill>
              </a:rPr>
              <a:t>XGboost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SVM</a:t>
            </a:r>
          </a:p>
        </p:txBody>
      </p:sp>
      <p:pic>
        <p:nvPicPr>
          <p:cNvPr id="38" name="Picture 37" descr="Table&#10;&#10;Description automatically generated">
            <a:extLst>
              <a:ext uri="{FF2B5EF4-FFF2-40B4-BE49-F238E27FC236}">
                <a16:creationId xmlns:a16="http://schemas.microsoft.com/office/drawing/2014/main" id="{C6F48689-582C-43B6-9181-F66EA456A70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470" y="3196167"/>
            <a:ext cx="6523355" cy="2804583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Arrow: Bent-Up 20">
            <a:extLst>
              <a:ext uri="{FF2B5EF4-FFF2-40B4-BE49-F238E27FC236}">
                <a16:creationId xmlns:a16="http://schemas.microsoft.com/office/drawing/2014/main" id="{7222D4DD-CD85-408F-ACAF-4FB661EB405B}"/>
              </a:ext>
            </a:extLst>
          </p:cNvPr>
          <p:cNvSpPr/>
          <p:nvPr/>
        </p:nvSpPr>
        <p:spPr>
          <a:xfrm rot="10800000" flipH="1">
            <a:off x="4683472" y="1288388"/>
            <a:ext cx="3707476" cy="1658011"/>
          </a:xfrm>
          <a:prstGeom prst="bentUpArrow">
            <a:avLst>
              <a:gd name="adj1" fmla="val 25000"/>
              <a:gd name="adj2" fmla="val 25000"/>
              <a:gd name="adj3" fmla="val 331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81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340F3-3A93-49E0-9701-E69E13910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Parameter tuning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F1BECC7-BBCD-4801-9C5D-81AEAD0387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6268952"/>
              </p:ext>
            </p:extLst>
          </p:nvPr>
        </p:nvGraphicFramePr>
        <p:xfrm>
          <a:off x="1547455" y="2654078"/>
          <a:ext cx="9097092" cy="2732532"/>
        </p:xfrm>
        <a:graphic>
          <a:graphicData uri="http://schemas.openxmlformats.org/drawingml/2006/table">
            <a:tbl>
              <a:tblPr firstRow="1" firstCol="1" bandRow="1">
                <a:solidFill>
                  <a:srgbClr val="404040"/>
                </a:solidFill>
                <a:tableStyleId>{5C22544A-7EE6-4342-B048-85BDC9FD1C3A}</a:tableStyleId>
              </a:tblPr>
              <a:tblGrid>
                <a:gridCol w="3097848">
                  <a:extLst>
                    <a:ext uri="{9D8B030D-6E8A-4147-A177-3AD203B41FA5}">
                      <a16:colId xmlns:a16="http://schemas.microsoft.com/office/drawing/2014/main" val="1106732099"/>
                    </a:ext>
                  </a:extLst>
                </a:gridCol>
                <a:gridCol w="2997440">
                  <a:extLst>
                    <a:ext uri="{9D8B030D-6E8A-4147-A177-3AD203B41FA5}">
                      <a16:colId xmlns:a16="http://schemas.microsoft.com/office/drawing/2014/main" val="2196366102"/>
                    </a:ext>
                  </a:extLst>
                </a:gridCol>
                <a:gridCol w="3001804">
                  <a:extLst>
                    <a:ext uri="{9D8B030D-6E8A-4147-A177-3AD203B41FA5}">
                      <a16:colId xmlns:a16="http://schemas.microsoft.com/office/drawing/2014/main" val="2184770867"/>
                    </a:ext>
                  </a:extLst>
                </a:gridCol>
              </a:tblGrid>
              <a:tr h="102260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b="0" cap="none" spc="0">
                          <a:solidFill>
                            <a:schemeClr val="bg1"/>
                          </a:solidFill>
                          <a:effectLst/>
                        </a:rPr>
                        <a:t>XGBoost </a:t>
                      </a:r>
                      <a:endParaRPr lang="en-US" sz="4400" b="0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88595" marR="188595" marT="2514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b="0" cap="none" spc="0">
                          <a:solidFill>
                            <a:schemeClr val="bg1"/>
                          </a:solidFill>
                          <a:effectLst/>
                        </a:rPr>
                        <a:t>Precision</a:t>
                      </a:r>
                      <a:endParaRPr lang="en-US" sz="4400" b="0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88595" marR="188595" marT="2514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b="0" cap="none" spc="0">
                          <a:solidFill>
                            <a:schemeClr val="bg1"/>
                          </a:solidFill>
                          <a:effectLst/>
                        </a:rPr>
                        <a:t>Accuracy</a:t>
                      </a:r>
                      <a:endParaRPr lang="en-US" sz="4400" b="0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88595" marR="188595" marT="2514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340091"/>
                  </a:ext>
                </a:extLst>
              </a:tr>
              <a:tr h="8549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 cap="none" spc="0">
                          <a:solidFill>
                            <a:schemeClr val="bg1"/>
                          </a:solidFill>
                          <a:effectLst/>
                        </a:rPr>
                        <a:t>Before</a:t>
                      </a:r>
                      <a:endParaRPr lang="en-US" sz="3300" b="1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88595" marR="188595" marT="25146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cap="none" spc="0">
                          <a:solidFill>
                            <a:schemeClr val="bg1"/>
                          </a:solidFill>
                          <a:effectLst/>
                        </a:rPr>
                        <a:t>0.6568</a:t>
                      </a:r>
                      <a:endParaRPr lang="en-US" sz="3300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88595" marR="188595" marT="25146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cap="none" spc="0">
                          <a:solidFill>
                            <a:schemeClr val="bg1"/>
                          </a:solidFill>
                          <a:effectLst/>
                        </a:rPr>
                        <a:t>0.6180</a:t>
                      </a:r>
                      <a:endParaRPr lang="en-US" sz="3300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88595" marR="188595" marT="25146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440237"/>
                  </a:ext>
                </a:extLst>
              </a:tr>
              <a:tr h="8549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 cap="none" spc="0">
                          <a:solidFill>
                            <a:schemeClr val="bg1"/>
                          </a:solidFill>
                          <a:effectLst/>
                        </a:rPr>
                        <a:t>After</a:t>
                      </a:r>
                      <a:endParaRPr lang="en-US" sz="3300" b="1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88595" marR="188595" marT="25146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cap="none" spc="0">
                          <a:solidFill>
                            <a:schemeClr val="bg1"/>
                          </a:solidFill>
                          <a:effectLst/>
                        </a:rPr>
                        <a:t>0.6880</a:t>
                      </a:r>
                      <a:endParaRPr lang="en-US" sz="3300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88595" marR="188595" marT="25146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cap="none" spc="0">
                          <a:solidFill>
                            <a:schemeClr val="bg1"/>
                          </a:solidFill>
                          <a:effectLst/>
                        </a:rPr>
                        <a:t>0.6223</a:t>
                      </a:r>
                      <a:endParaRPr lang="en-US" sz="3300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88595" marR="188595" marT="25146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046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6032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1BA37-1AF4-4327-AE85-EF69D6801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K-fold cross validation 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D0DCD22F-4009-4064-8279-1D31BFDBB8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8078010"/>
              </p:ext>
            </p:extLst>
          </p:nvPr>
        </p:nvGraphicFramePr>
        <p:xfrm>
          <a:off x="936655" y="2181225"/>
          <a:ext cx="10318692" cy="3678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368">
                  <a:extLst>
                    <a:ext uri="{9D8B030D-6E8A-4147-A177-3AD203B41FA5}">
                      <a16:colId xmlns:a16="http://schemas.microsoft.com/office/drawing/2014/main" val="1350621930"/>
                    </a:ext>
                  </a:extLst>
                </a:gridCol>
                <a:gridCol w="1881286">
                  <a:extLst>
                    <a:ext uri="{9D8B030D-6E8A-4147-A177-3AD203B41FA5}">
                      <a16:colId xmlns:a16="http://schemas.microsoft.com/office/drawing/2014/main" val="2318801012"/>
                    </a:ext>
                  </a:extLst>
                </a:gridCol>
                <a:gridCol w="1617744">
                  <a:extLst>
                    <a:ext uri="{9D8B030D-6E8A-4147-A177-3AD203B41FA5}">
                      <a16:colId xmlns:a16="http://schemas.microsoft.com/office/drawing/2014/main" val="3967515018"/>
                    </a:ext>
                  </a:extLst>
                </a:gridCol>
                <a:gridCol w="1840741">
                  <a:extLst>
                    <a:ext uri="{9D8B030D-6E8A-4147-A177-3AD203B41FA5}">
                      <a16:colId xmlns:a16="http://schemas.microsoft.com/office/drawing/2014/main" val="242296390"/>
                    </a:ext>
                  </a:extLst>
                </a:gridCol>
                <a:gridCol w="2347553">
                  <a:extLst>
                    <a:ext uri="{9D8B030D-6E8A-4147-A177-3AD203B41FA5}">
                      <a16:colId xmlns:a16="http://schemas.microsoft.com/office/drawing/2014/main" val="2516276055"/>
                    </a:ext>
                  </a:extLst>
                </a:gridCol>
              </a:tblGrid>
              <a:tr h="1518003"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L="145962" marR="145962" marT="72981" marB="729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dirty="0"/>
                        <a:t>Random</a:t>
                      </a:r>
                    </a:p>
                    <a:p>
                      <a:pPr algn="ctr"/>
                      <a:r>
                        <a:rPr lang="en-US" sz="2900" dirty="0"/>
                        <a:t>Forest</a:t>
                      </a:r>
                    </a:p>
                  </a:txBody>
                  <a:tcPr marL="145962" marR="145962" marT="72981" marB="729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/>
                        <a:t>Naïve</a:t>
                      </a:r>
                    </a:p>
                    <a:p>
                      <a:pPr algn="ctr"/>
                      <a:r>
                        <a:rPr lang="en-US" sz="2900"/>
                        <a:t>Bayes</a:t>
                      </a:r>
                    </a:p>
                  </a:txBody>
                  <a:tcPr marL="145962" marR="145962" marT="72981" marB="729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/>
                        <a:t>Neural</a:t>
                      </a:r>
                    </a:p>
                    <a:p>
                      <a:pPr algn="ctr"/>
                      <a:r>
                        <a:rPr lang="en-US" sz="2900"/>
                        <a:t>Network</a:t>
                      </a:r>
                    </a:p>
                  </a:txBody>
                  <a:tcPr marL="145962" marR="145962" marT="72981" marB="729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dirty="0"/>
                        <a:t>Logistic </a:t>
                      </a:r>
                    </a:p>
                    <a:p>
                      <a:pPr algn="ctr"/>
                      <a:r>
                        <a:rPr lang="en-US" sz="2900" dirty="0"/>
                        <a:t>Regression</a:t>
                      </a:r>
                    </a:p>
                    <a:p>
                      <a:pPr algn="ctr"/>
                      <a:endParaRPr lang="en-US" sz="2900" dirty="0"/>
                    </a:p>
                  </a:txBody>
                  <a:tcPr marL="145962" marR="145962" marT="72981" marB="72981"/>
                </a:tc>
                <a:extLst>
                  <a:ext uri="{0D108BD9-81ED-4DB2-BD59-A6C34878D82A}">
                    <a16:rowId xmlns:a16="http://schemas.microsoft.com/office/drawing/2014/main" val="339712764"/>
                  </a:ext>
                </a:extLst>
              </a:tr>
              <a:tr h="1080118">
                <a:tc>
                  <a:txBody>
                    <a:bodyPr/>
                    <a:lstStyle/>
                    <a:p>
                      <a:r>
                        <a:rPr lang="en-US" sz="2900"/>
                        <a:t>Without validation </a:t>
                      </a:r>
                    </a:p>
                  </a:txBody>
                  <a:tcPr marL="145962" marR="145962" marT="72981" marB="729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/>
                        <a:t>0.6022</a:t>
                      </a:r>
                    </a:p>
                  </a:txBody>
                  <a:tcPr marL="145962" marR="145962" marT="72981" marB="729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/>
                        <a:t>0.5785</a:t>
                      </a:r>
                    </a:p>
                  </a:txBody>
                  <a:tcPr marL="145962" marR="145962" marT="72981" marB="729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/>
                        <a:t>0.6136</a:t>
                      </a:r>
                    </a:p>
                  </a:txBody>
                  <a:tcPr marL="145962" marR="145962" marT="72981" marB="729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/>
                        <a:t>0.6083</a:t>
                      </a:r>
                    </a:p>
                  </a:txBody>
                  <a:tcPr marL="145962" marR="145962" marT="72981" marB="72981"/>
                </a:tc>
                <a:extLst>
                  <a:ext uri="{0D108BD9-81ED-4DB2-BD59-A6C34878D82A}">
                    <a16:rowId xmlns:a16="http://schemas.microsoft.com/office/drawing/2014/main" val="1483856500"/>
                  </a:ext>
                </a:extLst>
              </a:tr>
              <a:tr h="1080118">
                <a:tc>
                  <a:txBody>
                    <a:bodyPr/>
                    <a:lstStyle/>
                    <a:p>
                      <a:r>
                        <a:rPr lang="en-US" sz="2900"/>
                        <a:t>With validation set</a:t>
                      </a:r>
                    </a:p>
                  </a:txBody>
                  <a:tcPr marL="145962" marR="145962" marT="72981" marB="729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/>
                        <a:t>0.6014</a:t>
                      </a:r>
                    </a:p>
                  </a:txBody>
                  <a:tcPr marL="145962" marR="145962" marT="72981" marB="729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/>
                        <a:t>0.5803</a:t>
                      </a:r>
                    </a:p>
                  </a:txBody>
                  <a:tcPr marL="145962" marR="145962" marT="72981" marB="729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/>
                        <a:t>0.5964</a:t>
                      </a:r>
                    </a:p>
                  </a:txBody>
                  <a:tcPr marL="145962" marR="145962" marT="72981" marB="729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dirty="0"/>
                        <a:t>0.6097</a:t>
                      </a:r>
                    </a:p>
                  </a:txBody>
                  <a:tcPr marL="145962" marR="145962" marT="72981" marB="72981"/>
                </a:tc>
                <a:extLst>
                  <a:ext uri="{0D108BD9-81ED-4DB2-BD59-A6C34878D82A}">
                    <a16:rowId xmlns:a16="http://schemas.microsoft.com/office/drawing/2014/main" val="3905985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199817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Web9510</Template>
  <TotalTime>307</TotalTime>
  <Words>361</Words>
  <Application>Microsoft Office PowerPoint</Application>
  <PresentationFormat>Widescreen</PresentationFormat>
  <Paragraphs>150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Gill Sans MT</vt:lpstr>
      <vt:lpstr>Times New Roman</vt:lpstr>
      <vt:lpstr>Wingdings 2</vt:lpstr>
      <vt:lpstr>Dividend</vt:lpstr>
      <vt:lpstr>Apply machine learning into NBA shot prediction</vt:lpstr>
      <vt:lpstr>Moreyball – sports analytics </vt:lpstr>
      <vt:lpstr>introduction</vt:lpstr>
      <vt:lpstr>Dataset</vt:lpstr>
      <vt:lpstr>Data preprocessing</vt:lpstr>
      <vt:lpstr>Input  &amp; output</vt:lpstr>
      <vt:lpstr>Modeling </vt:lpstr>
      <vt:lpstr>Parameter tuning </vt:lpstr>
      <vt:lpstr>K-fold cross validation </vt:lpstr>
      <vt:lpstr>Principal components analysis </vt:lpstr>
      <vt:lpstr>LSTM model</vt:lpstr>
      <vt:lpstr>Conclusion</vt:lpstr>
      <vt:lpstr>Defenders' data</vt:lpstr>
      <vt:lpstr>Hot zone</vt:lpstr>
      <vt:lpstr>BiLSTm model</vt:lpstr>
      <vt:lpstr>Thank You for you FOR you attention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NBA shots </dc:title>
  <dc:creator>Yang, Fan</dc:creator>
  <cp:lastModifiedBy>Yang, Fan</cp:lastModifiedBy>
  <cp:revision>5</cp:revision>
  <dcterms:created xsi:type="dcterms:W3CDTF">2022-02-23T02:30:39Z</dcterms:created>
  <dcterms:modified xsi:type="dcterms:W3CDTF">2022-08-23T23:04:28Z</dcterms:modified>
</cp:coreProperties>
</file>