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57" r:id="rId5"/>
    <p:sldId id="258" r:id="rId6"/>
    <p:sldId id="262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6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9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1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5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4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01307-7186-4D0D-8982-9B6AE753F543}" type="datetimeFigureOut">
              <a:rPr lang="ru-RU" smtClean="0"/>
              <a:t>30.04.2021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F693BE-A86A-4398-83A0-24D553F6B1A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41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0E19D-4CF8-48EA-901B-E3EE61A0F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MemoryMap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89CA35-6906-4C3D-80A6-C5E40E11F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r"/>
            <a:r>
              <a:rPr lang="ru-RU" dirty="0"/>
              <a:t>Выполнила: </a:t>
            </a:r>
            <a:r>
              <a:rPr lang="ru-RU" dirty="0" err="1"/>
              <a:t>Сай</a:t>
            </a:r>
            <a:r>
              <a:rPr lang="ru-RU" dirty="0"/>
              <a:t> Дарья</a:t>
            </a:r>
          </a:p>
          <a:p>
            <a:pPr algn="r"/>
            <a:r>
              <a:rPr lang="ru-RU" dirty="0"/>
              <a:t>Группа: ИСТИ-19-1м</a:t>
            </a:r>
            <a:endParaRPr lang="en-US" dirty="0"/>
          </a:p>
          <a:p>
            <a:pPr algn="r"/>
            <a:r>
              <a:rPr lang="en-US" dirty="0"/>
              <a:t>dasha.tudvaseva@yandex.ru</a:t>
            </a:r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3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C6D57-5D0D-4AFC-8CB2-61B8C15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ТЗ: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EEE40-0A8A-437D-AE85-3B216B1B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749"/>
            <a:ext cx="10515600" cy="4351338"/>
          </a:xfrm>
        </p:spPr>
        <p:txBody>
          <a:bodyPr/>
          <a:lstStyle/>
          <a:p>
            <a:r>
              <a:rPr lang="ru-RU" dirty="0"/>
              <a:t>Используя язык программирования </a:t>
            </a:r>
            <a:r>
              <a:rPr lang="en-US" dirty="0"/>
              <a:t>Java </a:t>
            </a:r>
            <a:r>
              <a:rPr lang="ru-RU" dirty="0"/>
              <a:t>реализовать </a:t>
            </a:r>
            <a:r>
              <a:rPr lang="en-US" dirty="0"/>
              <a:t>Android</a:t>
            </a:r>
            <a:r>
              <a:rPr lang="ru-RU" dirty="0"/>
              <a:t>-приложение «Карта событий».</a:t>
            </a:r>
          </a:p>
          <a:p>
            <a:r>
              <a:rPr lang="ru-RU" dirty="0"/>
              <a:t>Приложение должно иметь следующий функционал:</a:t>
            </a:r>
          </a:p>
          <a:p>
            <a:pPr lvl="1"/>
            <a:r>
              <a:rPr lang="ru-RU" dirty="0"/>
              <a:t>делать снимки камерой;</a:t>
            </a:r>
          </a:p>
          <a:p>
            <a:pPr lvl="1"/>
            <a:r>
              <a:rPr lang="ru-RU" dirty="0"/>
              <a:t>определять текущее местоположение пользователя;</a:t>
            </a:r>
          </a:p>
          <a:p>
            <a:pPr lvl="1"/>
            <a:r>
              <a:rPr lang="ru-RU" dirty="0"/>
              <a:t>отображать на карте текущее местоположение и ранее заданное.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64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705B1-B25E-48D0-B309-3DCA191D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72943-C3D4-42D8-BCE2-FA74144D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/>
              <a:t>Загрузка на начальном экране</a:t>
            </a:r>
          </a:p>
          <a:p>
            <a:pPr marL="457200" indent="-457200">
              <a:buAutoNum type="arabicPeriod"/>
            </a:pPr>
            <a:r>
              <a:rPr lang="ru-RU" dirty="0"/>
              <a:t>Включение пользователем определения местоположения</a:t>
            </a:r>
          </a:p>
          <a:p>
            <a:pPr marL="457200" indent="-457200">
              <a:buAutoNum type="arabicPeriod"/>
            </a:pPr>
            <a:r>
              <a:rPr lang="ru-RU" dirty="0"/>
              <a:t>Создание пользователем Воспоминания, сохранение Воспоминания в БД</a:t>
            </a:r>
          </a:p>
          <a:p>
            <a:pPr marL="457200" indent="-457200">
              <a:buAutoNum type="arabicPeriod"/>
            </a:pPr>
            <a:r>
              <a:rPr lang="ru-RU" dirty="0"/>
              <a:t>Возможность просмотра Воспоминаний в виде списка</a:t>
            </a:r>
          </a:p>
        </p:txBody>
      </p:sp>
    </p:spTree>
    <p:extLst>
      <p:ext uri="{BB962C8B-B14F-4D97-AF65-F5344CB8AC3E}">
        <p14:creationId xmlns:p14="http://schemas.microsoft.com/office/powerpoint/2010/main" val="282810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92979-19E9-493B-8502-1015A15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Начальный экран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8CB93D-F9EF-481B-8DA7-459A009C7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834" y="438993"/>
            <a:ext cx="2853020" cy="534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5139E-4BAE-434D-8CCE-FD7CE5BBD31A}"/>
              </a:ext>
            </a:extLst>
          </p:cNvPr>
          <p:cNvSpPr txBox="1"/>
          <p:nvPr/>
        </p:nvSpPr>
        <p:spPr>
          <a:xfrm>
            <a:off x="1451579" y="2063692"/>
            <a:ext cx="540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экране есть область карты с установленными ранее маркерами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на кнопку «</a:t>
            </a:r>
            <a:r>
              <a:rPr lang="en-US" dirty="0"/>
              <a:t>Add Memory</a:t>
            </a:r>
            <a:r>
              <a:rPr lang="ru-RU" dirty="0"/>
              <a:t>» происходит переход на активность с созданием Воспоминания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на кнопку «</a:t>
            </a:r>
            <a:r>
              <a:rPr lang="en-US" dirty="0"/>
              <a:t>To List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Воспоминания отображаются в виде списка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на значок     происходит определение текущей </a:t>
            </a:r>
            <a:r>
              <a:rPr lang="ru-RU" dirty="0" err="1"/>
              <a:t>геопозиции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5E14A-DB9F-4291-AFD9-D3BEB4CF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728" y="4077049"/>
            <a:ext cx="212995" cy="2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1B93E-AD60-43E2-983E-053A65E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добавления воспоминания</a:t>
            </a:r>
          </a:p>
        </p:txBody>
      </p:sp>
      <p:pic>
        <p:nvPicPr>
          <p:cNvPr id="8" name="Объект 5">
            <a:extLst>
              <a:ext uri="{FF2B5EF4-FFF2-40B4-BE49-F238E27FC236}">
                <a16:creationId xmlns:a16="http://schemas.microsoft.com/office/drawing/2014/main" id="{E86F865A-9F0B-46FF-8FAE-0B1627476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22" y="1949013"/>
            <a:ext cx="1741812" cy="3449638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D391453-6E9E-4D36-86AD-C6723B3A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26396" y="1949013"/>
            <a:ext cx="1724819" cy="3449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0285E-0137-4583-8E8B-1DED6FC09E33}"/>
              </a:ext>
            </a:extLst>
          </p:cNvPr>
          <p:cNvSpPr txBox="1"/>
          <p:nvPr/>
        </p:nvSpPr>
        <p:spPr>
          <a:xfrm>
            <a:off x="1521825" y="2009796"/>
            <a:ext cx="52397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форме есть возможность заполнить поля: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Название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Дата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на кнопку камеры, с помощью системной камеры, можно сделать снимок, после чего он сохранится в директорию и выведется на экран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кнопки «</a:t>
            </a:r>
            <a:r>
              <a:rPr lang="en-US" dirty="0"/>
              <a:t>Save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происходит сохранение данных в БД </a:t>
            </a:r>
            <a:r>
              <a:rPr lang="en-US" dirty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нажатии кнопки «</a:t>
            </a:r>
            <a:r>
              <a:rPr lang="ru-RU" dirty="0" err="1"/>
              <a:t>Васк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происходит возврат на предыдущую активность без сохранения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1A1E-BD25-4DA2-B9D3-681A4624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Воспоминания в виде списка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1E879E8-7C1C-4B45-8506-8F13C9A3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485775"/>
            <a:ext cx="2533650" cy="5086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6F2E8E-C4FE-4EE0-A8EA-8E14F6E9EB03}"/>
              </a:ext>
            </a:extLst>
          </p:cNvPr>
          <p:cNvSpPr txBox="1"/>
          <p:nvPr/>
        </p:nvSpPr>
        <p:spPr>
          <a:xfrm>
            <a:off x="1566862" y="2172498"/>
            <a:ext cx="467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данном скриншоте представлены тестовые данные, которые подгружаются в список из БД</a:t>
            </a:r>
          </a:p>
        </p:txBody>
      </p:sp>
    </p:spTree>
    <p:extLst>
      <p:ext uri="{BB962C8B-B14F-4D97-AF65-F5344CB8AC3E}">
        <p14:creationId xmlns:p14="http://schemas.microsoft.com/office/powerpoint/2010/main" val="30246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BBC68-D209-4C0B-982C-CEF5BDB5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БД </a:t>
            </a:r>
            <a:r>
              <a:rPr lang="en-US" dirty="0" err="1"/>
              <a:t>sqlite</a:t>
            </a:r>
            <a:r>
              <a:rPr lang="ru-RU" dirty="0"/>
              <a:t>. Структура. Запросы на создание и удаление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3F1778-ABFD-4D38-B53F-CFE4507B3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317" y="1987549"/>
            <a:ext cx="3757707" cy="38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F5ADF-2A9C-47E5-A766-EF3512326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B98B9-6752-4763-BB8F-15674564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/>
              <a:t>Сай</a:t>
            </a:r>
            <a:r>
              <a:rPr lang="ru-RU" dirty="0"/>
              <a:t> Дарья</a:t>
            </a:r>
          </a:p>
          <a:p>
            <a:r>
              <a:rPr lang="ru-RU" dirty="0"/>
              <a:t>ИТСИ-19-1м</a:t>
            </a:r>
          </a:p>
          <a:p>
            <a:r>
              <a:rPr lang="en-US" dirty="0"/>
              <a:t>dasha.tudvaseva@yandex.ru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27652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231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Галерея</vt:lpstr>
      <vt:lpstr>#MemoryMap</vt:lpstr>
      <vt:lpstr>ТЗ:</vt:lpstr>
      <vt:lpstr>Бизнес-логика приложения</vt:lpstr>
      <vt:lpstr>Начальный экран приложения</vt:lpstr>
      <vt:lpstr>Форма добавления воспоминания</vt:lpstr>
      <vt:lpstr>Воспоминания в виде списка</vt:lpstr>
      <vt:lpstr>Работа с БД sqlite. Структура. Запросы на создание и удаление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Daria Sai</dc:creator>
  <cp:lastModifiedBy>Daria Sai</cp:lastModifiedBy>
  <cp:revision>10</cp:revision>
  <dcterms:created xsi:type="dcterms:W3CDTF">2021-01-11T07:37:38Z</dcterms:created>
  <dcterms:modified xsi:type="dcterms:W3CDTF">2021-04-30T07:07:36Z</dcterms:modified>
</cp:coreProperties>
</file>