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62" r:id="rId10"/>
    <p:sldId id="259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1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1307-7186-4D0D-8982-9B6AE753F543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0E19D-4CF8-48EA-901B-E3EE61A0F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Helpdesk </a:t>
            </a:r>
            <a:r>
              <a:rPr lang="ru-RU" dirty="0"/>
              <a:t>для администратора школы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89CA35-6906-4C3D-80A6-C5E40E11F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ru-RU" dirty="0"/>
              <a:t>Выполнила: </a:t>
            </a:r>
            <a:r>
              <a:rPr lang="ru-RU" dirty="0" err="1"/>
              <a:t>Сай</a:t>
            </a:r>
            <a:r>
              <a:rPr lang="ru-RU" dirty="0"/>
              <a:t> Дарья</a:t>
            </a:r>
          </a:p>
          <a:p>
            <a:pPr algn="r"/>
            <a:r>
              <a:rPr lang="ru-RU" dirty="0"/>
              <a:t>Группа: ИСТИ-19-1м</a:t>
            </a:r>
            <a:endParaRPr lang="en-US" dirty="0"/>
          </a:p>
          <a:p>
            <a:pPr algn="r"/>
            <a:r>
              <a:rPr lang="en-US" dirty="0"/>
              <a:t>dasha.tudvaseva@yandex.ru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30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81D6D-B0E1-48B3-9CEA-DBA96184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заявки пользователем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7E8F02E-2AE2-4DC9-B41F-4E016316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8" t="10819" r="938" b="72242"/>
          <a:stretch/>
        </p:blipFill>
        <p:spPr>
          <a:xfrm>
            <a:off x="395789" y="2885710"/>
            <a:ext cx="11400422" cy="10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6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50C7-4FAB-43F3-9C74-E2946C21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заявки администратором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731517-367F-4225-967F-A125480EF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6" t="11062" r="-371" b="72358"/>
          <a:stretch/>
        </p:blipFill>
        <p:spPr>
          <a:xfrm>
            <a:off x="0" y="2898014"/>
            <a:ext cx="11891590" cy="10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0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F5ADF-2A9C-47E5-A766-EF3512326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B98B9-6752-4763-BB8F-15674564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Сай</a:t>
            </a:r>
            <a:r>
              <a:rPr lang="ru-RU" dirty="0"/>
              <a:t> Дарья</a:t>
            </a:r>
          </a:p>
          <a:p>
            <a:r>
              <a:rPr lang="ru-RU" dirty="0"/>
              <a:t>ИТСИ-19-1м</a:t>
            </a:r>
          </a:p>
          <a:p>
            <a:r>
              <a:rPr lang="en-US" dirty="0"/>
              <a:t>dasha.tudvaseva@yandex.ru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C6D57-5D0D-4AFC-8CB2-61B8C1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EEE40-0A8A-437D-AE85-3B216B1B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749"/>
            <a:ext cx="10515600" cy="4351338"/>
          </a:xfrm>
        </p:spPr>
        <p:txBody>
          <a:bodyPr/>
          <a:lstStyle/>
          <a:p>
            <a:r>
              <a:rPr lang="ru-RU" dirty="0"/>
              <a:t>Используя язык программирования </a:t>
            </a:r>
            <a:r>
              <a:rPr lang="en-US" dirty="0"/>
              <a:t>Java </a:t>
            </a:r>
            <a:r>
              <a:rPr lang="ru-RU" dirty="0"/>
              <a:t>реализовать веб-приложение </a:t>
            </a:r>
            <a:r>
              <a:rPr lang="en-US" dirty="0"/>
              <a:t>Helpdesk</a:t>
            </a:r>
            <a:r>
              <a:rPr lang="ru-RU" dirty="0"/>
              <a:t>.</a:t>
            </a:r>
          </a:p>
          <a:p>
            <a:r>
              <a:rPr lang="ru-RU" dirty="0"/>
              <a:t>Приложение будет использоваться в локальной сети школы.</a:t>
            </a:r>
          </a:p>
          <a:p>
            <a:r>
              <a:rPr lang="ru-RU" dirty="0"/>
              <a:t>В приложении должны быть две роли – Администратор и Пользователь.</a:t>
            </a:r>
          </a:p>
          <a:p>
            <a:r>
              <a:rPr lang="ru-RU" dirty="0"/>
              <a:t>У администратора должна быть возможность просматривать все заявки и отмечать сделанные.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4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24560-9DAE-48C0-A8FB-7C776F4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2FEB3-BE2C-4D6A-84FE-83E14DC7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Клиент:</a:t>
            </a:r>
          </a:p>
          <a:p>
            <a:pPr lvl="1"/>
            <a:r>
              <a:rPr lang="en-US" dirty="0"/>
              <a:t>HTML 5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 err="1"/>
              <a:t>Thymeleaf</a:t>
            </a:r>
            <a:endParaRPr lang="en-US" dirty="0"/>
          </a:p>
          <a:p>
            <a:r>
              <a:rPr lang="ru-RU" dirty="0"/>
              <a:t>Сервер: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JPA</a:t>
            </a:r>
            <a:endParaRPr lang="ru-RU" dirty="0"/>
          </a:p>
        </p:txBody>
      </p:sp>
      <p:pic>
        <p:nvPicPr>
          <p:cNvPr id="4" name="Picture 8" descr="HTML — Википедия">
            <a:extLst>
              <a:ext uri="{FF2B5EF4-FFF2-40B4-BE49-F238E27FC236}">
                <a16:creationId xmlns:a16="http://schemas.microsoft.com/office/drawing/2014/main" id="{402019F8-39C1-46FC-968C-3B375F55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22" y="2265025"/>
            <a:ext cx="1074001" cy="107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Thymeleaf | Dariawan">
            <a:extLst>
              <a:ext uri="{FF2B5EF4-FFF2-40B4-BE49-F238E27FC236}">
                <a16:creationId xmlns:a16="http://schemas.microsoft.com/office/drawing/2014/main" id="{9C82449D-38A5-4022-BB83-495BE3A1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98" y="2378341"/>
            <a:ext cx="1868141" cy="3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pring Boot — Национальная библиотека им. Н. Э. Баумана">
            <a:extLst>
              <a:ext uri="{FF2B5EF4-FFF2-40B4-BE49-F238E27FC236}">
                <a16:creationId xmlns:a16="http://schemas.microsoft.com/office/drawing/2014/main" id="{8F1D233D-EAE9-44A6-9728-869CD54F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33" y="4978397"/>
            <a:ext cx="1404791" cy="7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le:IntelliJ IDEA Logo.svg - Wikimedia Commons">
            <a:extLst>
              <a:ext uri="{FF2B5EF4-FFF2-40B4-BE49-F238E27FC236}">
                <a16:creationId xmlns:a16="http://schemas.microsoft.com/office/drawing/2014/main" id="{1E80E56C-0578-42A3-A196-22E53ED5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45" y="3253577"/>
            <a:ext cx="977317" cy="97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74FB8DFB-42D4-4666-893A-9C916F4C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49" y="3699300"/>
            <a:ext cx="1944149" cy="12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SS - Wikipedia">
            <a:extLst>
              <a:ext uri="{FF2B5EF4-FFF2-40B4-BE49-F238E27FC236}">
                <a16:creationId xmlns:a16="http://schemas.microsoft.com/office/drawing/2014/main" id="{16B5FAC1-AD0A-4736-9BF9-00B9E945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056" y="3699300"/>
            <a:ext cx="692719" cy="9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3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CC7A6-9CAB-458A-86F0-E59DC8B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1026" name="Picture 2" descr="https://sun9-71.userapi.com/impg/vYXfC6pSoWeCjHlXQHpU1QZJsKNUlE0iSF9big/-EHf8RSoPnQ.jpg?size=1920x1080&amp;quality=96&amp;proxy=1&amp;sign=a1e7f81f19687cc70d52cb04f157ff48&amp;type=album">
            <a:extLst>
              <a:ext uri="{FF2B5EF4-FFF2-40B4-BE49-F238E27FC236}">
                <a16:creationId xmlns:a16="http://schemas.microsoft.com/office/drawing/2014/main" id="{2A55BBA8-3E9F-4C91-85FB-47F5F9383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5" t="17039" r="24371" b="26474"/>
          <a:stretch/>
        </p:blipFill>
        <p:spPr bwMode="auto">
          <a:xfrm>
            <a:off x="5150840" y="2324540"/>
            <a:ext cx="5654180" cy="31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44E25-1A73-4DAD-9C87-A3F5D0099B93}"/>
              </a:ext>
            </a:extLst>
          </p:cNvPr>
          <p:cNvSpPr txBox="1"/>
          <p:nvPr/>
        </p:nvSpPr>
        <p:spPr>
          <a:xfrm>
            <a:off x="931178" y="2046915"/>
            <a:ext cx="2641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БД создана в </a:t>
            </a:r>
            <a:r>
              <a:rPr lang="en-US" dirty="0"/>
              <a:t>MySQL </a:t>
            </a:r>
            <a:r>
              <a:rPr lang="ru-RU" dirty="0"/>
              <a:t>и состоит из 5 таблиц: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Запросы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Статусы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Темы запросов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38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9FBBA-9229-49CD-90A2-540572C2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Начальная конфигурация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9BCDC-18B1-422C-90C0-E066D90D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9969" cy="4351338"/>
          </a:xfrm>
        </p:spPr>
        <p:txBody>
          <a:bodyPr/>
          <a:lstStyle/>
          <a:p>
            <a:r>
              <a:rPr lang="ru-RU" dirty="0"/>
              <a:t>Начальная конфигурация приложения создана с помощью </a:t>
            </a:r>
            <a:r>
              <a:rPr lang="en-US" dirty="0"/>
              <a:t>Spring </a:t>
            </a:r>
            <a:r>
              <a:rPr lang="en-US" dirty="0" err="1"/>
              <a:t>Initializr</a:t>
            </a:r>
            <a:endParaRPr lang="en-US" dirty="0"/>
          </a:p>
          <a:p>
            <a:r>
              <a:rPr lang="ru-RU" dirty="0"/>
              <a:t>На рисунке показаны начальные настройки и зависимости в проекте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F275C1-C9B8-41C5-8378-1DE1EC183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3" t="11669" r="10206" b="18338"/>
          <a:stretch/>
        </p:blipFill>
        <p:spPr>
          <a:xfrm>
            <a:off x="4748169" y="2234138"/>
            <a:ext cx="6993297" cy="33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705B1-B25E-48D0-B309-3DCA191D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72943-C3D4-42D8-BCE2-FA74144D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1. Вход/регистрация пользователя в приложение</a:t>
            </a:r>
          </a:p>
          <a:p>
            <a:pPr lvl="1"/>
            <a:r>
              <a:rPr lang="ru-RU" dirty="0"/>
              <a:t>Изначально все компьютеры регистрирует администратор </a:t>
            </a:r>
          </a:p>
          <a:p>
            <a:pPr lvl="1">
              <a:spcAft>
                <a:spcPts val="1200"/>
              </a:spcAft>
            </a:pPr>
            <a:r>
              <a:rPr lang="ru-RU" dirty="0"/>
              <a:t>Имя пользователя – имя компьютера в локальной сети школы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2. Создание пользователем заявки, если что-то не работает</a:t>
            </a:r>
          </a:p>
          <a:p>
            <a:pPr marL="0" indent="0">
              <a:buNone/>
            </a:pPr>
            <a:r>
              <a:rPr lang="ru-RU" dirty="0"/>
              <a:t>3. Получение администратором заявки и обработка ее</a:t>
            </a:r>
          </a:p>
          <a:p>
            <a:pPr lvl="1">
              <a:spcAft>
                <a:spcPts val="1200"/>
              </a:spcAft>
            </a:pPr>
            <a:r>
              <a:rPr lang="ru-RU" dirty="0"/>
              <a:t>Администратор может редактировать заявку, в частности менять статус</a:t>
            </a:r>
          </a:p>
          <a:p>
            <a:pPr marL="0" indent="0">
              <a:buNone/>
            </a:pPr>
            <a:r>
              <a:rPr lang="ru-RU" dirty="0"/>
              <a:t>4. В личном кабинете пользователь может посмотреть список своих заявок и их статусы и ответы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82810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92979-19E9-493B-8502-1015A15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Вход/Регистрация в системе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85EC77F-895F-475A-95D5-455846067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24" t="10868" r="33465" b="58668"/>
          <a:stretch/>
        </p:blipFill>
        <p:spPr>
          <a:xfrm>
            <a:off x="5981350" y="2881364"/>
            <a:ext cx="3565321" cy="19032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2B6C67-0F80-4144-BB6E-1C301664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04" t="10652" r="42064" b="61782"/>
          <a:stretch/>
        </p:blipFill>
        <p:spPr>
          <a:xfrm>
            <a:off x="2239861" y="2881364"/>
            <a:ext cx="1954636" cy="18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1B93E-AD60-43E2-983E-053A65E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заявок у администратора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F46C15-4119-403A-9C64-BDEE39AB9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99" t="11255" r="48" b="49416"/>
          <a:stretch/>
        </p:blipFill>
        <p:spPr>
          <a:xfrm>
            <a:off x="963914" y="2550355"/>
            <a:ext cx="10264172" cy="21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8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1A1E-BD25-4DA2-B9D3-681A462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заявок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54EC244-4D0B-42B2-84AA-314F42C0B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5" t="11255" r="675" b="58281"/>
          <a:stretch/>
        </p:blipFill>
        <p:spPr>
          <a:xfrm>
            <a:off x="758170" y="2543961"/>
            <a:ext cx="10675659" cy="17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9629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214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Галерея</vt:lpstr>
      <vt:lpstr>Helpdesk для администратора школы</vt:lpstr>
      <vt:lpstr>ТЗ:</vt:lpstr>
      <vt:lpstr>Используемые технологии</vt:lpstr>
      <vt:lpstr>Схема БД</vt:lpstr>
      <vt:lpstr>Начальная конфигурация приложения</vt:lpstr>
      <vt:lpstr>Бизнес-логика приложения</vt:lpstr>
      <vt:lpstr>Вход/Регистрация в системе</vt:lpstr>
      <vt:lpstr>Список заявок у администратора</vt:lpstr>
      <vt:lpstr>Список заявок пользователя</vt:lpstr>
      <vt:lpstr>Создание заявки пользователем</vt:lpstr>
      <vt:lpstr>Редактирование заявки администратором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Daria Sai</dc:creator>
  <cp:lastModifiedBy>Daria Sai</cp:lastModifiedBy>
  <cp:revision>7</cp:revision>
  <dcterms:created xsi:type="dcterms:W3CDTF">2021-01-11T07:37:38Z</dcterms:created>
  <dcterms:modified xsi:type="dcterms:W3CDTF">2021-01-11T08:51:08Z</dcterms:modified>
</cp:coreProperties>
</file>