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83B3-4EA5-4540-A50A-7E9A9D634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34B71-EA3E-425C-BBB4-46862A74F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DFAB-F6E0-46E6-B3DB-77184667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63AE-93F0-401E-AA61-92573834EDA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41F1-1752-4BB0-8F31-B9E62EF5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ECCE2-270F-43CA-A614-6B6CBDDB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1FC7-4BC6-4E17-AD8D-9419B7BB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7C9A-707F-4007-B732-55E2675D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97489-62D4-4783-9273-F96A72FB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03AB-142E-4E5E-A95B-8F8F8749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63AE-93F0-401E-AA61-92573834EDA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6D87-0F43-40EE-8EDE-53139139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F9F1-6BFE-4F3E-9D2B-6BFB122F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1FC7-4BC6-4E17-AD8D-9419B7BB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9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5A7E7-30C5-4B6B-A32F-5E23FC920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78507-441A-4EF8-90D1-BA6686996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2ED2A-308C-4775-9D0E-2969C612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63AE-93F0-401E-AA61-92573834EDA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D9E4B-082C-4C6E-8542-FF2EAF5E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5C41-9DD4-4D9F-A828-BC1E42D2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1FC7-4BC6-4E17-AD8D-9419B7BB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7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655C-2A38-4578-B1EF-EE52F535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31E7-5860-4FCB-BB4A-B3B9B11EE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4D9F-5E8F-409F-89AC-53589FD8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63AE-93F0-401E-AA61-92573834EDA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5EDD-25E3-4796-BD19-D110C69E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BE9D-972C-430F-AF34-8FDE0324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1FC7-4BC6-4E17-AD8D-9419B7BB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6F70-6401-4053-A860-606F578C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FE46C-BF4E-40D4-9A04-6347648F9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A0BA-39FD-445A-9B32-E4DBC920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63AE-93F0-401E-AA61-92573834EDA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E61E7-8505-4306-B049-E0A3CCC7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0E82E-6B2B-4414-9566-53B7C720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1FC7-4BC6-4E17-AD8D-9419B7BB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3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67B6-10ED-4AF8-A027-6F356C82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3830-F39A-4D68-B2AB-DF042A356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4F766-68BC-419D-A54D-8E43D2B85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1E601-848F-4AF2-945E-03F03F5F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63AE-93F0-401E-AA61-92573834EDA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B37AF-5C65-4D57-9D07-45C13BC6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0653E-DDDF-4F58-823B-25B14E20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1FC7-4BC6-4E17-AD8D-9419B7BB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4E06-FE3B-432F-8261-1E063E85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C1EC-9E47-42AA-BC91-63693F19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8C408-595C-4EFB-9236-BF44218A4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2D8EF-9B7E-4876-A8FB-C5FCBB6AE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2F4E1-9987-4400-87D4-DEE464DE8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EF25A-B11B-44DC-9D51-63FFFF20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63AE-93F0-401E-AA61-92573834EDA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E3A5C-5CF5-48B9-B305-9B6540B0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8C144-E368-42D2-BAD5-0D112B2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1FC7-4BC6-4E17-AD8D-9419B7BB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1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7F6F-85F3-4319-8801-4E3C57E9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0915B-C8E7-4FF2-BB76-8EE4D59A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63AE-93F0-401E-AA61-92573834EDA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915E0-9E63-4AA8-A5B0-27314088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6CE0A-FA55-4E03-9E1A-0A21D170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1FC7-4BC6-4E17-AD8D-9419B7BB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CE647-B591-48BE-BAD2-C21668B2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63AE-93F0-401E-AA61-92573834EDA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B5B9D-30DC-4BB3-BAA0-41A42CC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5EFD0-09BE-41A4-9B11-FFE5E854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1FC7-4BC6-4E17-AD8D-9419B7BB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16C9-B0AD-4B89-A429-944412DB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2C3E-EA83-4E91-B61E-E45C0407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F472F-1BE8-4AA3-995E-267D38DB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2875C-1D20-43FC-8EB8-E11C3459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63AE-93F0-401E-AA61-92573834EDA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F6B21-6756-44EA-94D1-A0B9FE0A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045A2-C5A2-4576-836E-00A4BDCD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1FC7-4BC6-4E17-AD8D-9419B7BB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3B90-A6CC-44C5-9E6E-C01D9CA1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BDA1A-0953-421C-BF6A-3ED91DBF6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306CF-1E71-412C-A889-54D0039F9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3FAF-6138-4F33-93B7-4CFC9AD7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63AE-93F0-401E-AA61-92573834EDA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DD8EC-8225-4104-BB06-19B70CA6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21B53-E052-4430-B222-C37B3D09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1FC7-4BC6-4E17-AD8D-9419B7BB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212F8-AF07-4E8A-BB6B-248763D7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BDE0-2250-4DDC-B526-4A80B42F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DEF1B-2EFC-4933-8271-541BC982D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D63AE-93F0-401E-AA61-92573834EDA5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F30C-BFF1-458D-A9D2-BD7A5516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D746-5DB4-4AFB-A26B-E58BFD5A9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1FC7-4BC6-4E17-AD8D-9419B7BB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EEA156-EC75-45AB-B032-65BA4898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24" y="0"/>
            <a:ext cx="868034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42397C-5002-4177-AC2B-203AFD983F64}"/>
              </a:ext>
            </a:extLst>
          </p:cNvPr>
          <p:cNvSpPr txBox="1"/>
          <p:nvPr/>
        </p:nvSpPr>
        <p:spPr>
          <a:xfrm rot="16200000">
            <a:off x="-2830861" y="2828834"/>
            <a:ext cx="6858001" cy="1200329"/>
          </a:xfrm>
          <a:prstGeom prst="rect">
            <a:avLst/>
          </a:prstGeom>
          <a:solidFill>
            <a:srgbClr val="ED64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Know you Data</a:t>
            </a:r>
          </a:p>
        </p:txBody>
      </p:sp>
    </p:spTree>
    <p:extLst>
      <p:ext uri="{BB962C8B-B14F-4D97-AF65-F5344CB8AC3E}">
        <p14:creationId xmlns:p14="http://schemas.microsoft.com/office/powerpoint/2010/main" val="248388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Tue Hellstern</dc:creator>
  <cp:lastModifiedBy>Tue Hellstern</cp:lastModifiedBy>
  <cp:revision>1</cp:revision>
  <dcterms:created xsi:type="dcterms:W3CDTF">2022-03-31T14:28:59Z</dcterms:created>
  <dcterms:modified xsi:type="dcterms:W3CDTF">2022-04-01T08:26:45Z</dcterms:modified>
</cp:coreProperties>
</file>