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decora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6EF5C-9AA5-47E6-A287-0992D5F46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DECORATOR PATTERN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525B1B-EA1B-4FAE-972D-EAEB65BA0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Done by Asger, Jacob and Tue</a:t>
            </a:r>
          </a:p>
        </p:txBody>
      </p:sp>
    </p:spTree>
    <p:extLst>
      <p:ext uri="{BB962C8B-B14F-4D97-AF65-F5344CB8AC3E}">
        <p14:creationId xmlns:p14="http://schemas.microsoft.com/office/powerpoint/2010/main" val="166924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26DBD-8E89-47C1-9650-4751C85F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028B35-D43E-4F65-947A-ECD9CE1E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solution to a common problem</a:t>
            </a:r>
          </a:p>
          <a:p>
            <a:r>
              <a:rPr lang="en-US" dirty="0"/>
              <a:t>Different methods to different problems</a:t>
            </a:r>
          </a:p>
          <a:p>
            <a:r>
              <a:rPr lang="en-US" dirty="0"/>
              <a:t>We have worked with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25492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5D43BE-D816-4391-BFE2-3697706D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da-DK" sz="3200">
                <a:solidFill>
                  <a:srgbClr val="FFFFFF"/>
                </a:solidFill>
              </a:rPr>
              <a:t>A simple problem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EB4A171-61FC-4859-9372-CA60CA09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da-DK" sz="1400" dirty="0">
                <a:solidFill>
                  <a:srgbClr val="FFFFFF"/>
                </a:solidFill>
              </a:rPr>
              <a:t>A burger menu </a:t>
            </a:r>
            <a:r>
              <a:rPr lang="da-DK" sz="1400" dirty="0" err="1">
                <a:solidFill>
                  <a:srgbClr val="FFFFFF"/>
                </a:solidFill>
              </a:rPr>
              <a:t>maker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 err="1">
                <a:solidFill>
                  <a:srgbClr val="FFFFFF"/>
                </a:solidFill>
              </a:rPr>
              <a:t>Many</a:t>
            </a:r>
            <a:r>
              <a:rPr lang="da-DK" sz="1400" dirty="0">
                <a:solidFill>
                  <a:srgbClr val="FFFFFF"/>
                </a:solidFill>
              </a:rPr>
              <a:t> sub </a:t>
            </a:r>
            <a:r>
              <a:rPr lang="da-DK" sz="1400" dirty="0" err="1">
                <a:solidFill>
                  <a:srgbClr val="FFFFFF"/>
                </a:solidFill>
              </a:rPr>
              <a:t>classes</a:t>
            </a:r>
            <a:endParaRPr lang="da-DK" sz="1400" dirty="0">
              <a:solidFill>
                <a:srgbClr val="FFFFFF"/>
              </a:solidFill>
            </a:endParaRPr>
          </a:p>
          <a:p>
            <a:r>
              <a:rPr lang="da-DK" sz="1400" dirty="0">
                <a:solidFill>
                  <a:srgbClr val="FFFFFF"/>
                </a:solidFill>
              </a:rPr>
              <a:t>If </a:t>
            </a:r>
            <a:r>
              <a:rPr lang="da-DK" sz="1400" dirty="0" err="1">
                <a:solidFill>
                  <a:srgbClr val="FFFFFF"/>
                </a:solidFill>
              </a:rPr>
              <a:t>we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wanted</a:t>
            </a:r>
            <a:r>
              <a:rPr lang="da-DK" sz="1400" dirty="0">
                <a:solidFill>
                  <a:srgbClr val="FFFFFF"/>
                </a:solidFill>
              </a:rPr>
              <a:t> to </a:t>
            </a:r>
            <a:r>
              <a:rPr lang="da-DK" sz="1400" dirty="0" err="1">
                <a:solidFill>
                  <a:srgbClr val="FFFFFF"/>
                </a:solidFill>
              </a:rPr>
              <a:t>add</a:t>
            </a:r>
            <a:r>
              <a:rPr lang="da-DK" sz="1400" dirty="0">
                <a:solidFill>
                  <a:srgbClr val="FFFFFF"/>
                </a:solidFill>
              </a:rPr>
              <a:t> ”Dessert” to the </a:t>
            </a:r>
            <a:r>
              <a:rPr lang="da-DK" sz="1400" dirty="0" err="1">
                <a:solidFill>
                  <a:srgbClr val="FFFFFF"/>
                </a:solidFill>
              </a:rPr>
              <a:t>IMenu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we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would</a:t>
            </a:r>
            <a:r>
              <a:rPr lang="da-DK" sz="1400" dirty="0">
                <a:solidFill>
                  <a:srgbClr val="FFFFFF"/>
                </a:solidFill>
              </a:rPr>
              <a:t> end up with </a:t>
            </a:r>
          </a:p>
          <a:p>
            <a:r>
              <a:rPr lang="da-DK" sz="1400" dirty="0">
                <a:solidFill>
                  <a:srgbClr val="FFFFFF"/>
                </a:solidFill>
              </a:rPr>
              <a:t>Faktor !n</a:t>
            </a:r>
          </a:p>
          <a:p>
            <a:r>
              <a:rPr lang="da-DK" sz="1400" dirty="0">
                <a:solidFill>
                  <a:srgbClr val="FFFFFF"/>
                </a:solidFill>
              </a:rPr>
              <a:t>It </a:t>
            </a:r>
            <a:r>
              <a:rPr lang="da-DK" sz="1400" dirty="0" err="1">
                <a:solidFill>
                  <a:srgbClr val="FFFFFF"/>
                </a:solidFill>
              </a:rPr>
              <a:t>can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be</a:t>
            </a:r>
            <a:r>
              <a:rPr lang="da-DK" sz="1400" dirty="0">
                <a:solidFill>
                  <a:srgbClr val="FFFFFF"/>
                </a:solidFill>
              </a:rPr>
              <a:t> done </a:t>
            </a:r>
            <a:r>
              <a:rPr lang="da-DK" sz="1400" dirty="0" err="1">
                <a:solidFill>
                  <a:srgbClr val="FFFFFF"/>
                </a:solidFill>
              </a:rPr>
              <a:t>alot</a:t>
            </a:r>
            <a:r>
              <a:rPr lang="da-DK" sz="1400" dirty="0">
                <a:solidFill>
                  <a:srgbClr val="FFFFFF"/>
                </a:solidFill>
              </a:rPr>
              <a:t> </a:t>
            </a:r>
            <a:r>
              <a:rPr lang="da-DK" sz="1400" dirty="0" err="1">
                <a:solidFill>
                  <a:srgbClr val="FFFFFF"/>
                </a:solidFill>
              </a:rPr>
              <a:t>simpler</a:t>
            </a:r>
            <a:endParaRPr lang="da-DK" sz="1400" dirty="0">
              <a:solidFill>
                <a:srgbClr val="FFFFFF"/>
              </a:solidFill>
            </a:endParaRPr>
          </a:p>
          <a:p>
            <a:endParaRPr lang="da-DK" sz="1400" dirty="0">
              <a:solidFill>
                <a:srgbClr val="FFFFFF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A57F1852-937C-4630-B04D-DE0D7AFA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39315"/>
            <a:ext cx="6844045" cy="4174866"/>
          </a:xfrm>
          <a:prstGeom prst="rect">
            <a:avLst/>
          </a:prstGeom>
        </p:spPr>
      </p:pic>
      <p:pic>
        <p:nvPicPr>
          <p:cNvPr id="2052" name="Picture 4" descr="Angry Emoji [Free Download iPhone Emojis in PNG] | Angry emoji, Emoji  images, Emoticons emojis">
            <a:extLst>
              <a:ext uri="{FF2B5EF4-FFF2-40B4-BE49-F238E27FC236}">
                <a16:creationId xmlns:a16="http://schemas.microsoft.com/office/drawing/2014/main" id="{3954D7F9-FF25-4AF1-9948-FC649CB35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6976">
            <a:off x="8999245" y="4152142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15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BD6EC-2D23-4DA9-B179-3A9BE737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a-DK" dirty="0" err="1"/>
              <a:t>What</a:t>
            </a:r>
            <a:r>
              <a:rPr lang="da-DK"/>
              <a:t> is decorator pattern</a:t>
            </a:r>
          </a:p>
        </p:txBody>
      </p:sp>
      <p:pic>
        <p:nvPicPr>
          <p:cNvPr id="1026" name="Picture 2" descr="Decorator pattern - Wikipedia">
            <a:extLst>
              <a:ext uri="{FF2B5EF4-FFF2-40B4-BE49-F238E27FC236}">
                <a16:creationId xmlns:a16="http://schemas.microsoft.com/office/drawing/2014/main" id="{8025FA7D-0667-48C2-B7CA-089498E1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6501" y="2249487"/>
            <a:ext cx="4479054" cy="354965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901B59-2781-4548-8A65-4D807DA58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da-DK" dirty="0" err="1"/>
              <a:t>Inherticane</a:t>
            </a:r>
            <a:r>
              <a:rPr lang="da-DK" dirty="0"/>
              <a:t> and </a:t>
            </a:r>
            <a:r>
              <a:rPr lang="da-DK" dirty="0" err="1"/>
              <a:t>composition</a:t>
            </a:r>
            <a:endParaRPr lang="da-DK" dirty="0"/>
          </a:p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funciontality</a:t>
            </a:r>
            <a:r>
              <a:rPr lang="da-DK" dirty="0"/>
              <a:t> in </a:t>
            </a:r>
            <a:r>
              <a:rPr lang="da-DK" dirty="0" err="1"/>
              <a:t>runtime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567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3340CA-8E49-4D13-83EF-3427ADFB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da-DK" sz="3200">
                <a:solidFill>
                  <a:srgbClr val="FFFFFF"/>
                </a:solidFill>
              </a:rPr>
              <a:t>Why use decorator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B3817C-4021-4E8B-BC3E-C5D4A092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da-DK" sz="1400" dirty="0">
                <a:solidFill>
                  <a:srgbClr val="FFFFFF"/>
                </a:solidFill>
              </a:rPr>
              <a:t>Simple </a:t>
            </a:r>
            <a:r>
              <a:rPr lang="da-DK" sz="1400">
                <a:solidFill>
                  <a:srgbClr val="FFFFFF"/>
                </a:solidFill>
              </a:rPr>
              <a:t>way</a:t>
            </a:r>
            <a:r>
              <a:rPr lang="da-DK" sz="1400" dirty="0">
                <a:solidFill>
                  <a:srgbClr val="FFFFFF"/>
                </a:solidFill>
              </a:rPr>
              <a:t> to </a:t>
            </a:r>
            <a:r>
              <a:rPr lang="da-DK" sz="1400">
                <a:solidFill>
                  <a:srgbClr val="FFFFFF"/>
                </a:solidFill>
              </a:rPr>
              <a:t>implement</a:t>
            </a:r>
            <a:r>
              <a:rPr lang="da-DK" sz="1400" dirty="0">
                <a:solidFill>
                  <a:srgbClr val="FFFFFF"/>
                </a:solidFill>
              </a:rPr>
              <a:t> same solution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3091757B-68DE-4229-B249-4407B6E5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228098"/>
            <a:ext cx="6844045" cy="4397299"/>
          </a:xfrm>
          <a:prstGeom prst="rect">
            <a:avLst/>
          </a:prstGeom>
        </p:spPr>
      </p:pic>
      <p:pic>
        <p:nvPicPr>
          <p:cNvPr id="3074" name="Picture 2" descr="Emoticon Thumb Up transparent PNG - StickPNG">
            <a:extLst>
              <a:ext uri="{FF2B5EF4-FFF2-40B4-BE49-F238E27FC236}">
                <a16:creationId xmlns:a16="http://schemas.microsoft.com/office/drawing/2014/main" id="{CAADC1BB-5E7D-4687-909A-7240CA92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41245" y="-69323"/>
            <a:ext cx="2703130" cy="27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83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B140-805F-40E9-AC5B-DDBB3711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505BA6-A689-4354-8D05-A48DCF99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https://refactoring.guru/design-patterns/decorator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943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dsløb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Kredsløb</vt:lpstr>
      <vt:lpstr>DECORATOR PATTERN</vt:lpstr>
      <vt:lpstr>Design pattern</vt:lpstr>
      <vt:lpstr>A simple problem</vt:lpstr>
      <vt:lpstr>What is decorator pattern</vt:lpstr>
      <vt:lpstr>Why use decorator pattern</vt:lpstr>
      <vt:lpstr>Refrences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Jacob Nyvang</dc:creator>
  <cp:lastModifiedBy>Jacob Nyvang</cp:lastModifiedBy>
  <cp:revision>2</cp:revision>
  <dcterms:created xsi:type="dcterms:W3CDTF">2020-11-05T12:08:51Z</dcterms:created>
  <dcterms:modified xsi:type="dcterms:W3CDTF">2020-11-05T12:16:27Z</dcterms:modified>
</cp:coreProperties>
</file>