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7CA0-72D8-E58D-A0B1-760A46AB5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 </a:t>
            </a:r>
            <a:r>
              <a:rPr lang="en-US" dirty="0" err="1"/>
              <a:t>Mayadin</a:t>
            </a:r>
            <a:r>
              <a:rPr lang="en-US" dirty="0"/>
              <a:t> Article Scraper &amp; Visualization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B79AC-56E8-6D41-25BB-D99FEF57B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Scraping, Data Processing, and Visualization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15287A6-67C4-AE11-A9FB-57AC48262D50}"/>
              </a:ext>
            </a:extLst>
          </p:cNvPr>
          <p:cNvSpPr txBox="1">
            <a:spLocks/>
          </p:cNvSpPr>
          <p:nvPr/>
        </p:nvSpPr>
        <p:spPr>
          <a:xfrm>
            <a:off x="6562165" y="5349874"/>
            <a:ext cx="4589928" cy="1127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Mohamad </a:t>
            </a:r>
            <a:r>
              <a:rPr lang="en-US" dirty="0" err="1"/>
              <a:t>Monzer</a:t>
            </a:r>
            <a:endParaRPr lang="en-US" dirty="0"/>
          </a:p>
          <a:p>
            <a:r>
              <a:rPr lang="en-US" dirty="0"/>
              <a:t>20-8-2024</a:t>
            </a:r>
          </a:p>
        </p:txBody>
      </p:sp>
    </p:spTree>
    <p:extLst>
      <p:ext uri="{BB962C8B-B14F-4D97-AF65-F5344CB8AC3E}">
        <p14:creationId xmlns:p14="http://schemas.microsoft.com/office/powerpoint/2010/main" val="123394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Untitled">
            <a:hlinkClick r:id="" action="ppaction://media"/>
            <a:extLst>
              <a:ext uri="{FF2B5EF4-FFF2-40B4-BE49-F238E27FC236}">
                <a16:creationId xmlns:a16="http://schemas.microsoft.com/office/drawing/2014/main" id="{3E86B366-A0AB-EA7E-64FC-A4952C44FC6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0423" y="960583"/>
            <a:ext cx="11771153" cy="526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1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2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C8C1-DA9F-08E9-8C65-DBD16EC6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AD7EC-AC2F-C220-AD22-D1446F811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Summary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Successfully scraped, processed, and stored article data.</a:t>
            </a:r>
          </a:p>
          <a:p>
            <a:pPr lvl="1"/>
            <a:r>
              <a:rPr lang="en-US" dirty="0"/>
              <a:t>Demonstrated flexibility in data storage options (MongoDB/JSON).</a:t>
            </a:r>
          </a:p>
          <a:p>
            <a:pPr lvl="1"/>
            <a:r>
              <a:rPr lang="en-US" dirty="0"/>
              <a:t>Utilized Flask for interactive data visualization.</a:t>
            </a:r>
          </a:p>
          <a:p>
            <a:r>
              <a:rPr lang="en-US" b="1" dirty="0"/>
              <a:t>Future Work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Potential improvements or future enhancements:</a:t>
            </a:r>
          </a:p>
          <a:p>
            <a:pPr lvl="1"/>
            <a:r>
              <a:rPr lang="en-US" dirty="0"/>
              <a:t>Real-time data updates</a:t>
            </a:r>
          </a:p>
          <a:p>
            <a:pPr lvl="1"/>
            <a:r>
              <a:rPr lang="en-US" dirty="0"/>
              <a:t>More advanced visualizations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28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7375-1558-2269-17BF-02421C36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scrape, process, store, and visualize articles from the Al </a:t>
            </a:r>
            <a:r>
              <a:rPr lang="en-US" dirty="0" err="1"/>
              <a:t>Mayadin</a:t>
            </a:r>
            <a:r>
              <a:rPr lang="en-US" dirty="0"/>
              <a:t> website.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AEF-A080-F604-D122-E813769CB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Components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Web Scraping</a:t>
            </a:r>
          </a:p>
          <a:p>
            <a:pPr lvl="1"/>
            <a:r>
              <a:rPr lang="en-US" dirty="0"/>
              <a:t>Data Storage (MongoDB/JSON)</a:t>
            </a:r>
          </a:p>
          <a:p>
            <a:pPr lvl="1"/>
            <a:r>
              <a:rPr lang="en-US" dirty="0"/>
              <a:t>Data Aggregation</a:t>
            </a:r>
          </a:p>
          <a:p>
            <a:pPr lvl="1"/>
            <a:r>
              <a:rPr lang="en-US" dirty="0"/>
              <a:t>Visualization using Flask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5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6229-6A83-437B-B98B-22A64AD9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Monthly Sitemaps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018C2C-3FBF-6474-4C30-750627C817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3481735"/>
            <a:ext cx="550663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by accessing the main sitemap index: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sitemap_index_url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"https://www.almayadeen.net/sitemaps/all.xml"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sitemap index contains URLs for each monthly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sitemap.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BA44B7-4404-BBA4-109B-4448A3251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114" y="1939125"/>
            <a:ext cx="5430008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9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2C02-A323-863C-32E8-0C417790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Article URLs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9D2D4F-6608-43A6-E994-B510B37248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189107"/>
            <a:ext cx="495520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Parse the monthly sitemap URLs, for example: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https://www.almayadeen.net/sitemaps/all/sitemap-2024-8.xml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monthly sitemap contains URLs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articles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published each day/hour.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 all article URLs for further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processin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A9CE07-6F77-E185-A312-943DDBBCA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624" y="1743294"/>
            <a:ext cx="6610576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8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F71D8-DFA6-F697-6A04-F60FC24C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625" y="-219332"/>
            <a:ext cx="5895881" cy="1478570"/>
          </a:xfrm>
        </p:spPr>
        <p:txBody>
          <a:bodyPr/>
          <a:lstStyle/>
          <a:p>
            <a:r>
              <a:rPr lang="en-US" dirty="0"/>
              <a:t>Scraping Article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B9A91-E9EB-7895-F359-DC9F90F9A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447" y="1967082"/>
            <a:ext cx="2704447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each article URL, extract metadata (title, author, publication date) and content. This data is then either stored directly into MongoDB or saved as JSON files.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5E986B-B3A2-1144-6631-99247BDBE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1" y="815788"/>
            <a:ext cx="8646275" cy="584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4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F57E-C7DC-FCCC-FAD6-8E8C9942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Article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3A3C-B672-EED7-C1E9-C5A2633BF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Option 1</a:t>
            </a:r>
            <a:r>
              <a:rPr lang="en-US" dirty="0"/>
              <a:t>: Store data directly in MongoDB.</a:t>
            </a:r>
          </a:p>
          <a:p>
            <a:pPr lvl="1"/>
            <a:r>
              <a:rPr lang="en-US" b="1" dirty="0"/>
              <a:t>Option 2</a:t>
            </a:r>
            <a:r>
              <a:rPr lang="en-US" dirty="0"/>
              <a:t>: Store data in JSON files.</a:t>
            </a:r>
          </a:p>
          <a:p>
            <a:r>
              <a:rPr lang="en-US" dirty="0"/>
              <a:t>These two options allow flexibility in how the data is processed and accessed.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BB6C4-94E0-4C2E-66CC-85D7B777A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14" y="4139537"/>
            <a:ext cx="10345594" cy="2810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20C3DA-A2C9-3221-4F8F-69E4E96E3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5904"/>
            <a:ext cx="12192000" cy="57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2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7A16-0C11-072E-3468-D5483BF2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Data Between MongoDB and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5AE23-12C8-84C1-EB49-A0197ADB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Convert data from MongoDB to JSON for easy sharing or backup.(mongo_data_extractor_year_month.py)</a:t>
            </a:r>
          </a:p>
          <a:p>
            <a:pPr lvl="1"/>
            <a:r>
              <a:rPr lang="en-US" dirty="0"/>
              <a:t>Convert JSON files back into MongoDB if needed.(data_storage.py)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3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3A8A-E0DE-AFFE-E68B-A39AE8D5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Aggregating Data with MongoDB Compass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0E67-26DB-0220-ADDE-C7A7EFA83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6" y="1926757"/>
            <a:ext cx="4255341" cy="3541714"/>
          </a:xfrm>
        </p:spPr>
        <p:txBody>
          <a:bodyPr/>
          <a:lstStyle/>
          <a:p>
            <a:r>
              <a:rPr lang="en-US" b="1" dirty="0"/>
              <a:t>Description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Use MongoDB Compass to perform data aggregation, filtering, and analysis.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1DA44-4964-357E-410C-7D0264E23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282" y="1685099"/>
            <a:ext cx="7574236" cy="444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9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5A86-FFF3-E546-B68C-95B17E7E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Data with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D738-589D-6869-CE78-B880A2AE5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Flask is used to create a web interface that displays visualizations.</a:t>
            </a:r>
          </a:p>
          <a:p>
            <a:pPr lvl="1"/>
            <a:r>
              <a:rPr lang="en-US" dirty="0"/>
              <a:t>Example visualizations: Keyword frequency graphs, article trends over time.</a:t>
            </a:r>
          </a:p>
          <a:p>
            <a:pPr lvl="1"/>
            <a:r>
              <a:rPr lang="en-US" dirty="0"/>
              <a:t>The Flask app reads data from MongoDB or pre-generated JSON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08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135</TotalTime>
  <Words>375</Words>
  <Application>Microsoft Office PowerPoint</Application>
  <PresentationFormat>Widescreen</PresentationFormat>
  <Paragraphs>46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Unicode MS</vt:lpstr>
      <vt:lpstr>Tw Cen MT</vt:lpstr>
      <vt:lpstr>Circuit</vt:lpstr>
      <vt:lpstr>Al Mayadin Article Scraper &amp; Visualization Project</vt:lpstr>
      <vt:lpstr>To scrape, process, store, and visualize articles from the Al Mayadin website.</vt:lpstr>
      <vt:lpstr>Fetching Monthly Sitemaps</vt:lpstr>
      <vt:lpstr>Extracting Article URLs</vt:lpstr>
      <vt:lpstr>Scraping Article Content</vt:lpstr>
      <vt:lpstr>Storing Article Data</vt:lpstr>
      <vt:lpstr>Converting Data Between MongoDB and JSON</vt:lpstr>
      <vt:lpstr>Aggregating Data with MongoDB Compass</vt:lpstr>
      <vt:lpstr>Visualizing Data with Flask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 silver</dc:creator>
  <cp:lastModifiedBy>jean silver</cp:lastModifiedBy>
  <cp:revision>3</cp:revision>
  <dcterms:created xsi:type="dcterms:W3CDTF">2024-08-20T15:34:33Z</dcterms:created>
  <dcterms:modified xsi:type="dcterms:W3CDTF">2024-08-20T17:55:59Z</dcterms:modified>
</cp:coreProperties>
</file>