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75" r:id="rId2"/>
    <p:sldId id="257" r:id="rId3"/>
    <p:sldId id="283" r:id="rId4"/>
    <p:sldId id="265" r:id="rId5"/>
    <p:sldId id="279" r:id="rId6"/>
    <p:sldId id="282" r:id="rId7"/>
    <p:sldId id="281" r:id="rId8"/>
    <p:sldId id="266" r:id="rId9"/>
    <p:sldId id="280" r:id="rId10"/>
    <p:sldId id="284" r:id="rId11"/>
    <p:sldId id="269" r:id="rId12"/>
    <p:sldId id="276" r:id="rId13"/>
    <p:sldId id="278" r:id="rId14"/>
    <p:sldId id="277" r:id="rId15"/>
    <p:sldId id="261" r:id="rId16"/>
    <p:sldId id="270" r:id="rId17"/>
    <p:sldId id="267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811172-FDCB-4032-86FD-81EA2EFC1928}">
          <p14:sldIdLst>
            <p14:sldId id="275"/>
            <p14:sldId id="257"/>
            <p14:sldId id="283"/>
            <p14:sldId id="265"/>
            <p14:sldId id="279"/>
            <p14:sldId id="282"/>
          </p14:sldIdLst>
        </p14:section>
        <p14:section name="Untitled Section" id="{AA6C3ACE-A50F-4B43-9ABE-79DC141B1A94}">
          <p14:sldIdLst>
            <p14:sldId id="281"/>
            <p14:sldId id="266"/>
            <p14:sldId id="280"/>
            <p14:sldId id="284"/>
            <p14:sldId id="269"/>
            <p14:sldId id="276"/>
            <p14:sldId id="278"/>
            <p14:sldId id="277"/>
            <p14:sldId id="261"/>
            <p14:sldId id="270"/>
            <p14:sldId id="267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1" y="1164922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9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1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9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5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1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6" r:id="rId7"/>
    <p:sldLayoutId id="2147483679" r:id="rId8"/>
    <p:sldLayoutId id="2147483680" r:id="rId9"/>
    <p:sldLayoutId id="2147483681" r:id="rId10"/>
    <p:sldLayoutId id="2147483682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Tuevu110405/Estimation-interval-project-MTH210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vn1KoedQgf8NDfj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Kh&#7843;o_s&#225;t_vi&#7879;c_&#273;&#7885;c_s&#225;ch.csv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E7BC3-BBE2-5FDE-BA0D-E276F31C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69365-2CF0-D7A3-5B76-FC97C19B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br>
              <a:rPr lang="en-US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32879-E1A0-ECB2-35F7-ED82F452F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"/>
              </a:rPr>
              <a:t>Thanks to this project, I can improve:</a:t>
            </a:r>
          </a:p>
          <a:p>
            <a:pPr marL="0" indent="0">
              <a:buNone/>
            </a:pPr>
            <a:endParaRPr lang="en-US">
              <a:latin typeface="Calibri "/>
            </a:endParaRPr>
          </a:p>
          <a:p>
            <a:pPr>
              <a:buFontTx/>
              <a:buChar char="-"/>
            </a:pPr>
            <a:r>
              <a:rPr lang="en-US">
                <a:latin typeface="Calibri "/>
              </a:rPr>
              <a:t>Collecting data</a:t>
            </a:r>
          </a:p>
          <a:p>
            <a:pPr>
              <a:buFontTx/>
              <a:buChar char="-"/>
            </a:pPr>
            <a:endParaRPr lang="en-US">
              <a:latin typeface="Calibri "/>
            </a:endParaRPr>
          </a:p>
          <a:p>
            <a:pPr>
              <a:buFontTx/>
              <a:buChar char="-"/>
            </a:pPr>
            <a:r>
              <a:rPr lang="en-US">
                <a:latin typeface="Calibri "/>
              </a:rPr>
              <a:t>Processing and analyzing data with python</a:t>
            </a:r>
          </a:p>
          <a:p>
            <a:pPr>
              <a:buFontTx/>
              <a:buChar char="-"/>
            </a:pPr>
            <a:endParaRPr lang="en-US">
              <a:latin typeface="Calibri "/>
            </a:endParaRPr>
          </a:p>
          <a:p>
            <a:pPr>
              <a:buFontTx/>
              <a:buChar char="-"/>
            </a:pPr>
            <a:r>
              <a:rPr lang="en-US">
                <a:latin typeface="Calibri "/>
              </a:rPr>
              <a:t>Synthesizing ideas and presenting them to audiences</a:t>
            </a:r>
          </a:p>
          <a:p>
            <a:pPr>
              <a:buFontTx/>
              <a:buChar char="-"/>
            </a:pPr>
            <a:endParaRPr lang="en-US">
              <a:latin typeface="Calibri "/>
            </a:endParaRPr>
          </a:p>
          <a:p>
            <a:pPr>
              <a:buFontTx/>
              <a:buChar char="-"/>
            </a:pPr>
            <a:endParaRPr lang="en-US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6378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3918449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2CB22-FF11-3F85-1E67-66D22E1259C9}"/>
              </a:ext>
            </a:extLst>
          </p:cNvPr>
          <p:cNvSpPr txBox="1"/>
          <p:nvPr/>
        </p:nvSpPr>
        <p:spPr>
          <a:xfrm>
            <a:off x="3599842" y="5321030"/>
            <a:ext cx="20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Link code and data</a:t>
            </a:r>
            <a:r>
              <a:rPr lang="en-US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07184-895E-CF95-EFCC-618ED30B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30" y="4678854"/>
            <a:ext cx="1828958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3061A-9CBE-94DB-7DBC-A59A8869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FA641-F01F-FF99-E9F7-A637F468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E3034-9863-1E5B-FCD0-72E61DB3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Recursive programming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457CDB-F294-BE15-8F42-01DF0DE492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2118" y="1219318"/>
            <a:ext cx="5496009" cy="4127125"/>
          </a:xfrm>
        </p:spPr>
      </p:pic>
    </p:spTree>
    <p:extLst>
      <p:ext uri="{BB962C8B-B14F-4D97-AF65-F5344CB8AC3E}">
        <p14:creationId xmlns:p14="http://schemas.microsoft.com/office/powerpoint/2010/main" val="41851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E45C-3319-09BE-0E8B-BDF97FCD8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582032-4F54-A0BF-BC63-B9CAAB42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DE57AD-B363-8598-080D-0CE9B31F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Recursive programming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BCF842-68B6-09C3-FFDF-28B3965C0F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2118" y="1219318"/>
            <a:ext cx="5496009" cy="4127125"/>
          </a:xfrm>
        </p:spPr>
      </p:pic>
    </p:spTree>
    <p:extLst>
      <p:ext uri="{BB962C8B-B14F-4D97-AF65-F5344CB8AC3E}">
        <p14:creationId xmlns:p14="http://schemas.microsoft.com/office/powerpoint/2010/main" val="165363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56062-DDE4-120B-143C-1B10558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3ECC9-7C11-3BCB-63ED-76D4D7D2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877AFD-92B2-7A44-9561-12B8B9C2B7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2758" y="1114386"/>
            <a:ext cx="4715533" cy="4048690"/>
          </a:xfrm>
        </p:spPr>
      </p:pic>
    </p:spTree>
    <p:extLst>
      <p:ext uri="{BB962C8B-B14F-4D97-AF65-F5344CB8AC3E}">
        <p14:creationId xmlns:p14="http://schemas.microsoft.com/office/powerpoint/2010/main" val="123575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80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71"/>
            <a:ext cx="4083844" cy="46561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4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864421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Statistics Project: Average time and proportion of reading books estimation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4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CB485-4D3F-4619-2647-A300B214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74C62-6F41-7D5C-67BC-4711813A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Goal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B701-718F-BB7E-EFA6-55B064D42E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Estimating interval of time that university students in Hanoi spend on books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Estimating interval of percentage that university students in Hanoi like books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knowledge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0A25AE0-C667-D911-4771-6646F099A1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4904" y="1919465"/>
            <a:ext cx="5939386" cy="2633874"/>
          </a:xfrm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55C2F-D175-C4E5-1952-F1B96B2F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7FE0C-C716-A775-929C-9C4E4DEA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90501-255D-AEA9-79E6-0CBB9A38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knowledge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A01EDA-9702-7EFD-E608-E4C2A20837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1166" y="2007866"/>
            <a:ext cx="5945086" cy="28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5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8CA07-9AD2-1696-530A-3A551A17E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AB2CC-EE69-5B7C-52E5-23C3716B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195C46-12A0-2827-E0D4-555B8B04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knowledge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6A0CA66-CE75-1D68-5071-F5C7E69CAD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0663" y="1845596"/>
            <a:ext cx="7324539" cy="1704999"/>
          </a:xfrm>
        </p:spPr>
      </p:pic>
    </p:spTree>
    <p:extLst>
      <p:ext uri="{BB962C8B-B14F-4D97-AF65-F5344CB8AC3E}">
        <p14:creationId xmlns:p14="http://schemas.microsoft.com/office/powerpoint/2010/main" val="265518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8D8B-798C-A3AF-BF92-A658C10A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D1098-0651-D49E-0995-11B3D37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37A1AB-8841-6CBB-02F7-1A91E655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Methodology</a:t>
            </a:r>
            <a:r>
              <a:rPr lang="en-US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92E5CE-618D-0426-D8AA-06B94432C4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2728" y="1218418"/>
            <a:ext cx="5362923" cy="34425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35883-11D5-7BAC-903B-CA1F2DFD5E3F}"/>
              </a:ext>
            </a:extLst>
          </p:cNvPr>
          <p:cNvSpPr txBox="1"/>
          <p:nvPr/>
        </p:nvSpPr>
        <p:spPr>
          <a:xfrm>
            <a:off x="412726" y="818439"/>
            <a:ext cx="508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Collecting data</a:t>
            </a: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7FEF1DD8-4136-14D8-5D9D-5B1B48ED8CCB}"/>
              </a:ext>
            </a:extLst>
          </p:cNvPr>
          <p:cNvSpPr txBox="1"/>
          <p:nvPr/>
        </p:nvSpPr>
        <p:spPr>
          <a:xfrm>
            <a:off x="412726" y="5318359"/>
            <a:ext cx="44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0B0F0"/>
                </a:solidFill>
              </a:rPr>
              <a:t>Khảo sát việc đọc sách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C676BD-EDD0-9ED4-CFB4-7CB0C06A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31" y="4660942"/>
            <a:ext cx="185182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1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Methodology</a:t>
            </a:r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2. </a:t>
            </a:r>
            <a:r>
              <a:rPr lang="vi-V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vi-VN" b="1"/>
              <a:t> data and data analysis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4E670-447A-5DD3-7FB5-1E44D739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0" y="1392937"/>
            <a:ext cx="1937108" cy="1819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AB1AE-D0F7-94A5-4B78-DD68E6AF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0" y="3300984"/>
            <a:ext cx="2293231" cy="2244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09492-7D3A-0893-6DA6-8B922E321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968" y="3529584"/>
            <a:ext cx="2630063" cy="1660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D5EAA0-21C6-B8E3-AA89-F669F0681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288" y="3429000"/>
            <a:ext cx="2034716" cy="1844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CCCD1D-770C-DAC8-E65A-49DEAFAC8F24}"/>
              </a:ext>
            </a:extLst>
          </p:cNvPr>
          <p:cNvSpPr txBox="1"/>
          <p:nvPr/>
        </p:nvSpPr>
        <p:spPr>
          <a:xfrm>
            <a:off x="3004363" y="2302765"/>
            <a:ext cx="28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Python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BD40A-4B6F-F30A-475D-BF9B0BF9CC0C}"/>
              </a:ext>
            </a:extLst>
          </p:cNvPr>
          <p:cNvSpPr txBox="1"/>
          <p:nvPr/>
        </p:nvSpPr>
        <p:spPr>
          <a:xfrm>
            <a:off x="932688" y="5726668"/>
            <a:ext cx="11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numpy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46A2C-C83F-816B-C6E7-6EFB88A84260}"/>
              </a:ext>
            </a:extLst>
          </p:cNvPr>
          <p:cNvSpPr txBox="1"/>
          <p:nvPr/>
        </p:nvSpPr>
        <p:spPr>
          <a:xfrm>
            <a:off x="4058083" y="57266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scikit learn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7B23A-B406-DFC1-6D30-58026E75F96F}"/>
              </a:ext>
            </a:extLst>
          </p:cNvPr>
          <p:cNvSpPr txBox="1"/>
          <p:nvPr/>
        </p:nvSpPr>
        <p:spPr>
          <a:xfrm>
            <a:off x="7223760" y="575542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scipy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BD702-F140-402B-19EA-44CD780A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F3364-A943-1711-8708-4992F466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12E914-ACDD-B71C-3CDD-D1010E94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41C03-739E-C12D-CCF1-203DAFC6C2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b="1">
                <a:latin typeface="Calibri "/>
              </a:rPr>
              <a:t>Details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hlinkClick r:id="rId2" action="ppaction://hlinkfile"/>
              </a:rPr>
              <a:t>Folder Project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1359</TotalTime>
  <Words>129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</vt:lpstr>
      <vt:lpstr>Lato</vt:lpstr>
      <vt:lpstr>Office Theme</vt:lpstr>
      <vt:lpstr>PowerPoint Presentation</vt:lpstr>
      <vt:lpstr>PowerPoint Presentation</vt:lpstr>
      <vt:lpstr>Goal</vt:lpstr>
      <vt:lpstr>Important knowledge </vt:lpstr>
      <vt:lpstr>Important knowledge </vt:lpstr>
      <vt:lpstr>Important knowledge </vt:lpstr>
      <vt:lpstr>Methodology </vt:lpstr>
      <vt:lpstr>Methodology </vt:lpstr>
      <vt:lpstr> Methodology</vt:lpstr>
      <vt:lpstr>Conclusion </vt:lpstr>
      <vt:lpstr>PowerPoint Presentation</vt:lpstr>
      <vt:lpstr>Recursive programming</vt:lpstr>
      <vt:lpstr>Recursive programming</vt:lpstr>
      <vt:lpstr>Reverse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Tien Tue 20239625</cp:lastModifiedBy>
  <cp:revision>20</cp:revision>
  <dcterms:created xsi:type="dcterms:W3CDTF">2021-05-28T04:32:29Z</dcterms:created>
  <dcterms:modified xsi:type="dcterms:W3CDTF">2024-11-21T04:57:54Z</dcterms:modified>
</cp:coreProperties>
</file>