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92" d="100"/>
          <a:sy n="92" d="100"/>
        </p:scale>
        <p:origin x="4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Name: </a:t>
            </a:r>
            <a:r>
              <a:rPr lang="en-US" dirty="0" err="1" smtClean="0"/>
              <a:t>Tufail</a:t>
            </a:r>
            <a:r>
              <a:rPr lang="en-US" dirty="0" smtClean="0"/>
              <a:t> Ahmed</a:t>
            </a:r>
          </a:p>
          <a:p>
            <a:r>
              <a:rPr lang="en-US" dirty="0" smtClean="0"/>
              <a:t>Fathers Name: Md. </a:t>
            </a:r>
            <a:r>
              <a:rPr lang="en-US" dirty="0" err="1" smtClean="0"/>
              <a:t>Fazlul</a:t>
            </a:r>
            <a:r>
              <a:rPr lang="en-US" dirty="0" smtClean="0"/>
              <a:t> </a:t>
            </a:r>
            <a:r>
              <a:rPr lang="en-US" dirty="0" err="1" smtClean="0"/>
              <a:t>Hoque</a:t>
            </a:r>
            <a:endParaRPr lang="en-US" dirty="0" smtClean="0"/>
          </a:p>
          <a:p>
            <a:r>
              <a:rPr lang="en-US" dirty="0" smtClean="0"/>
              <a:t>Mothers Name: </a:t>
            </a:r>
            <a:r>
              <a:rPr lang="en-US" dirty="0" err="1" smtClean="0"/>
              <a:t>Parvin</a:t>
            </a:r>
            <a:r>
              <a:rPr lang="en-US" dirty="0" smtClean="0"/>
              <a:t> </a:t>
            </a:r>
            <a:r>
              <a:rPr lang="en-US" dirty="0" err="1" smtClean="0"/>
              <a:t>Akter</a:t>
            </a:r>
            <a:endParaRPr lang="en-US" dirty="0" smtClean="0"/>
          </a:p>
          <a:p>
            <a:r>
              <a:rPr lang="en-US" dirty="0" smtClean="0"/>
              <a:t>Village: </a:t>
            </a:r>
            <a:r>
              <a:rPr lang="en-US" dirty="0" err="1" smtClean="0"/>
              <a:t>Kunabakhail</a:t>
            </a:r>
            <a:endParaRPr lang="en-US" dirty="0" smtClean="0"/>
          </a:p>
          <a:p>
            <a:r>
              <a:rPr lang="en-US" dirty="0" smtClean="0"/>
              <a:t>Thana: </a:t>
            </a:r>
            <a:r>
              <a:rPr lang="en-US" dirty="0" err="1" smtClean="0"/>
              <a:t>Trishal</a:t>
            </a:r>
            <a:endParaRPr lang="en-US" dirty="0" smtClean="0"/>
          </a:p>
          <a:p>
            <a:r>
              <a:rPr lang="en-US" dirty="0" err="1" smtClean="0"/>
              <a:t>Dist</a:t>
            </a:r>
            <a:r>
              <a:rPr lang="en-US" dirty="0" smtClean="0"/>
              <a:t>: </a:t>
            </a:r>
            <a:r>
              <a:rPr lang="en-US" dirty="0" err="1" smtClean="0"/>
              <a:t>Mymensingh</a:t>
            </a:r>
            <a:endParaRPr lang="en-US" dirty="0" smtClean="0"/>
          </a:p>
          <a:p>
            <a:r>
              <a:rPr lang="en-US" dirty="0" smtClean="0"/>
              <a:t>Division: </a:t>
            </a:r>
            <a:r>
              <a:rPr lang="en-US" dirty="0" err="1" smtClean="0"/>
              <a:t>Mymensingh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309" y="1059873"/>
            <a:ext cx="1395845" cy="99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327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Education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SSC(Science) </a:t>
            </a:r>
            <a:r>
              <a:rPr lang="en-US" dirty="0" err="1" smtClean="0"/>
              <a:t>Kandania</a:t>
            </a:r>
            <a:r>
              <a:rPr lang="en-US" dirty="0" smtClean="0"/>
              <a:t> High </a:t>
            </a:r>
            <a:r>
              <a:rPr lang="en-US" dirty="0"/>
              <a:t>S</a:t>
            </a:r>
            <a:r>
              <a:rPr lang="en-US" dirty="0" smtClean="0"/>
              <a:t>chool</a:t>
            </a:r>
          </a:p>
          <a:p>
            <a:r>
              <a:rPr lang="en-US" dirty="0" smtClean="0"/>
              <a:t>HSC(</a:t>
            </a:r>
            <a:r>
              <a:rPr lang="en-US" dirty="0"/>
              <a:t>Science</a:t>
            </a:r>
            <a:r>
              <a:rPr lang="en-US" dirty="0" smtClean="0"/>
              <a:t>) Royal Media College</a:t>
            </a:r>
          </a:p>
          <a:p>
            <a:r>
              <a:rPr lang="en-US" dirty="0" err="1" smtClean="0"/>
              <a:t>B.Sc</a:t>
            </a:r>
            <a:r>
              <a:rPr lang="en-US" dirty="0" smtClean="0"/>
              <a:t>(CSE) SUST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5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</a:p>
          <a:p>
            <a:r>
              <a:rPr lang="en-US" dirty="0" smtClean="0"/>
              <a:t>C+</a:t>
            </a:r>
          </a:p>
          <a:p>
            <a:r>
              <a:rPr lang="en-US" dirty="0" smtClean="0"/>
              <a:t>Python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Data Structure</a:t>
            </a:r>
          </a:p>
          <a:p>
            <a:r>
              <a:rPr lang="en-US" dirty="0" smtClean="0"/>
              <a:t>SQL</a:t>
            </a:r>
          </a:p>
          <a:p>
            <a:r>
              <a:rPr lang="en-US" dirty="0" smtClean="0"/>
              <a:t>SQA</a:t>
            </a:r>
          </a:p>
          <a:p>
            <a:r>
              <a:rPr lang="en-US" dirty="0" err="1" smtClean="0"/>
              <a:t>JavaFx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941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Volunteering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Secretary CSE Society , SUST</a:t>
            </a:r>
          </a:p>
          <a:p>
            <a:r>
              <a:rPr lang="en-US" dirty="0" smtClean="0"/>
              <a:t>General Secretary , </a:t>
            </a:r>
            <a:r>
              <a:rPr lang="en-US" dirty="0" err="1" smtClean="0"/>
              <a:t>Mymensingh</a:t>
            </a:r>
            <a:r>
              <a:rPr lang="en-US" dirty="0" smtClean="0"/>
              <a:t> Students Association</a:t>
            </a:r>
          </a:p>
          <a:p>
            <a:r>
              <a:rPr lang="en-US" dirty="0"/>
              <a:t>General Secretary , </a:t>
            </a:r>
            <a:r>
              <a:rPr lang="en-US" dirty="0" err="1" smtClean="0"/>
              <a:t>Kunabakhails</a:t>
            </a:r>
            <a:r>
              <a:rPr lang="en-US" dirty="0" smtClean="0"/>
              <a:t> Students </a:t>
            </a:r>
            <a:r>
              <a:rPr lang="en-US" dirty="0"/>
              <a:t>Association</a:t>
            </a:r>
          </a:p>
          <a:p>
            <a:r>
              <a:rPr lang="en-US" dirty="0"/>
              <a:t>General </a:t>
            </a:r>
            <a:r>
              <a:rPr lang="en-US" dirty="0" smtClean="0"/>
              <a:t>Secretary, SUST ACM Students Chapter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720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 smtClean="0"/>
              <a:t>THANK YOU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779261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</TotalTime>
  <Words>85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Personal Information</vt:lpstr>
      <vt:lpstr>Education Background</vt:lpstr>
      <vt:lpstr>Skills</vt:lpstr>
      <vt:lpstr>Volunteering Experience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cse303lab</dc:creator>
  <cp:lastModifiedBy>cse303lab</cp:lastModifiedBy>
  <cp:revision>5</cp:revision>
  <dcterms:created xsi:type="dcterms:W3CDTF">2025-01-29T01:41:07Z</dcterms:created>
  <dcterms:modified xsi:type="dcterms:W3CDTF">2025-01-29T02:22:51Z</dcterms:modified>
</cp:coreProperties>
</file>