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descarca</a:t>
            </a:r>
            <a:r>
              <a:rPr lang="en-US" dirty="0" smtClean="0"/>
              <a:t> un gif </a:t>
            </a:r>
            <a:r>
              <a:rPr lang="en-US" dirty="0" err="1" smtClean="0"/>
              <a:t>animat</a:t>
            </a:r>
            <a:endParaRPr lang="en-US" dirty="0"/>
          </a:p>
        </p:txBody>
      </p:sp>
      <p:pic>
        <p:nvPicPr>
          <p:cNvPr id="4" name="Substituent conținut 3" descr="Screensho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93598"/>
            <a:ext cx="9144000" cy="45391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insereaza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document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4" name="Substituent conținut 3" descr="Screenshot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4033"/>
            <a:ext cx="8686800" cy="42923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cauta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internet o imagine </a:t>
            </a:r>
            <a:r>
              <a:rPr lang="en-US" dirty="0" err="1" smtClean="0"/>
              <a:t>oarecare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salveaza</a:t>
            </a:r>
            <a:endParaRPr lang="en-US" dirty="0"/>
          </a:p>
        </p:txBody>
      </p:sp>
      <p:pic>
        <p:nvPicPr>
          <p:cNvPr id="4" name="Substituent conținut 3" descr="Screenshot_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2310"/>
            <a:ext cx="7584326" cy="46438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editeaza</a:t>
            </a:r>
            <a:r>
              <a:rPr lang="en-US" dirty="0" smtClean="0"/>
              <a:t> in paint.net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sterge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element, ca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ramana</a:t>
            </a:r>
            <a:r>
              <a:rPr lang="en-US" dirty="0" smtClean="0"/>
              <a:t> imagine </a:t>
            </a:r>
            <a:r>
              <a:rPr lang="en-US" dirty="0" err="1" smtClean="0"/>
              <a:t>png</a:t>
            </a:r>
            <a:endParaRPr lang="en-US" dirty="0"/>
          </a:p>
        </p:txBody>
      </p:sp>
      <p:pic>
        <p:nvPicPr>
          <p:cNvPr id="4" name="Substituent conținut 3" descr="Screenshot_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7775"/>
            <a:ext cx="8229600" cy="3990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salveaza</a:t>
            </a:r>
            <a:r>
              <a:rPr lang="en-US" dirty="0" smtClean="0"/>
              <a:t> cu </a:t>
            </a:r>
            <a:r>
              <a:rPr lang="en-US" dirty="0" err="1" smtClean="0"/>
              <a:t>transparenta</a:t>
            </a:r>
            <a:r>
              <a:rPr lang="en-US" dirty="0" smtClean="0"/>
              <a:t> la maxim</a:t>
            </a:r>
            <a:endParaRPr lang="en-US" dirty="0"/>
          </a:p>
        </p:txBody>
      </p:sp>
      <p:pic>
        <p:nvPicPr>
          <p:cNvPr id="4" name="Substituent conținut 3" descr="Screenshot_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1232" y="1895994"/>
            <a:ext cx="5801535" cy="3934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introduce </a:t>
            </a:r>
            <a:r>
              <a:rPr lang="en-US" dirty="0" err="1" smtClean="0"/>
              <a:t>peste</a:t>
            </a:r>
            <a:r>
              <a:rPr lang="en-US" dirty="0" smtClean="0"/>
              <a:t> gif-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animat</a:t>
            </a:r>
            <a:endParaRPr lang="en-US" dirty="0"/>
          </a:p>
        </p:txBody>
      </p:sp>
      <p:pic>
        <p:nvPicPr>
          <p:cNvPr id="4" name="Substituent conținut 3" descr="Screenshot_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39562"/>
            <a:ext cx="8229600" cy="40472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se </a:t>
            </a:r>
            <a:r>
              <a:rPr lang="en-US" dirty="0" err="1" smtClean="0"/>
              <a:t>pozitioneaza</a:t>
            </a:r>
            <a:endParaRPr lang="en-US" dirty="0"/>
          </a:p>
        </p:txBody>
      </p:sp>
      <p:pic>
        <p:nvPicPr>
          <p:cNvPr id="4" name="Substituent conținut 3" descr="Screenshot_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31127"/>
            <a:ext cx="9143999" cy="34641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50</Words>
  <Application>Microsoft Office PowerPoint</Application>
  <PresentationFormat>Expunere pe ecran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Temă Office</vt:lpstr>
      <vt:lpstr>Se descarca un gif animat</vt:lpstr>
      <vt:lpstr>Se insereaza intr-un document powerpoint</vt:lpstr>
      <vt:lpstr>Se cauta pe internet o imagine oarecare si se salveaza</vt:lpstr>
      <vt:lpstr>Se editeaza in paint.net pentru a sterge un anumit element, ca sa ramana imagine png</vt:lpstr>
      <vt:lpstr>Se salveaza cu transparenta la maxim</vt:lpstr>
      <vt:lpstr>Se introduce peste gif-ul animat</vt:lpstr>
      <vt:lpstr>Si se pozitioneaza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descarca un gif animat</dc:title>
  <dc:creator>Elev</dc:creator>
  <cp:lastModifiedBy>Elev</cp:lastModifiedBy>
  <cp:revision>1</cp:revision>
  <dcterms:created xsi:type="dcterms:W3CDTF">2018-04-19T07:47:24Z</dcterms:created>
  <dcterms:modified xsi:type="dcterms:W3CDTF">2018-04-19T10:07:33Z</dcterms:modified>
</cp:coreProperties>
</file>