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a836fc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fa836fc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c74a09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c74a09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fc74a09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fc74a09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fc74a09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fc74a09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fc74a09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fc74a09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fc74a09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fc74a09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fc74a09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fc74a09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fc74a091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fc74a091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Inventory Managed System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Mohammed Ahmed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COHORT: 22EnableJune4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141" name="Google Shape;141;p14"/>
          <p:cNvSpPr txBox="1"/>
          <p:nvPr>
            <p:ph idx="1" type="body"/>
          </p:nvPr>
        </p:nvSpPr>
        <p:spPr>
          <a:xfrm>
            <a:off x="543775" y="1342375"/>
            <a:ext cx="7950600" cy="35748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I have completed the 5 week project which has been set out by QA academy as part of their 12 weeks course as an Software Engineer. During the project I have demonstrated and illustrated my </a:t>
            </a:r>
            <a:r>
              <a:rPr lang="en"/>
              <a:t>understanding</a:t>
            </a:r>
            <a:r>
              <a:rPr lang="en"/>
              <a:t> on what I have </a:t>
            </a:r>
            <a:r>
              <a:rPr lang="en"/>
              <a:t>learnt</a:t>
            </a:r>
            <a:r>
              <a:rPr lang="en"/>
              <a:t> since starting the course. During this project I have managed to understand areas in which I require further development as the project in itself I did not find </a:t>
            </a:r>
            <a:r>
              <a:rPr lang="en"/>
              <a:t>difficult</a:t>
            </a:r>
            <a:r>
              <a:rPr lang="en"/>
              <a:t> rather the testing area and the bugs which came with it.</a:t>
            </a:r>
            <a:endParaRPr/>
          </a:p>
          <a:p>
            <a:pPr indent="0" lvl="0" marL="0" rtl="0" algn="l">
              <a:spcBef>
                <a:spcPts val="1200"/>
              </a:spcBef>
              <a:spcAft>
                <a:spcPts val="0"/>
              </a:spcAft>
              <a:buNone/>
            </a:pPr>
            <a:r>
              <a:rPr lang="en"/>
              <a:t>I have used the following during my project:</a:t>
            </a:r>
            <a:endParaRPr/>
          </a:p>
          <a:p>
            <a:pPr indent="-280193" lvl="0" marL="457200" rtl="0" algn="l">
              <a:spcBef>
                <a:spcPts val="1200"/>
              </a:spcBef>
              <a:spcAft>
                <a:spcPts val="0"/>
              </a:spcAft>
              <a:buSzPct val="100000"/>
              <a:buChar char="-"/>
            </a:pPr>
            <a:r>
              <a:rPr lang="en"/>
              <a:t>MySQL - Relational database </a:t>
            </a:r>
            <a:r>
              <a:rPr lang="en"/>
              <a:t>Management</a:t>
            </a:r>
            <a:r>
              <a:rPr lang="en"/>
              <a:t> System</a:t>
            </a:r>
            <a:endParaRPr/>
          </a:p>
          <a:p>
            <a:pPr indent="-280193" lvl="0" marL="457200" rtl="0" algn="l">
              <a:spcBef>
                <a:spcPts val="0"/>
              </a:spcBef>
              <a:spcAft>
                <a:spcPts val="0"/>
              </a:spcAft>
              <a:buSzPct val="100000"/>
              <a:buChar char="-"/>
            </a:pPr>
            <a:r>
              <a:rPr lang="en"/>
              <a:t>Java - Programming language </a:t>
            </a:r>
            <a:endParaRPr/>
          </a:p>
          <a:p>
            <a:pPr indent="-280193" lvl="0" marL="457200" rtl="0" algn="l">
              <a:spcBef>
                <a:spcPts val="0"/>
              </a:spcBef>
              <a:spcAft>
                <a:spcPts val="0"/>
              </a:spcAft>
              <a:buSzPct val="100000"/>
              <a:buChar char="-"/>
            </a:pPr>
            <a:r>
              <a:rPr lang="en"/>
              <a:t>Maven - Built automation tool used in Java projects</a:t>
            </a:r>
            <a:endParaRPr/>
          </a:p>
          <a:p>
            <a:pPr indent="-280193" lvl="0" marL="457200" rtl="0" algn="l">
              <a:spcBef>
                <a:spcPts val="0"/>
              </a:spcBef>
              <a:spcAft>
                <a:spcPts val="0"/>
              </a:spcAft>
              <a:buSzPct val="100000"/>
              <a:buChar char="-"/>
            </a:pPr>
            <a:r>
              <a:rPr lang="en"/>
              <a:t>Git Hub - Development </a:t>
            </a:r>
            <a:r>
              <a:rPr lang="en"/>
              <a:t>platform</a:t>
            </a:r>
            <a:r>
              <a:rPr lang="en"/>
              <a:t> where you can host, review codes, manage projects and build softwares.</a:t>
            </a:r>
            <a:endParaRPr/>
          </a:p>
          <a:p>
            <a:pPr indent="-280193" lvl="0" marL="457200" rtl="0" algn="l">
              <a:spcBef>
                <a:spcPts val="0"/>
              </a:spcBef>
              <a:spcAft>
                <a:spcPts val="0"/>
              </a:spcAft>
              <a:buSzPct val="100000"/>
              <a:buChar char="-"/>
            </a:pPr>
            <a:r>
              <a:rPr lang="en"/>
              <a:t>Jira - Project management tool. Used to manage project which you work on </a:t>
            </a:r>
            <a:endParaRPr/>
          </a:p>
          <a:p>
            <a:pPr indent="-280193" lvl="0" marL="457200" rtl="0" algn="l">
              <a:spcBef>
                <a:spcPts val="0"/>
              </a:spcBef>
              <a:spcAft>
                <a:spcPts val="0"/>
              </a:spcAft>
              <a:buSzPct val="100000"/>
              <a:buChar char="-"/>
            </a:pPr>
            <a:r>
              <a:rPr lang="en"/>
              <a:t>Eclipse - </a:t>
            </a:r>
            <a:r>
              <a:rPr lang="en"/>
              <a:t>Integrated</a:t>
            </a:r>
            <a:r>
              <a:rPr lang="en"/>
              <a:t> development </a:t>
            </a:r>
            <a:r>
              <a:rPr lang="en"/>
              <a:t>environment. Used for programme in Java.</a:t>
            </a:r>
            <a:endParaRPr/>
          </a:p>
          <a:p>
            <a:pPr indent="0" lvl="0" marL="0" rtl="0" algn="l">
              <a:spcBef>
                <a:spcPts val="1200"/>
              </a:spcBef>
              <a:spcAft>
                <a:spcPts val="0"/>
              </a:spcAft>
              <a:buNone/>
            </a:pPr>
            <a:r>
              <a:rPr lang="en"/>
              <a:t>My thoughts on the project:</a:t>
            </a:r>
            <a:endParaRPr/>
          </a:p>
          <a:p>
            <a:pPr indent="0" lvl="0" marL="0" rtl="0" algn="l">
              <a:spcBef>
                <a:spcPts val="1200"/>
              </a:spcBef>
              <a:spcAft>
                <a:spcPts val="0"/>
              </a:spcAft>
              <a:buNone/>
            </a:pPr>
            <a:r>
              <a:rPr lang="en"/>
              <a:t>I had a structured plan and it </a:t>
            </a:r>
            <a:r>
              <a:rPr lang="en"/>
              <a:t>initially</a:t>
            </a:r>
            <a:r>
              <a:rPr lang="en"/>
              <a:t> it had gone well other than underestimating the Testing section and an issue which I had encountered when trying to add an item to orders, calculating the cost for an order and deleting an item in an order. Although I had a solid plan the execution was not </a:t>
            </a:r>
            <a:r>
              <a:rPr lang="en"/>
              <a:t>fulfilled</a:t>
            </a:r>
            <a:r>
              <a:rPr lang="en"/>
              <a:t> as I had ran into coding errors and tried my absolute best to resolve. </a:t>
            </a:r>
            <a:endParaRPr/>
          </a:p>
          <a:p>
            <a:pPr indent="0" lvl="0" marL="0" rtl="0" algn="l">
              <a:spcBef>
                <a:spcPts val="1200"/>
              </a:spcBef>
              <a:spcAft>
                <a:spcPts val="0"/>
              </a:spcAft>
              <a:buNone/>
            </a:pPr>
            <a:r>
              <a:rPr lang="en"/>
              <a:t> I had broken down my days into sections in which I would ensure I had achieved every task outlined for that day. E.g. all the Jira tasks which needed to be done, along with the database in MySQL had to be connected to Eclipse, Risk </a:t>
            </a:r>
            <a:r>
              <a:rPr lang="en"/>
              <a:t>assessment</a:t>
            </a:r>
            <a:r>
              <a:rPr lang="en"/>
              <a:t> was all done on Day 1. Which would leave day 2 &amp; 3 to be done on the coding issues and day 4 &amp; 5 to be the Testing days. However I was not able to stick to the plan due to encountering issues on the order section which had taken almost 20 hours.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655850" y="98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Integration</a:t>
            </a:r>
            <a:r>
              <a:rPr lang="en"/>
              <a:t> </a:t>
            </a:r>
            <a:endParaRPr/>
          </a:p>
        </p:txBody>
      </p:sp>
      <p:sp>
        <p:nvSpPr>
          <p:cNvPr id="147" name="Google Shape;147;p15"/>
          <p:cNvSpPr txBox="1"/>
          <p:nvPr>
            <p:ph idx="1" type="body"/>
          </p:nvPr>
        </p:nvSpPr>
        <p:spPr>
          <a:xfrm>
            <a:off x="3751525" y="393750"/>
            <a:ext cx="4976700" cy="1492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Throughout the project, I had tried to </a:t>
            </a:r>
            <a:r>
              <a:rPr lang="en"/>
              <a:t>continuously</a:t>
            </a:r>
            <a:r>
              <a:rPr lang="en"/>
              <a:t> make commits and updates to any changes which I  was making. I had made </a:t>
            </a:r>
            <a:r>
              <a:rPr lang="en"/>
              <a:t>separate</a:t>
            </a:r>
            <a:r>
              <a:rPr lang="en"/>
              <a:t> branches to work from as per each task which I was doing in order to </a:t>
            </a:r>
            <a:r>
              <a:rPr lang="en"/>
              <a:t>separate</a:t>
            </a:r>
            <a:r>
              <a:rPr lang="en"/>
              <a:t> the branches and ensure any updates and changes are done smoothly.</a:t>
            </a:r>
            <a:endParaRPr/>
          </a:p>
          <a:p>
            <a:pPr indent="0" lvl="0" marL="0" rtl="0" algn="l">
              <a:spcBef>
                <a:spcPts val="1200"/>
              </a:spcBef>
              <a:spcAft>
                <a:spcPts val="0"/>
              </a:spcAft>
              <a:buNone/>
            </a:pPr>
            <a:r>
              <a:rPr lang="en"/>
              <a:t> I have not yet merged all the branches together into the main branch, but this will be done before end of day today.</a:t>
            </a:r>
            <a:endParaRPr/>
          </a:p>
          <a:p>
            <a:pPr indent="0" lvl="0" marL="0" rtl="0" algn="l">
              <a:spcBef>
                <a:spcPts val="1200"/>
              </a:spcBef>
              <a:spcAft>
                <a:spcPts val="1200"/>
              </a:spcAft>
              <a:buNone/>
            </a:pPr>
            <a:r>
              <a:t/>
            </a:r>
            <a:endParaRPr/>
          </a:p>
        </p:txBody>
      </p:sp>
      <p:pic>
        <p:nvPicPr>
          <p:cNvPr id="148" name="Google Shape;148;p15"/>
          <p:cNvPicPr preferRelativeResize="0"/>
          <p:nvPr/>
        </p:nvPicPr>
        <p:blipFill rotWithShape="1">
          <a:blip r:embed="rId3">
            <a:alphaModFix/>
          </a:blip>
          <a:srcRect b="27409" l="290" r="-290" t="0"/>
          <a:stretch/>
        </p:blipFill>
        <p:spPr>
          <a:xfrm>
            <a:off x="4058425" y="1620800"/>
            <a:ext cx="4885076" cy="2582400"/>
          </a:xfrm>
          <a:prstGeom prst="rect">
            <a:avLst/>
          </a:prstGeom>
          <a:noFill/>
          <a:ln>
            <a:noFill/>
          </a:ln>
        </p:spPr>
      </p:pic>
      <p:pic>
        <p:nvPicPr>
          <p:cNvPr id="149" name="Google Shape;149;p15"/>
          <p:cNvPicPr preferRelativeResize="0"/>
          <p:nvPr/>
        </p:nvPicPr>
        <p:blipFill rotWithShape="1">
          <a:blip r:embed="rId4">
            <a:alphaModFix/>
          </a:blip>
          <a:srcRect b="0" l="0" r="57410" t="0"/>
          <a:stretch/>
        </p:blipFill>
        <p:spPr>
          <a:xfrm>
            <a:off x="238775" y="2532700"/>
            <a:ext cx="3512751" cy="214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Jira</a:t>
            </a:r>
            <a:endParaRPr/>
          </a:p>
        </p:txBody>
      </p:sp>
      <p:sp>
        <p:nvSpPr>
          <p:cNvPr id="155" name="Google Shape;155;p16"/>
          <p:cNvSpPr txBox="1"/>
          <p:nvPr>
            <p:ph idx="1" type="body"/>
          </p:nvPr>
        </p:nvSpPr>
        <p:spPr>
          <a:xfrm>
            <a:off x="1297500" y="855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managed to connect the jira software into Java so whilst I had been completing each user story it would be getting updated.</a:t>
            </a:r>
            <a:endParaRPr/>
          </a:p>
        </p:txBody>
      </p:sp>
      <p:pic>
        <p:nvPicPr>
          <p:cNvPr id="156" name="Google Shape;156;p16"/>
          <p:cNvPicPr preferRelativeResize="0"/>
          <p:nvPr/>
        </p:nvPicPr>
        <p:blipFill rotWithShape="1">
          <a:blip r:embed="rId3">
            <a:alphaModFix/>
          </a:blip>
          <a:srcRect b="0" l="0" r="18113" t="3744"/>
          <a:stretch/>
        </p:blipFill>
        <p:spPr>
          <a:xfrm>
            <a:off x="1690050" y="1663400"/>
            <a:ext cx="5763902" cy="318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tested all my codes which where in the src/main/java folder.</a:t>
            </a:r>
            <a:endParaRPr/>
          </a:p>
          <a:p>
            <a:pPr indent="0" lvl="0" marL="0" rtl="0" algn="l">
              <a:spcBef>
                <a:spcPts val="1200"/>
              </a:spcBef>
              <a:spcAft>
                <a:spcPts val="0"/>
              </a:spcAft>
              <a:buNone/>
            </a:pPr>
            <a:r>
              <a:rPr lang="en"/>
              <a:t>I had aimed to get the </a:t>
            </a:r>
            <a:r>
              <a:rPr lang="en"/>
              <a:t>industry</a:t>
            </a:r>
            <a:r>
              <a:rPr lang="en"/>
              <a:t> average of 80% coverage , however my overall just came below 60%. </a:t>
            </a:r>
            <a:endParaRPr/>
          </a:p>
          <a:p>
            <a:pPr indent="0" lvl="0" marL="0" rtl="0" algn="l">
              <a:spcBef>
                <a:spcPts val="1200"/>
              </a:spcBef>
              <a:spcAft>
                <a:spcPts val="1200"/>
              </a:spcAft>
              <a:buNone/>
            </a:pPr>
            <a:r>
              <a:t/>
            </a:r>
            <a:endParaRPr/>
          </a:p>
        </p:txBody>
      </p:sp>
      <p:pic>
        <p:nvPicPr>
          <p:cNvPr id="163" name="Google Shape;163;p17"/>
          <p:cNvPicPr preferRelativeResize="0"/>
          <p:nvPr/>
        </p:nvPicPr>
        <p:blipFill rotWithShape="1">
          <a:blip r:embed="rId3">
            <a:alphaModFix/>
          </a:blip>
          <a:srcRect b="0" l="0" r="0" t="34335"/>
          <a:stretch/>
        </p:blipFill>
        <p:spPr>
          <a:xfrm>
            <a:off x="2358325" y="3203100"/>
            <a:ext cx="4838700" cy="125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a:t>
            </a:r>
            <a:endParaRPr/>
          </a:p>
        </p:txBody>
      </p:sp>
      <p:sp>
        <p:nvSpPr>
          <p:cNvPr id="169" name="Google Shape;169;p18"/>
          <p:cNvSpPr txBox="1"/>
          <p:nvPr>
            <p:ph idx="1" type="body"/>
          </p:nvPr>
        </p:nvSpPr>
        <p:spPr>
          <a:xfrm>
            <a:off x="1145900" y="1001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had integrated MySQL with my project through the sql-data and sql-schema files.</a:t>
            </a:r>
            <a:endParaRPr/>
          </a:p>
        </p:txBody>
      </p:sp>
      <p:pic>
        <p:nvPicPr>
          <p:cNvPr id="170" name="Google Shape;170;p18"/>
          <p:cNvPicPr preferRelativeResize="0"/>
          <p:nvPr/>
        </p:nvPicPr>
        <p:blipFill>
          <a:blip r:embed="rId3">
            <a:alphaModFix/>
          </a:blip>
          <a:stretch>
            <a:fillRect/>
          </a:stretch>
        </p:blipFill>
        <p:spPr>
          <a:xfrm>
            <a:off x="1327800" y="1497275"/>
            <a:ext cx="5968852" cy="3348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Review</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Pro’s:</a:t>
            </a:r>
            <a:endParaRPr/>
          </a:p>
          <a:p>
            <a:pPr indent="-292576" lvl="0" marL="457200" rtl="0" algn="l">
              <a:spcBef>
                <a:spcPts val="1200"/>
              </a:spcBef>
              <a:spcAft>
                <a:spcPts val="0"/>
              </a:spcAft>
              <a:buSzPct val="100000"/>
              <a:buChar char="●"/>
            </a:pPr>
            <a:r>
              <a:rPr lang="en"/>
              <a:t>Managed to input all the user stories from the specification</a:t>
            </a:r>
            <a:endParaRPr/>
          </a:p>
          <a:p>
            <a:pPr indent="-292576" lvl="0" marL="457200" rtl="0" algn="l">
              <a:spcBef>
                <a:spcPts val="0"/>
              </a:spcBef>
              <a:spcAft>
                <a:spcPts val="0"/>
              </a:spcAft>
              <a:buSzPct val="100000"/>
              <a:buChar char="●"/>
            </a:pPr>
            <a:r>
              <a:rPr lang="en"/>
              <a:t>Managed to make an application which has the CRUD features</a:t>
            </a:r>
            <a:endParaRPr/>
          </a:p>
          <a:p>
            <a:pPr indent="-292576" lvl="0" marL="457200" rtl="0" algn="l">
              <a:spcBef>
                <a:spcPts val="0"/>
              </a:spcBef>
              <a:spcAft>
                <a:spcPts val="0"/>
              </a:spcAft>
              <a:buSzPct val="100000"/>
              <a:buChar char="●"/>
            </a:pPr>
            <a:r>
              <a:rPr lang="en"/>
              <a:t>Managed to add 3 classes, customers, items and orders </a:t>
            </a:r>
            <a:endParaRPr/>
          </a:p>
          <a:p>
            <a:pPr indent="-292576" lvl="0" marL="457200" rtl="0" algn="l">
              <a:spcBef>
                <a:spcPts val="0"/>
              </a:spcBef>
              <a:spcAft>
                <a:spcPts val="0"/>
              </a:spcAft>
              <a:buSzPct val="100000"/>
              <a:buChar char="●"/>
            </a:pPr>
            <a:r>
              <a:rPr lang="en"/>
              <a:t>Managed to make the application interact with the end user via the command line interface</a:t>
            </a:r>
            <a:endParaRPr/>
          </a:p>
          <a:p>
            <a:pPr indent="-292576" lvl="0" marL="457200" rtl="0" algn="l">
              <a:spcBef>
                <a:spcPts val="0"/>
              </a:spcBef>
              <a:spcAft>
                <a:spcPts val="0"/>
              </a:spcAft>
              <a:buSzPct val="100000"/>
              <a:buChar char="●"/>
            </a:pPr>
            <a:r>
              <a:rPr lang="en"/>
              <a:t>Managed to do the J-unit testing</a:t>
            </a:r>
            <a:endParaRPr/>
          </a:p>
          <a:p>
            <a:pPr indent="-292576" lvl="0" marL="457200" rtl="0" algn="l">
              <a:spcBef>
                <a:spcPts val="0"/>
              </a:spcBef>
              <a:spcAft>
                <a:spcPts val="0"/>
              </a:spcAft>
              <a:buSzPct val="100000"/>
              <a:buChar char="●"/>
            </a:pPr>
            <a:r>
              <a:rPr lang="en"/>
              <a:t>Managed to connect the database of the </a:t>
            </a:r>
            <a:r>
              <a:rPr lang="en"/>
              <a:t>sequel</a:t>
            </a:r>
            <a:r>
              <a:rPr lang="en"/>
              <a:t> into the Java project</a:t>
            </a:r>
            <a:endParaRPr/>
          </a:p>
          <a:p>
            <a:pPr indent="-292576" lvl="0" marL="457200" rtl="0" algn="l">
              <a:spcBef>
                <a:spcPts val="0"/>
              </a:spcBef>
              <a:spcAft>
                <a:spcPts val="0"/>
              </a:spcAft>
              <a:buSzPct val="100000"/>
              <a:buChar char="●"/>
            </a:pPr>
            <a:r>
              <a:rPr lang="en"/>
              <a:t>Managed to make commits into the repo and make </a:t>
            </a:r>
            <a:r>
              <a:rPr lang="en"/>
              <a:t>several</a:t>
            </a:r>
            <a:r>
              <a:rPr lang="en"/>
              <a:t> branches </a:t>
            </a:r>
            <a:endParaRPr/>
          </a:p>
          <a:p>
            <a:pPr indent="-292576" lvl="0" marL="457200" rtl="0" algn="l">
              <a:spcBef>
                <a:spcPts val="0"/>
              </a:spcBef>
              <a:spcAft>
                <a:spcPts val="0"/>
              </a:spcAft>
              <a:buSzPct val="100000"/>
              <a:buChar char="●"/>
            </a:pPr>
            <a:r>
              <a:rPr lang="en"/>
              <a:t>Managed to make the ERD diagram</a:t>
            </a:r>
            <a:endParaRPr/>
          </a:p>
          <a:p>
            <a:pPr indent="-292576" lvl="0" marL="457200" rtl="0" algn="l">
              <a:spcBef>
                <a:spcPts val="0"/>
              </a:spcBef>
              <a:spcAft>
                <a:spcPts val="0"/>
              </a:spcAft>
              <a:buSzPct val="100000"/>
              <a:buChar char="●"/>
            </a:pPr>
            <a:r>
              <a:rPr lang="en"/>
              <a:t>Managed to make a Risk Assessment </a:t>
            </a:r>
            <a:endParaRPr/>
          </a:p>
          <a:p>
            <a:pPr indent="0" lvl="0" marL="0" rtl="0" algn="l">
              <a:spcBef>
                <a:spcPts val="1200"/>
              </a:spcBef>
              <a:spcAft>
                <a:spcPts val="0"/>
              </a:spcAft>
              <a:buNone/>
            </a:pPr>
            <a:r>
              <a:rPr lang="en"/>
              <a:t>Con’s:</a:t>
            </a:r>
            <a:endParaRPr/>
          </a:p>
          <a:p>
            <a:pPr indent="-292576" lvl="0" marL="457200" rtl="0" algn="l">
              <a:spcBef>
                <a:spcPts val="1200"/>
              </a:spcBef>
              <a:spcAft>
                <a:spcPts val="0"/>
              </a:spcAft>
              <a:buSzPct val="100000"/>
              <a:buChar char="●"/>
            </a:pPr>
            <a:r>
              <a:rPr lang="en"/>
              <a:t>Issues with </a:t>
            </a:r>
            <a:r>
              <a:rPr lang="en"/>
              <a:t>adding an item to orders, calculating the cost for an order and deleting an item in an order</a:t>
            </a:r>
            <a:endParaRPr/>
          </a:p>
          <a:p>
            <a:pPr indent="-292576" lvl="0" marL="457200" rtl="0" algn="l">
              <a:spcBef>
                <a:spcPts val="0"/>
              </a:spcBef>
              <a:spcAft>
                <a:spcPts val="0"/>
              </a:spcAft>
              <a:buSzPct val="100000"/>
              <a:buChar char="●"/>
            </a:pPr>
            <a:r>
              <a:rPr lang="en"/>
              <a:t>Issues with testing in general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Retrospective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went well:</a:t>
            </a:r>
            <a:endParaRPr/>
          </a:p>
          <a:p>
            <a:pPr indent="-311150" lvl="0" marL="457200" rtl="0" algn="l">
              <a:spcBef>
                <a:spcPts val="1200"/>
              </a:spcBef>
              <a:spcAft>
                <a:spcPts val="0"/>
              </a:spcAft>
              <a:buSzPts val="1300"/>
              <a:buChar char="●"/>
            </a:pPr>
            <a:r>
              <a:rPr lang="en"/>
              <a:t>Creating the item classes was </a:t>
            </a:r>
            <a:r>
              <a:rPr lang="en"/>
              <a:t>simple </a:t>
            </a:r>
            <a:r>
              <a:rPr lang="en"/>
              <a:t>and easy to </a:t>
            </a:r>
            <a:r>
              <a:rPr lang="en"/>
              <a:t>comprehend</a:t>
            </a:r>
            <a:r>
              <a:rPr lang="en"/>
              <a:t> once you look at the code which was given and understand each package and what the requirements are. </a:t>
            </a:r>
            <a:endParaRPr/>
          </a:p>
          <a:p>
            <a:pPr indent="-311150" lvl="0" marL="457200" rtl="0" algn="l">
              <a:spcBef>
                <a:spcPts val="0"/>
              </a:spcBef>
              <a:spcAft>
                <a:spcPts val="0"/>
              </a:spcAft>
              <a:buSzPts val="1300"/>
              <a:buChar char="●"/>
            </a:pPr>
            <a:r>
              <a:rPr lang="en"/>
              <a:t>Implement the CRUD functions </a:t>
            </a:r>
            <a:endParaRPr/>
          </a:p>
          <a:p>
            <a:pPr indent="0" lvl="0" marL="0" rtl="0" algn="l">
              <a:spcBef>
                <a:spcPts val="1200"/>
              </a:spcBef>
              <a:spcAft>
                <a:spcPts val="0"/>
              </a:spcAft>
              <a:buNone/>
            </a:pPr>
            <a:r>
              <a:rPr lang="en"/>
              <a:t>Improvement</a:t>
            </a:r>
            <a:endParaRPr/>
          </a:p>
          <a:p>
            <a:pPr indent="-311150" lvl="0" marL="457200" rtl="0" algn="l">
              <a:spcBef>
                <a:spcPts val="1200"/>
              </a:spcBef>
              <a:spcAft>
                <a:spcPts val="0"/>
              </a:spcAft>
              <a:buSzPts val="1300"/>
              <a:buChar char="●"/>
            </a:pPr>
            <a:r>
              <a:rPr lang="en"/>
              <a:t>Try setting a fixed time on </a:t>
            </a:r>
            <a:r>
              <a:rPr lang="en"/>
              <a:t>certain</a:t>
            </a:r>
            <a:r>
              <a:rPr lang="en"/>
              <a:t> things and then coming back to them. I had taken too long trying to fix </a:t>
            </a:r>
            <a:r>
              <a:rPr lang="en"/>
              <a:t>certain</a:t>
            </a:r>
            <a:r>
              <a:rPr lang="en"/>
              <a:t> bugs which I could have came back to which </a:t>
            </a:r>
            <a:r>
              <a:rPr lang="en"/>
              <a:t>wouldn't</a:t>
            </a:r>
            <a:r>
              <a:rPr lang="en"/>
              <a:t> have caused me to </a:t>
            </a:r>
            <a:r>
              <a:rPr lang="en"/>
              <a:t>loose time.</a:t>
            </a:r>
            <a:endParaRPr/>
          </a:p>
          <a:p>
            <a:pPr indent="-311150" lvl="0" marL="457200" rtl="0" algn="l">
              <a:spcBef>
                <a:spcPts val="0"/>
              </a:spcBef>
              <a:spcAft>
                <a:spcPts val="0"/>
              </a:spcAft>
              <a:buSzPts val="1300"/>
              <a:buChar char="●"/>
            </a:pPr>
            <a:r>
              <a:rPr lang="en"/>
              <a:t>Go over testing more, understand it further, improve my knowledge in it and go through examples and break things down for me to understand it.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1393050" y="1461450"/>
            <a:ext cx="6291000" cy="222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System.</a:t>
            </a:r>
            <a:r>
              <a:rPr i="1" lang="en" sz="2100"/>
              <a:t>out.</a:t>
            </a:r>
            <a:r>
              <a:rPr lang="en" sz="2100"/>
              <a:t>println </a:t>
            </a:r>
            <a:endParaRPr sz="2100"/>
          </a:p>
          <a:p>
            <a:pPr indent="0" lvl="0" marL="0" rtl="0" algn="ctr">
              <a:spcBef>
                <a:spcPts val="1200"/>
              </a:spcBef>
              <a:spcAft>
                <a:spcPts val="0"/>
              </a:spcAft>
              <a:buNone/>
            </a:pPr>
            <a:r>
              <a:rPr lang="en" sz="2100"/>
              <a:t>(“</a:t>
            </a:r>
            <a:r>
              <a:rPr lang="en" sz="2100"/>
              <a:t>Thank you for your time !”);</a:t>
            </a:r>
            <a:endParaRPr sz="2100"/>
          </a:p>
          <a:p>
            <a:pPr indent="0" lvl="0" marL="0" rtl="0" algn="ctr">
              <a:spcBef>
                <a:spcPts val="1200"/>
              </a:spcBef>
              <a:spcAft>
                <a:spcPts val="1200"/>
              </a:spcAft>
              <a:buNone/>
            </a:pPr>
            <a:r>
              <a:rPr lang="en" sz="2100"/>
              <a:t>:) :)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