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5.jpg" ContentType="image/jpeg"/>
  <Override PartName="/ppt/media/image16.jpg" ContentType="image/jpeg"/>
  <Override PartName="/ppt/media/image17.jpg" ContentType="image/jpeg"/>
  <Override PartName="/ppt/media/image18.jpg" ContentType="image/jpeg"/>
  <Override PartName="/ppt/media/image19.jpg" ContentType="image/jpeg"/>
  <Override PartName="/ppt/media/image20.jpg" ContentType="image/jpeg"/>
  <Override PartName="/ppt/media/image2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4"/>
  </p:sldMasterIdLst>
  <p:notesMasterIdLst>
    <p:notesMasterId r:id="rId39"/>
  </p:notesMasterIdLst>
  <p:handoutMasterIdLst>
    <p:handoutMasterId r:id="rId40"/>
  </p:handoutMasterIdLst>
  <p:sldIdLst>
    <p:sldId id="298" r:id="rId5"/>
    <p:sldId id="299" r:id="rId6"/>
    <p:sldId id="284" r:id="rId7"/>
    <p:sldId id="333" r:id="rId8"/>
    <p:sldId id="334" r:id="rId9"/>
    <p:sldId id="338" r:id="rId10"/>
    <p:sldId id="337" r:id="rId11"/>
    <p:sldId id="294" r:id="rId12"/>
    <p:sldId id="302" r:id="rId13"/>
    <p:sldId id="303" r:id="rId14"/>
    <p:sldId id="304" r:id="rId15"/>
    <p:sldId id="307" r:id="rId16"/>
    <p:sldId id="305" r:id="rId17"/>
    <p:sldId id="309" r:id="rId18"/>
    <p:sldId id="310" r:id="rId19"/>
    <p:sldId id="308" r:id="rId20"/>
    <p:sldId id="311" r:id="rId21"/>
    <p:sldId id="340" r:id="rId22"/>
    <p:sldId id="341" r:id="rId23"/>
    <p:sldId id="315" r:id="rId24"/>
    <p:sldId id="316" r:id="rId25"/>
    <p:sldId id="317" r:id="rId26"/>
    <p:sldId id="318" r:id="rId27"/>
    <p:sldId id="320" r:id="rId28"/>
    <p:sldId id="339" r:id="rId29"/>
    <p:sldId id="326" r:id="rId30"/>
    <p:sldId id="327" r:id="rId31"/>
    <p:sldId id="328" r:id="rId32"/>
    <p:sldId id="329" r:id="rId33"/>
    <p:sldId id="330" r:id="rId34"/>
    <p:sldId id="331" r:id="rId35"/>
    <p:sldId id="342" r:id="rId36"/>
    <p:sldId id="343" r:id="rId37"/>
    <p:sldId id="31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9123"/>
    <a:srgbClr val="0D0D0D"/>
    <a:srgbClr val="1A0F49"/>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autoAdjust="0"/>
    <p:restoredTop sz="94712" autoAdjust="0"/>
  </p:normalViewPr>
  <p:slideViewPr>
    <p:cSldViewPr snapToGrid="0">
      <p:cViewPr varScale="1">
        <p:scale>
          <a:sx n="73" d="100"/>
          <a:sy n="73" d="100"/>
        </p:scale>
        <p:origin x="792" y="7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10/14/2023</a:t>
            </a:fld>
            <a:endParaRPr lang="en-US"/>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10/14/2023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CDE07879-7F40-4040-8154-585D63B467E8}" type="datetimeFigureOut">
              <a:rPr lang="" smtClean="0"/>
              <a:t>10/14/2023</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791EF9D-321B-4C69-B434-FE6D4D592F2B}" type="slidenum">
              <a:rPr lang="" smtClean="0"/>
              <a:t>‹#›</a:t>
            </a:fld>
            <a:endParaRPr lang=""/>
          </a:p>
        </p:txBody>
      </p:sp>
      <p:sp>
        <p:nvSpPr>
          <p:cNvPr id="7" name="Rectangle 6">
            <a:extLst>
              <a:ext uri="{FF2B5EF4-FFF2-40B4-BE49-F238E27FC236}">
                <a16:creationId xmlns=""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12589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DE07879-7F40-4040-8154-585D63B467E8}" type="datetimeFigureOut">
              <a:rPr lang="" smtClean="0"/>
              <a:t>10/14/2023</a:t>
            </a:fld>
            <a:endParaRPr lang=""/>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752991669"/>
      </p:ext>
    </p:extLst>
  </p:cSld>
  <p:clrMapOvr>
    <a:masterClrMapping/>
  </p:clrMapOvr>
  <p:timing>
    <p:tnLst>
      <p:par>
        <p:cTn id="1" dur="indefinite" restart="never" nodeType="tmRoot"/>
      </p:par>
    </p:tnLst>
  </p:timing>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DE07879-7F40-4040-8154-585D63B467E8}" type="datetimeFigureOut">
              <a:rPr lang="" smtClean="0"/>
              <a:t>10/14/2023</a:t>
            </a:fld>
            <a:endParaRPr lang=""/>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832772185"/>
      </p:ext>
    </p:extLst>
  </p:cSld>
  <p:clrMapOvr>
    <a:masterClrMapping/>
  </p:clrMapOvr>
  <p:timing>
    <p:tnLst>
      <p:par>
        <p:cTn id="1" dur="indefinite" restart="never" nodeType="tmRoot"/>
      </p:par>
    </p:tnLst>
  </p:timing>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spTree>
      <p:nvGrpSpPr>
        <p:cNvPr id="1" name=""/>
        <p:cNvGrpSpPr/>
        <p:nvPr/>
      </p:nvGrpSpPr>
      <p:grpSpPr>
        <a:xfrm>
          <a:off x="0" y="0"/>
          <a:ext cx="0" cy="0"/>
          <a:chOff x="0" y="0"/>
          <a:chExt cx="0" cy="0"/>
        </a:xfrm>
      </p:grpSpPr>
      <p:sp>
        <p:nvSpPr>
          <p:cNvPr id="41" name="Picture Placeholder 40">
            <a:extLst>
              <a:ext uri="{FF2B5EF4-FFF2-40B4-BE49-F238E27FC236}">
                <a16:creationId xmlns=""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smtClean="0"/>
              <a:t>Click to edit Master subtitle style</a:t>
            </a:r>
            <a:endParaRPr lang="en-US" noProof="0"/>
          </a:p>
        </p:txBody>
      </p:sp>
      <p:sp>
        <p:nvSpPr>
          <p:cNvPr id="13" name="Rectangle 12">
            <a:extLst>
              <a:ext uri="{FF2B5EF4-FFF2-40B4-BE49-F238E27FC236}">
                <a16:creationId xmlns=""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19049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2">
            <a:extLst>
              <a:ext uri="{FF2B5EF4-FFF2-40B4-BE49-F238E27FC236}">
                <a16:creationId xmlns=""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mparison Left Placeholder 2">
            <a:extLst>
              <a:ext uri="{FF2B5EF4-FFF2-40B4-BE49-F238E27FC236}">
                <a16:creationId xmlns=""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smtClean="0"/>
              <a:t>Click to edit Master text styles</a:t>
            </a:r>
          </a:p>
        </p:txBody>
      </p:sp>
      <p:sp>
        <p:nvSpPr>
          <p:cNvPr id="8" name="Text Placeholder 4">
            <a:extLst>
              <a:ext uri="{FF2B5EF4-FFF2-40B4-BE49-F238E27FC236}">
                <a16:creationId xmlns=""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 xmlns:a16="http://schemas.microsoft.com/office/drawing/2014/main" id="{BBC0CAF5-0DE6-4BEA-824E-124A54A76AC6}"/>
              </a:ext>
              <a:ext uri="{C183D7F6-B498-43B3-948B-1728B52AA6E4}">
                <adec:decorative xmlns=""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 xmlns:a16="http://schemas.microsoft.com/office/drawing/2014/main" id="{ED008080-B2F5-441A-8B15-30AE86BBF943}"/>
              </a:ext>
              <a:ext uri="{C183D7F6-B498-43B3-948B-1728B52AA6E4}">
                <adec:decorative xmlns=""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49696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Divier Slide 2">
    <p:spTree>
      <p:nvGrpSpPr>
        <p:cNvPr id="1" name=""/>
        <p:cNvGrpSpPr/>
        <p:nvPr/>
      </p:nvGrpSpPr>
      <p:grpSpPr>
        <a:xfrm>
          <a:off x="0" y="0"/>
          <a:ext cx="0" cy="0"/>
          <a:chOff x="0" y="0"/>
          <a:chExt cx="0" cy="0"/>
        </a:xfrm>
      </p:grpSpPr>
      <p:sp>
        <p:nvSpPr>
          <p:cNvPr id="41" name="Picture Placeholder 40">
            <a:extLst>
              <a:ext uri="{FF2B5EF4-FFF2-40B4-BE49-F238E27FC236}">
                <a16:creationId xmlns=""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78043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171261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hank You">
    <p:spTree>
      <p:nvGrpSpPr>
        <p:cNvPr id="1" name=""/>
        <p:cNvGrpSpPr/>
        <p:nvPr/>
      </p:nvGrpSpPr>
      <p:grpSpPr>
        <a:xfrm>
          <a:off x="0" y="0"/>
          <a:ext cx="0" cy="0"/>
          <a:chOff x="0" y="0"/>
          <a:chExt cx="0" cy="0"/>
        </a:xfrm>
      </p:grpSpPr>
      <p:sp>
        <p:nvSpPr>
          <p:cNvPr id="41" name="Picture Placeholder 40">
            <a:extLst>
              <a:ext uri="{FF2B5EF4-FFF2-40B4-BE49-F238E27FC236}">
                <a16:creationId xmlns=""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17063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sp>
        <p:nvSpPr>
          <p:cNvPr id="41" name="Picture Placeholder 40">
            <a:extLst>
              <a:ext uri="{FF2B5EF4-FFF2-40B4-BE49-F238E27FC236}">
                <a16:creationId xmlns=""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DE07879-7F40-4040-8154-585D63B467E8}" type="datetimeFigureOut">
              <a:rPr lang="" smtClean="0"/>
              <a:t>10/14/2023</a:t>
            </a:fld>
            <a:endParaRPr lang=""/>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51388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 xmlns:a16="http://schemas.microsoft.com/office/drawing/2014/main" id="{7F8E7C83-06D7-4C5B-85B7-0E5713B4FAB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987784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Text Placeholder 4">
            <a:extLst>
              <a:ext uri="{FF2B5EF4-FFF2-40B4-BE49-F238E27FC236}">
                <a16:creationId xmlns=""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5">
            <a:extLst>
              <a:ext uri="{FF2B5EF4-FFF2-40B4-BE49-F238E27FC236}">
                <a16:creationId xmlns=""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5">
            <a:extLst>
              <a:ext uri="{FF2B5EF4-FFF2-40B4-BE49-F238E27FC236}">
                <a16:creationId xmlns=""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6">
            <a:extLst>
              <a:ext uri="{FF2B5EF4-FFF2-40B4-BE49-F238E27FC236}">
                <a16:creationId xmlns=""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smtClean="0"/>
              <a:t>Click to edit Master subtitle style</a:t>
            </a:r>
            <a:endParaRPr lang="en-US" noProof="0"/>
          </a:p>
        </p:txBody>
      </p:sp>
      <p:sp>
        <p:nvSpPr>
          <p:cNvPr id="13" name="Rectangle 12">
            <a:extLst>
              <a:ext uri="{FF2B5EF4-FFF2-40B4-BE49-F238E27FC236}">
                <a16:creationId xmlns=""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smtClean="0"/>
              <a:t>Click to edit Master text styles</a:t>
            </a:r>
          </a:p>
        </p:txBody>
      </p:sp>
    </p:spTree>
    <p:extLst>
      <p:ext uri="{BB962C8B-B14F-4D97-AF65-F5344CB8AC3E}">
        <p14:creationId xmlns:p14="http://schemas.microsoft.com/office/powerpoint/2010/main" val="3982563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615553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 xmlns:a16="http://schemas.microsoft.com/office/drawing/2014/main" id="{48A1A904-FE62-4BE3-BAE9-0EEAE7B1E38C}"/>
              </a:ext>
              <a:ext uri="{C183D7F6-B498-43B3-948B-1728B52AA6E4}">
                <adec:decorative xmlns=""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 xmlns:a16="http://schemas.microsoft.com/office/drawing/2014/main" id="{3E8A46E0-47C2-4441-B7DD-F621A80F1FC8}"/>
              </a:ext>
              <a:ext uri="{C183D7F6-B498-43B3-948B-1728B52AA6E4}">
                <adec:decorative xmlns=""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6" name="Text Placeholder 4">
            <a:extLst>
              <a:ext uri="{FF2B5EF4-FFF2-40B4-BE49-F238E27FC236}">
                <a16:creationId xmlns=""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5">
            <a:extLst>
              <a:ext uri="{FF2B5EF4-FFF2-40B4-BE49-F238E27FC236}">
                <a16:creationId xmlns=""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8" name="Content Placeholder 3">
            <a:extLst>
              <a:ext uri="{FF2B5EF4-FFF2-40B4-BE49-F238E27FC236}">
                <a16:creationId xmlns=""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625315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07879-7F40-4040-8154-585D63B467E8}" type="datetimeFigureOut">
              <a:rPr lang="" smtClean="0"/>
              <a:t>10/14/2023</a:t>
            </a:fld>
            <a:endParaRPr lang=""/>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8" name="Rectangle 7">
            <a:extLst>
              <a:ext uri="{FF2B5EF4-FFF2-40B4-BE49-F238E27FC236}">
                <a16:creationId xmlns=""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7845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 xmlns:a16="http://schemas.microsoft.com/office/drawing/2014/main" id="{48A1A904-FE62-4BE3-BAE9-0EEAE7B1E38C}"/>
              </a:ext>
              <a:ext uri="{C183D7F6-B498-43B3-948B-1728B52AA6E4}">
                <adec:decorative xmlns=""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3">
            <a:extLst>
              <a:ext uri="{FF2B5EF4-FFF2-40B4-BE49-F238E27FC236}">
                <a16:creationId xmlns=""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801432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 xmlns:a16="http://schemas.microsoft.com/office/drawing/2014/main" id="{48A1A904-FE62-4BE3-BAE9-0EEAE7B1E38C}"/>
              </a:ext>
              <a:ext uri="{C183D7F6-B498-43B3-948B-1728B52AA6E4}">
                <adec:decorative xmlns=""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Picture Placeholder 2">
            <a:extLst>
              <a:ext uri="{FF2B5EF4-FFF2-40B4-BE49-F238E27FC236}">
                <a16:creationId xmlns=""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 xmlns:a16="http://schemas.microsoft.com/office/drawing/2014/main" id="{90694D9D-C633-4D52-965E-E5BBD988303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139767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 xmlns:a16="http://schemas.microsoft.com/office/drawing/2014/main" id="{90694D9D-C633-4D52-965E-E5BBD9883037}"/>
              </a:ext>
            </a:extLst>
          </p:cNvPr>
          <p:cNvSpPr>
            <a:spLocks noGrp="1"/>
          </p:cNvSpPr>
          <p:nvPr>
            <p:ph type="title"/>
          </p:nvPr>
        </p:nvSpPr>
        <p:spPr/>
        <p:txBody>
          <a:bodyPr/>
          <a:lstStyle/>
          <a:p>
            <a:r>
              <a:rPr lang="en-US" noProof="0" smtClean="0"/>
              <a:t>Click to edit Master title style</a:t>
            </a:r>
            <a:endParaRPr lang="en-US" noProof="0"/>
          </a:p>
        </p:txBody>
      </p:sp>
      <p:sp>
        <p:nvSpPr>
          <p:cNvPr id="6" name="Text Placeholder 5">
            <a:extLst>
              <a:ext uri="{FF2B5EF4-FFF2-40B4-BE49-F238E27FC236}">
                <a16:creationId xmlns=""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2877243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CDE07879-7F40-4040-8154-585D63B467E8}" type="datetimeFigureOut">
              <a:rPr lang="" smtClean="0"/>
              <a:t>10/14/2023</a:t>
            </a:fld>
            <a:endParaRPr lang=""/>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21226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CDE07879-7F40-4040-8154-585D63B467E8}" type="datetimeFigureOut">
              <a:rPr lang="" smtClean="0"/>
              <a:t>10/14/2023</a:t>
            </a:fld>
            <a:endParaRPr lang=""/>
          </a:p>
        </p:txBody>
      </p:sp>
      <p:sp>
        <p:nvSpPr>
          <p:cNvPr id="8" name="Footer Placeholder 7"/>
          <p:cNvSpPr>
            <a:spLocks noGrp="1"/>
          </p:cNvSpPr>
          <p:nvPr>
            <p:ph type="ftr" sz="quarter" idx="11"/>
          </p:nvPr>
        </p:nvSpPr>
        <p:spPr/>
        <p:txBody>
          <a:bodyPr/>
          <a:lstStyle/>
          <a:p>
            <a:r>
              <a:rPr lang="en-US" noProof="0" smtClean="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 xmlns:a16="http://schemas.microsoft.com/office/drawing/2014/main" id="{48A1A904-FE62-4BE3-BAE9-0EEAE7B1E38C}"/>
              </a:ext>
              <a:ext uri="{C183D7F6-B498-43B3-948B-1728B52AA6E4}">
                <adec:decorative xmlns=""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 xmlns:a16="http://schemas.microsoft.com/office/drawing/2014/main" id="{3E8A46E0-47C2-4441-B7DD-F621A80F1FC8}"/>
              </a:ext>
              <a:ext uri="{C183D7F6-B498-43B3-948B-1728B52AA6E4}">
                <adec:decorative xmlns=""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398442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CDE07879-7F40-4040-8154-585D63B467E8}" type="datetimeFigureOut">
              <a:rPr lang="" smtClean="0"/>
              <a:t>10/14/2023</a:t>
            </a:fld>
            <a:endParaRPr lang=""/>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3590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07879-7F40-4040-8154-585D63B467E8}" type="datetimeFigureOut">
              <a:rPr lang="" smtClean="0"/>
              <a:t>10/14/2023</a:t>
            </a:fld>
            <a:endParaRPr lang=""/>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9340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07879-7F40-4040-8154-585D63B467E8}" type="datetimeFigureOut">
              <a:rPr lang="" smtClean="0"/>
              <a:t>10/14/2023</a:t>
            </a:fld>
            <a:endParaRPr lang=""/>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descr="Accent block left">
            <a:extLst>
              <a:ext uri="{FF2B5EF4-FFF2-40B4-BE49-F238E27FC236}">
                <a16:creationId xmlns="" xmlns:a16="http://schemas.microsoft.com/office/drawing/2014/main" id="{48A1A904-FE62-4BE3-BAE9-0EEAE7B1E38C}"/>
              </a:ext>
              <a:ext uri="{C183D7F6-B498-43B3-948B-1728B52AA6E4}">
                <adec:decorative xmlns=""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457067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07879-7F40-4040-8154-585D63B467E8}" type="datetimeFigureOut">
              <a:rPr lang="" smtClean="0"/>
              <a:t>10/14/2023</a:t>
            </a:fld>
            <a:endParaRPr lang=""/>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descr="Accent block left">
            <a:extLst>
              <a:ext uri="{FF2B5EF4-FFF2-40B4-BE49-F238E27FC236}">
                <a16:creationId xmlns="" xmlns:a16="http://schemas.microsoft.com/office/drawing/2014/main" id="{48A1A904-FE62-4BE3-BAE9-0EEAE7B1E38C}"/>
              </a:ext>
              <a:ext uri="{C183D7F6-B498-43B3-948B-1728B52AA6E4}">
                <adec:decorative xmlns=""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143521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07879-7F40-4040-8154-585D63B467E8}" type="datetimeFigureOut">
              <a:rPr lang="" smtClean="0"/>
              <a:t>10/14/2023</a:t>
            </a:fld>
            <a:endParaRPr lan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noProof="0" smtClean="0"/>
              <a:t>Add a footer</a:t>
            </a:r>
            <a:endParaRPr lang="en-US" noProof="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51A1E-902D-48AF-9020-955120F399B6}" type="slidenum">
              <a:rPr lang="en-US" noProof="0" smtClean="0"/>
              <a:pPr/>
              <a:t>‹#›</a:t>
            </a:fld>
            <a:endParaRPr lang="en-US" noProof="0" dirty="0"/>
          </a:p>
        </p:txBody>
      </p:sp>
      <p:sp>
        <p:nvSpPr>
          <p:cNvPr id="7" name="Rectangle 6">
            <a:extLst>
              <a:ext uri="{FF2B5EF4-FFF2-40B4-BE49-F238E27FC236}">
                <a16:creationId xmlns=""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30">
            <a:extLst>
              <a:ext uri="{FF2B5EF4-FFF2-40B4-BE49-F238E27FC236}">
                <a16:creationId xmlns=""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Box 9">
            <a:extLst>
              <a:ext uri="{FF2B5EF4-FFF2-40B4-BE49-F238E27FC236}">
                <a16:creationId xmlns=""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11" name="Rectangle 10">
            <a:extLst>
              <a:ext uri="{FF2B5EF4-FFF2-40B4-BE49-F238E27FC236}">
                <a16:creationId xmlns=""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79229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662" r:id="rId17"/>
    <p:sldLayoutId id="2147483658" r:id="rId18"/>
    <p:sldLayoutId id="2147483666" r:id="rId19"/>
    <p:sldLayoutId id="2147483660" r:id="rId20"/>
    <p:sldLayoutId id="2147483650" r:id="rId21"/>
    <p:sldLayoutId id="2147483652" r:id="rId22"/>
    <p:sldLayoutId id="2147483656" r:id="rId23"/>
    <p:sldLayoutId id="2147483657" r:id="rId24"/>
    <p:sldLayoutId id="2147483667" r:id="rId25"/>
    <p:sldLayoutId id="2147483668" r:id="rId26"/>
    <p:sldLayoutId id="2147483669" r:id="rId27"/>
    <p:sldLayoutId id="2147483670" r:id="rId28"/>
    <p:sldLayoutId id="2147483671" r:id="rId29"/>
    <p:sldLayoutId id="2147483673" r:id="rId30"/>
    <p:sldLayoutId id="2147483674" r:id="rId31"/>
    <p:sldLayoutId id="2147483655" r:id="rId32"/>
    <p:sldLayoutId id="2147483675" r:id="rId33"/>
    <p:sldLayoutId id="2147483672" r:id="rId34"/>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3.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3.xml"/><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6.xml"/><Relationship Id="rId10" Type="http://schemas.openxmlformats.org/officeDocument/2006/relationships/image" Target="../media/image15.svg"/><Relationship Id="rId9"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00B3D2B-613A-41BE-987D-E6A1324B456D}"/>
              </a:ext>
            </a:extLst>
          </p:cNvPr>
          <p:cNvSpPr>
            <a:spLocks noGrp="1"/>
          </p:cNvSpPr>
          <p:nvPr>
            <p:ph type="ctrTitle"/>
          </p:nvPr>
        </p:nvSpPr>
        <p:spPr>
          <a:xfrm>
            <a:off x="0" y="2588786"/>
            <a:ext cx="13144500" cy="4269214"/>
          </a:xfrm>
          <a:solidFill>
            <a:schemeClr val="bg1">
              <a:alpha val="96000"/>
            </a:schemeClr>
          </a:solidFill>
        </p:spPr>
        <p:txBody>
          <a:bodyPr>
            <a:noAutofit/>
          </a:bodyPr>
          <a:lstStyle/>
          <a:p>
            <a:pPr algn="l"/>
            <a:r>
              <a:rPr lang="en-US" sz="4000" b="0" dirty="0" err="1"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Tufel</a:t>
            </a:r>
            <a:r>
              <a:rPr lang="en-US" sz="4000" b="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 Malik</a:t>
            </a:r>
            <a:br>
              <a:rPr lang="en-US" sz="4000" b="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br>
            <a:r>
              <a:rPr lang="en-US" sz="4000" b="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
            </a:r>
            <a:br>
              <a:rPr lang="en-US" sz="4000" b="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br>
            <a:r>
              <a:rPr lang="en-US" sz="4000" b="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21BCA19 </a:t>
            </a:r>
            <a:br>
              <a:rPr lang="en-US" sz="4000" b="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br>
            <a:r>
              <a:rPr lang="en-US" sz="4000" b="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
            </a:r>
            <a:br>
              <a:rPr lang="en-US" sz="4000" b="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br>
            <a:r>
              <a:rPr lang="en-US" sz="4000" b="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TY BCA SEM  - 5</a:t>
            </a:r>
            <a:br>
              <a:rPr lang="en-US" sz="4000" b="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br>
            <a:r>
              <a:rPr lang="en-US" sz="4000" b="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
            </a:r>
            <a:br>
              <a:rPr lang="en-US" sz="4000" b="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br>
            <a:r>
              <a:rPr lang="en-US" sz="4000" b="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Adv. Mobile Computing -- 501 / 02 </a:t>
            </a:r>
            <a:br>
              <a:rPr lang="en-US" sz="4000" b="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br>
            <a:r>
              <a:rPr lang="en-US" sz="4000" b="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			</a:t>
            </a:r>
            <a:r>
              <a:rPr lang="en-US" sz="400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 </a:t>
            </a:r>
            <a:br>
              <a:rPr lang="en-US" sz="400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br>
            <a:r>
              <a:rPr lang="en-US" sz="400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
            </a:r>
            <a:br>
              <a:rPr lang="en-US" sz="4000" dirty="0" smtClean="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br>
            <a:endParaRPr lang="en-US" sz="4000" dirty="0">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5" name="Subtitle 4"/>
          <p:cNvSpPr>
            <a:spLocks noGrp="1"/>
          </p:cNvSpPr>
          <p:nvPr>
            <p:ph type="subTitle" idx="1"/>
          </p:nvPr>
        </p:nvSpPr>
        <p:spPr>
          <a:xfrm rot="2508104">
            <a:off x="9647989" y="3238499"/>
            <a:ext cx="3404556" cy="580921"/>
          </a:xfrm>
          <a:solidFill>
            <a:schemeClr val="tx1"/>
          </a:solidFill>
        </p:spPr>
        <p: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MINOR  PROJECT</a:t>
            </a:r>
            <a:endParaRPr lang="" dirty="0">
              <a:latin typeface="Cambria" panose="02040503050406030204" pitchFamily="18" charset="0"/>
              <a:ea typeface="Cambria" panose="02040503050406030204" pitchFamily="18" charset="0"/>
            </a:endParaRPr>
          </a:p>
        </p:txBody>
      </p:sp>
      <p:sp>
        <p:nvSpPr>
          <p:cNvPr id="7" name="Title 2">
            <a:extLst>
              <a:ext uri="{FF2B5EF4-FFF2-40B4-BE49-F238E27FC236}">
                <a16:creationId xmlns="" xmlns:a16="http://schemas.microsoft.com/office/drawing/2014/main" id="{200B3D2B-613A-41BE-987D-E6A1324B456D}"/>
              </a:ext>
            </a:extLst>
          </p:cNvPr>
          <p:cNvSpPr txBox="1">
            <a:spLocks/>
          </p:cNvSpPr>
          <p:nvPr/>
        </p:nvSpPr>
        <p:spPr>
          <a:xfrm>
            <a:off x="1157494" y="586497"/>
            <a:ext cx="10072800" cy="1147401"/>
          </a:xfrm>
          <a:prstGeom prst="rect">
            <a:avLst/>
          </a:prstGeom>
          <a:solidFill>
            <a:schemeClr val="bg1">
              <a:alpha val="0"/>
            </a:schemeClr>
          </a:solidFill>
        </p:spPr>
        <p:txBody>
          <a:bodyPr vert="horz" lIns="180000" tIns="180000" rIns="252000" bIns="180000" rtlCol="0" anchor="t">
            <a:noAutofit/>
          </a:bodyPr>
          <a:lstStyle>
            <a:lvl1pPr algn="r" defTabSz="914400" rtl="0" eaLnBrk="1" latinLnBrk="0" hangingPunct="1">
              <a:lnSpc>
                <a:spcPct val="90000"/>
              </a:lnSpc>
              <a:spcBef>
                <a:spcPct val="0"/>
              </a:spcBef>
              <a:buNone/>
              <a:defRPr lang="en-ZA" sz="6000" b="1" kern="1200" spc="-300" dirty="0">
                <a:solidFill>
                  <a:schemeClr val="tx1">
                    <a:lumMod val="75000"/>
                    <a:lumOff val="25000"/>
                  </a:schemeClr>
                </a:solidFill>
                <a:latin typeface="+mj-lt"/>
                <a:ea typeface="+mj-ea"/>
                <a:cs typeface="+mj-cs"/>
              </a:defRPr>
            </a:lvl1pPr>
          </a:lstStyle>
          <a:p>
            <a:pPr algn="ctr"/>
            <a:r>
              <a:rPr lang="en-US" sz="7700" spc="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Cambria" panose="02040503050406030204" pitchFamily="18" charset="0"/>
                <a:cs typeface="Times New Roman" panose="02020603050405020304" pitchFamily="18" charset="0"/>
              </a:rPr>
              <a:t>C r y p t o  W a l </a:t>
            </a:r>
            <a:r>
              <a:rPr lang="en-US" sz="7700" spc="0" dirty="0" err="1"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Cambria" panose="02040503050406030204" pitchFamily="18" charset="0"/>
                <a:cs typeface="Times New Roman" panose="02020603050405020304" pitchFamily="18" charset="0"/>
              </a:rPr>
              <a:t>l</a:t>
            </a:r>
            <a:r>
              <a:rPr lang="en-US" sz="7700" spc="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Cambria" panose="02040503050406030204" pitchFamily="18" charset="0"/>
                <a:cs typeface="Times New Roman" panose="02020603050405020304" pitchFamily="18" charset="0"/>
              </a:rPr>
              <a:t> e t</a:t>
            </a:r>
            <a:endParaRPr lang="en-US" sz="7700"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989923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FB4D5-DA14-4F29-9320-2DE0A6B571B9}"/>
              </a:ext>
            </a:extLst>
          </p:cNvPr>
          <p:cNvSpPr>
            <a:spLocks noGrp="1"/>
          </p:cNvSpPr>
          <p:nvPr>
            <p:ph type="title"/>
          </p:nvPr>
        </p:nvSpPr>
        <p:spPr>
          <a:xfrm>
            <a:off x="648000" y="648000"/>
            <a:ext cx="4425697" cy="432000"/>
          </a:xfrm>
        </p:spPr>
        <p:txBody>
          <a:bodyPr>
            <a:normAutofit fontScale="90000"/>
          </a:bodyPr>
          <a:lstStyle/>
          <a:p>
            <a:r>
              <a:rPr lang="en-US" sz="5500" dirty="0" smtClean="0">
                <a:solidFill>
                  <a:schemeClr val="bg1"/>
                </a:solidFill>
                <a:latin typeface="Cambria" panose="02040503050406030204" pitchFamily="18" charset="0"/>
                <a:ea typeface="Cambria" panose="02040503050406030204" pitchFamily="18" charset="0"/>
              </a:rPr>
              <a:t>LEVEL </a:t>
            </a:r>
            <a:r>
              <a:rPr lang="en-US" sz="5500" dirty="0">
                <a:solidFill>
                  <a:schemeClr val="bg1"/>
                </a:solidFill>
                <a:latin typeface="Cambria" panose="02040503050406030204" pitchFamily="18" charset="0"/>
                <a:ea typeface="Cambria" panose="02040503050406030204" pitchFamily="18" charset="0"/>
              </a:rPr>
              <a:t> </a:t>
            </a:r>
            <a:r>
              <a:rPr lang="en-US" sz="5500" dirty="0" smtClean="0">
                <a:solidFill>
                  <a:schemeClr val="bg1"/>
                </a:solidFill>
                <a:latin typeface="Cambria" panose="02040503050406030204" pitchFamily="18" charset="0"/>
                <a:ea typeface="Cambria" panose="02040503050406030204" pitchFamily="18" charset="0"/>
              </a:rPr>
              <a:t>2  DFD</a:t>
            </a:r>
            <a:endParaRPr lang="en-US" sz="5500" dirty="0">
              <a:solidFill>
                <a:schemeClr val="bg1"/>
              </a:solidFill>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solidFill>
                  <a:schemeClr val="bg1"/>
                </a:solidFill>
                <a:latin typeface="Cambria" panose="02040503050406030204" pitchFamily="18" charset="0"/>
                <a:ea typeface="Cambria" panose="02040503050406030204" pitchFamily="18" charset="0"/>
              </a:rPr>
              <a:pPr/>
              <a:t>10</a:t>
            </a:fld>
            <a:endParaRPr lang="en-US" dirty="0">
              <a:solidFill>
                <a:schemeClr val="bg1"/>
              </a:solidFill>
              <a:latin typeface="Cambria" panose="02040503050406030204" pitchFamily="18" charset="0"/>
              <a:ea typeface="Cambria" panose="02040503050406030204" pitchFamily="18" charset="0"/>
            </a:endParaRPr>
          </a:p>
        </p:txBody>
      </p:sp>
      <p:sp>
        <p:nvSpPr>
          <p:cNvPr id="4" name="Oval 3"/>
          <p:cNvSpPr/>
          <p:nvPr/>
        </p:nvSpPr>
        <p:spPr>
          <a:xfrm>
            <a:off x="3428379" y="2286503"/>
            <a:ext cx="1537321" cy="10916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Cambria" panose="02040503050406030204" pitchFamily="18" charset="0"/>
                <a:ea typeface="Cambria" panose="02040503050406030204" pitchFamily="18" charset="0"/>
              </a:rPr>
              <a:t>SignUp</a:t>
            </a:r>
            <a:r>
              <a:rPr lang="en-US" b="1" dirty="0">
                <a:solidFill>
                  <a:schemeClr val="tx1"/>
                </a:solidFill>
                <a:latin typeface="Cambria" panose="02040503050406030204" pitchFamily="18" charset="0"/>
                <a:ea typeface="Cambria" panose="02040503050406030204" pitchFamily="18" charset="0"/>
              </a:rPr>
              <a:t>/</a:t>
            </a:r>
          </a:p>
          <a:p>
            <a:pPr algn="ctr"/>
            <a:r>
              <a:rPr lang="en-US" b="1" dirty="0" err="1">
                <a:solidFill>
                  <a:schemeClr val="tx1"/>
                </a:solidFill>
                <a:latin typeface="Cambria" panose="02040503050406030204" pitchFamily="18" charset="0"/>
                <a:ea typeface="Cambria" panose="02040503050406030204" pitchFamily="18" charset="0"/>
              </a:rPr>
              <a:t>SignIn</a:t>
            </a:r>
            <a:endParaRPr lang="en-US" b="1" dirty="0">
              <a:solidFill>
                <a:schemeClr val="tx1"/>
              </a:solidFill>
              <a:latin typeface="Cambria" panose="02040503050406030204" pitchFamily="18" charset="0"/>
              <a:ea typeface="Cambria" panose="02040503050406030204" pitchFamily="18" charset="0"/>
            </a:endParaRPr>
          </a:p>
          <a:p>
            <a:pPr algn="ctr"/>
            <a:r>
              <a:rPr lang="en-US" b="1" dirty="0" smtClean="0">
                <a:solidFill>
                  <a:schemeClr val="tx1"/>
                </a:solidFill>
                <a:latin typeface="Cambria" panose="02040503050406030204" pitchFamily="18" charset="0"/>
                <a:ea typeface="Cambria" panose="02040503050406030204" pitchFamily="18" charset="0"/>
              </a:rPr>
              <a:t>(1.1)</a:t>
            </a:r>
            <a:endParaRPr lang="en-US" b="1" dirty="0">
              <a:solidFill>
                <a:schemeClr val="tx1"/>
              </a:solidFill>
              <a:latin typeface="Cambria" panose="02040503050406030204" pitchFamily="18" charset="0"/>
              <a:ea typeface="Cambria" panose="02040503050406030204" pitchFamily="18" charset="0"/>
            </a:endParaRPr>
          </a:p>
        </p:txBody>
      </p:sp>
      <p:cxnSp>
        <p:nvCxnSpPr>
          <p:cNvPr id="35" name="Straight Arrow Connector 34"/>
          <p:cNvCxnSpPr/>
          <p:nvPr/>
        </p:nvCxnSpPr>
        <p:spPr>
          <a:xfrm>
            <a:off x="1104900" y="2600952"/>
            <a:ext cx="2323479" cy="61859"/>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1" name="Title 1">
            <a:extLst>
              <a:ext uri="{FF2B5EF4-FFF2-40B4-BE49-F238E27FC236}">
                <a16:creationId xmlns="" xmlns:a16="http://schemas.microsoft.com/office/drawing/2014/main" id="{623FB4D5-DA14-4F29-9320-2DE0A6B571B9}"/>
              </a:ext>
            </a:extLst>
          </p:cNvPr>
          <p:cNvSpPr txBox="1">
            <a:spLocks/>
          </p:cNvSpPr>
          <p:nvPr/>
        </p:nvSpPr>
        <p:spPr>
          <a:xfrm>
            <a:off x="1395814" y="2248304"/>
            <a:ext cx="3995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700" dirty="0" smtClean="0">
                <a:solidFill>
                  <a:schemeClr val="bg1"/>
                </a:solidFill>
                <a:latin typeface="Cambria" panose="02040503050406030204" pitchFamily="18" charset="0"/>
                <a:ea typeface="Cambria" panose="02040503050406030204" pitchFamily="18" charset="0"/>
              </a:rPr>
              <a:t>Check  user account</a:t>
            </a:r>
            <a:endParaRPr lang="en-US" sz="1700" dirty="0">
              <a:solidFill>
                <a:schemeClr val="bg1"/>
              </a:solidFill>
              <a:latin typeface="Cambria" panose="02040503050406030204" pitchFamily="18" charset="0"/>
              <a:ea typeface="Cambria" panose="02040503050406030204" pitchFamily="18" charset="0"/>
            </a:endParaRPr>
          </a:p>
        </p:txBody>
      </p:sp>
      <p:sp>
        <p:nvSpPr>
          <p:cNvPr id="15" name="Oval 14"/>
          <p:cNvSpPr/>
          <p:nvPr/>
        </p:nvSpPr>
        <p:spPr>
          <a:xfrm>
            <a:off x="3727609" y="5315140"/>
            <a:ext cx="1502562" cy="10471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ea typeface="Cambria" panose="02040503050406030204" pitchFamily="18" charset="0"/>
              </a:rPr>
              <a:t>Home Page</a:t>
            </a:r>
          </a:p>
          <a:p>
            <a:pPr algn="ctr"/>
            <a:r>
              <a:rPr lang="en-US" b="1" dirty="0" smtClean="0">
                <a:solidFill>
                  <a:schemeClr val="tx1"/>
                </a:solidFill>
                <a:latin typeface="Cambria" panose="02040503050406030204" pitchFamily="18" charset="0"/>
                <a:ea typeface="Cambria" panose="02040503050406030204" pitchFamily="18" charset="0"/>
              </a:rPr>
              <a:t>(1.2)</a:t>
            </a:r>
            <a:endParaRPr lang="" b="1" dirty="0">
              <a:solidFill>
                <a:schemeClr val="tx1"/>
              </a:solidFill>
              <a:latin typeface="Cambria" panose="02040503050406030204" pitchFamily="18" charset="0"/>
              <a:ea typeface="Cambria" panose="02040503050406030204" pitchFamily="18" charset="0"/>
            </a:endParaRPr>
          </a:p>
        </p:txBody>
      </p:sp>
      <p:grpSp>
        <p:nvGrpSpPr>
          <p:cNvPr id="8" name="Group 7"/>
          <p:cNvGrpSpPr/>
          <p:nvPr/>
        </p:nvGrpSpPr>
        <p:grpSpPr>
          <a:xfrm>
            <a:off x="8024327" y="3324540"/>
            <a:ext cx="4279344" cy="570411"/>
            <a:chOff x="8940891" y="4077966"/>
            <a:chExt cx="4279344" cy="570411"/>
          </a:xfrm>
        </p:grpSpPr>
        <p:grpSp>
          <p:nvGrpSpPr>
            <p:cNvPr id="12" name="Group 11"/>
            <p:cNvGrpSpPr/>
            <p:nvPr/>
          </p:nvGrpSpPr>
          <p:grpSpPr>
            <a:xfrm>
              <a:off x="8940891" y="4077966"/>
              <a:ext cx="2390503" cy="570411"/>
              <a:chOff x="8662979" y="1080000"/>
              <a:chExt cx="2390503" cy="570411"/>
            </a:xfrm>
          </p:grpSpPr>
          <p:cxnSp>
            <p:nvCxnSpPr>
              <p:cNvPr id="13" name="Straight Connector 12"/>
              <p:cNvCxnSpPr/>
              <p:nvPr/>
            </p:nvCxnSpPr>
            <p:spPr>
              <a:xfrm>
                <a:off x="8662979" y="1080000"/>
                <a:ext cx="239050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662979" y="1650411"/>
                <a:ext cx="239050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Title 1">
              <a:extLst>
                <a:ext uri="{FF2B5EF4-FFF2-40B4-BE49-F238E27FC236}">
                  <a16:creationId xmlns="" xmlns:a16="http://schemas.microsoft.com/office/drawing/2014/main" id="{623FB4D5-DA14-4F29-9320-2DE0A6B571B9}"/>
                </a:ext>
              </a:extLst>
            </p:cNvPr>
            <p:cNvSpPr txBox="1">
              <a:spLocks/>
            </p:cNvSpPr>
            <p:nvPr/>
          </p:nvSpPr>
          <p:spPr>
            <a:xfrm>
              <a:off x="9225162" y="4139843"/>
              <a:ext cx="3995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bg1"/>
                  </a:solidFill>
                  <a:latin typeface="Cambria" panose="02040503050406030204" pitchFamily="18" charset="0"/>
                  <a:ea typeface="Cambria" panose="02040503050406030204" pitchFamily="18" charset="0"/>
                </a:rPr>
                <a:t>Firebase DB</a:t>
              </a:r>
              <a:endParaRPr lang="en-US" sz="2700" dirty="0">
                <a:solidFill>
                  <a:schemeClr val="bg1"/>
                </a:solidFill>
                <a:latin typeface="Cambria" panose="02040503050406030204" pitchFamily="18" charset="0"/>
                <a:ea typeface="Cambria" panose="02040503050406030204" pitchFamily="18" charset="0"/>
              </a:endParaRPr>
            </a:p>
          </p:txBody>
        </p:sp>
      </p:grpSp>
      <p:cxnSp>
        <p:nvCxnSpPr>
          <p:cNvPr id="26" name="Straight Arrow Connector 25"/>
          <p:cNvCxnSpPr>
            <a:endCxn id="15" idx="0"/>
          </p:cNvCxnSpPr>
          <p:nvPr/>
        </p:nvCxnSpPr>
        <p:spPr>
          <a:xfrm>
            <a:off x="4351034" y="3413122"/>
            <a:ext cx="127856" cy="1902018"/>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27" name="Title 1">
            <a:extLst>
              <a:ext uri="{FF2B5EF4-FFF2-40B4-BE49-F238E27FC236}">
                <a16:creationId xmlns="" xmlns:a16="http://schemas.microsoft.com/office/drawing/2014/main" id="{623FB4D5-DA14-4F29-9320-2DE0A6B571B9}"/>
              </a:ext>
            </a:extLst>
          </p:cNvPr>
          <p:cNvSpPr txBox="1">
            <a:spLocks/>
          </p:cNvSpPr>
          <p:nvPr/>
        </p:nvSpPr>
        <p:spPr>
          <a:xfrm rot="647958">
            <a:off x="5456682" y="2822728"/>
            <a:ext cx="298015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500" dirty="0" smtClean="0">
                <a:solidFill>
                  <a:schemeClr val="bg1"/>
                </a:solidFill>
                <a:latin typeface="Cambria" panose="02040503050406030204" pitchFamily="18" charset="0"/>
                <a:ea typeface="Cambria" panose="02040503050406030204" pitchFamily="18" charset="0"/>
              </a:rPr>
              <a:t>Request for </a:t>
            </a:r>
            <a:r>
              <a:rPr lang="en-US" sz="1500" dirty="0" err="1" smtClean="0">
                <a:solidFill>
                  <a:schemeClr val="bg1"/>
                </a:solidFill>
                <a:latin typeface="Cambria" panose="02040503050406030204" pitchFamily="18" charset="0"/>
                <a:ea typeface="Cambria" panose="02040503050406030204" pitchFamily="18" charset="0"/>
              </a:rPr>
              <a:t>SignUp</a:t>
            </a:r>
            <a:r>
              <a:rPr lang="en-US" sz="1500" dirty="0" smtClean="0">
                <a:solidFill>
                  <a:schemeClr val="bg1"/>
                </a:solidFill>
                <a:latin typeface="Cambria" panose="02040503050406030204" pitchFamily="18" charset="0"/>
                <a:ea typeface="Cambria" panose="02040503050406030204" pitchFamily="18" charset="0"/>
              </a:rPr>
              <a:t>/</a:t>
            </a:r>
            <a:r>
              <a:rPr lang="en-US" sz="1500" dirty="0" err="1" smtClean="0">
                <a:solidFill>
                  <a:schemeClr val="bg1"/>
                </a:solidFill>
                <a:latin typeface="Cambria" panose="02040503050406030204" pitchFamily="18" charset="0"/>
                <a:ea typeface="Cambria" panose="02040503050406030204" pitchFamily="18" charset="0"/>
              </a:rPr>
              <a:t>SignIn</a:t>
            </a:r>
            <a:endParaRPr lang="en-US" sz="1500" dirty="0">
              <a:solidFill>
                <a:schemeClr val="bg1"/>
              </a:solidFill>
              <a:latin typeface="Cambria" panose="02040503050406030204" pitchFamily="18" charset="0"/>
              <a:ea typeface="Cambria" panose="02040503050406030204" pitchFamily="18" charset="0"/>
            </a:endParaRPr>
          </a:p>
        </p:txBody>
      </p:sp>
      <p:sp>
        <p:nvSpPr>
          <p:cNvPr id="41" name="Title 1">
            <a:extLst>
              <a:ext uri="{FF2B5EF4-FFF2-40B4-BE49-F238E27FC236}">
                <a16:creationId xmlns="" xmlns:a16="http://schemas.microsoft.com/office/drawing/2014/main" id="{623FB4D5-DA14-4F29-9320-2DE0A6B571B9}"/>
              </a:ext>
            </a:extLst>
          </p:cNvPr>
          <p:cNvSpPr txBox="1">
            <a:spLocks/>
          </p:cNvSpPr>
          <p:nvPr/>
        </p:nvSpPr>
        <p:spPr>
          <a:xfrm rot="2160365">
            <a:off x="6399888" y="4639409"/>
            <a:ext cx="1488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500" dirty="0" smtClean="0">
                <a:solidFill>
                  <a:schemeClr val="bg1"/>
                </a:solidFill>
                <a:latin typeface="Cambria" panose="02040503050406030204" pitchFamily="18" charset="0"/>
                <a:ea typeface="Cambria" panose="02040503050406030204" pitchFamily="18" charset="0"/>
              </a:rPr>
              <a:t>Authentication Done</a:t>
            </a:r>
            <a:endParaRPr lang="en-US" sz="1500" dirty="0">
              <a:solidFill>
                <a:schemeClr val="bg1"/>
              </a:solidFill>
              <a:latin typeface="Cambria" panose="02040503050406030204" pitchFamily="18" charset="0"/>
              <a:ea typeface="Cambria" panose="02040503050406030204" pitchFamily="18" charset="0"/>
            </a:endParaRPr>
          </a:p>
        </p:txBody>
      </p:sp>
      <p:cxnSp>
        <p:nvCxnSpPr>
          <p:cNvPr id="42" name="Straight Arrow Connector 41"/>
          <p:cNvCxnSpPr>
            <a:stCxn id="4" idx="6"/>
          </p:cNvCxnSpPr>
          <p:nvPr/>
        </p:nvCxnSpPr>
        <p:spPr>
          <a:xfrm>
            <a:off x="4965700" y="2832352"/>
            <a:ext cx="3058627" cy="580770"/>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flipH="1" flipV="1">
            <a:off x="4907895" y="3131779"/>
            <a:ext cx="3116432" cy="686638"/>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52" name="Title 1">
            <a:extLst>
              <a:ext uri="{FF2B5EF4-FFF2-40B4-BE49-F238E27FC236}">
                <a16:creationId xmlns="" xmlns:a16="http://schemas.microsoft.com/office/drawing/2014/main" id="{623FB4D5-DA14-4F29-9320-2DE0A6B571B9}"/>
              </a:ext>
            </a:extLst>
          </p:cNvPr>
          <p:cNvSpPr txBox="1">
            <a:spLocks/>
          </p:cNvSpPr>
          <p:nvPr/>
        </p:nvSpPr>
        <p:spPr>
          <a:xfrm rot="633773">
            <a:off x="5951537" y="3415213"/>
            <a:ext cx="1488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500" dirty="0" err="1" smtClean="0">
                <a:solidFill>
                  <a:schemeClr val="bg1"/>
                </a:solidFill>
                <a:latin typeface="Cambria" panose="02040503050406030204" pitchFamily="18" charset="0"/>
                <a:ea typeface="Cambria" panose="02040503050406030204" pitchFamily="18" charset="0"/>
              </a:rPr>
              <a:t>Responce</a:t>
            </a:r>
            <a:endParaRPr lang="en-US" sz="1500" dirty="0">
              <a:solidFill>
                <a:schemeClr val="bg1"/>
              </a:solidFill>
              <a:latin typeface="Cambria" panose="02040503050406030204" pitchFamily="18" charset="0"/>
              <a:ea typeface="Cambria" panose="02040503050406030204" pitchFamily="18" charset="0"/>
            </a:endParaRPr>
          </a:p>
        </p:txBody>
      </p:sp>
      <p:sp>
        <p:nvSpPr>
          <p:cNvPr id="68" name="Title 1">
            <a:extLst>
              <a:ext uri="{FF2B5EF4-FFF2-40B4-BE49-F238E27FC236}">
                <a16:creationId xmlns="" xmlns:a16="http://schemas.microsoft.com/office/drawing/2014/main" id="{623FB4D5-DA14-4F29-9320-2DE0A6B571B9}"/>
              </a:ext>
            </a:extLst>
          </p:cNvPr>
          <p:cNvSpPr txBox="1">
            <a:spLocks/>
          </p:cNvSpPr>
          <p:nvPr/>
        </p:nvSpPr>
        <p:spPr>
          <a:xfrm>
            <a:off x="5063152" y="547482"/>
            <a:ext cx="5474115" cy="633035"/>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4000" dirty="0" smtClean="0">
                <a:solidFill>
                  <a:schemeClr val="bg1"/>
                </a:solidFill>
                <a:latin typeface="Cambria" panose="02040503050406030204" pitchFamily="18" charset="0"/>
                <a:ea typeface="Cambria" panose="02040503050406030204" pitchFamily="18" charset="0"/>
              </a:rPr>
              <a:t>| </a:t>
            </a:r>
            <a:r>
              <a:rPr lang="en-US" sz="4000" dirty="0">
                <a:solidFill>
                  <a:schemeClr val="bg1"/>
                </a:solidFill>
                <a:latin typeface="Cambria" panose="02040503050406030204" pitchFamily="18" charset="0"/>
                <a:ea typeface="Cambria" panose="02040503050406030204" pitchFamily="18" charset="0"/>
              </a:rPr>
              <a:t> </a:t>
            </a:r>
            <a:r>
              <a:rPr lang="en-US" sz="4000" dirty="0" smtClean="0">
                <a:solidFill>
                  <a:schemeClr val="bg1"/>
                </a:solidFill>
                <a:latin typeface="Cambria" panose="02040503050406030204" pitchFamily="18" charset="0"/>
                <a:ea typeface="Cambria" panose="02040503050406030204" pitchFamily="18" charset="0"/>
              </a:rPr>
              <a:t> </a:t>
            </a:r>
            <a:r>
              <a:rPr lang="en-US" sz="4000" dirty="0" err="1" smtClean="0">
                <a:solidFill>
                  <a:schemeClr val="bg1"/>
                </a:solidFill>
                <a:latin typeface="Cambria" panose="02040503050406030204" pitchFamily="18" charset="0"/>
                <a:ea typeface="Cambria" panose="02040503050406030204" pitchFamily="18" charset="0"/>
              </a:rPr>
              <a:t>SignUp</a:t>
            </a:r>
            <a:r>
              <a:rPr lang="en-US" sz="4000" dirty="0" smtClean="0">
                <a:solidFill>
                  <a:schemeClr val="bg1"/>
                </a:solidFill>
                <a:latin typeface="Cambria" panose="02040503050406030204" pitchFamily="18" charset="0"/>
                <a:ea typeface="Cambria" panose="02040503050406030204" pitchFamily="18" charset="0"/>
              </a:rPr>
              <a:t>/</a:t>
            </a:r>
            <a:r>
              <a:rPr lang="en-US" sz="4000" dirty="0" err="1" smtClean="0">
                <a:solidFill>
                  <a:schemeClr val="bg1"/>
                </a:solidFill>
                <a:latin typeface="Cambria" panose="02040503050406030204" pitchFamily="18" charset="0"/>
                <a:ea typeface="Cambria" panose="02040503050406030204" pitchFamily="18" charset="0"/>
              </a:rPr>
              <a:t>SignIn</a:t>
            </a:r>
            <a:r>
              <a:rPr lang="en-US" sz="4000" dirty="0" smtClean="0">
                <a:solidFill>
                  <a:schemeClr val="bg1"/>
                </a:solidFill>
                <a:latin typeface="Cambria" panose="02040503050406030204" pitchFamily="18" charset="0"/>
                <a:ea typeface="Cambria" panose="02040503050406030204" pitchFamily="18" charset="0"/>
              </a:rPr>
              <a:t> </a:t>
            </a:r>
            <a:endParaRPr lang="x-none" sz="4000" dirty="0">
              <a:solidFill>
                <a:schemeClr val="bg1"/>
              </a:solidFill>
              <a:latin typeface="Cambria" panose="02040503050406030204" pitchFamily="18" charset="0"/>
              <a:ea typeface="Cambria" panose="02040503050406030204" pitchFamily="18" charset="0"/>
            </a:endParaRPr>
          </a:p>
        </p:txBody>
      </p:sp>
      <p:sp>
        <p:nvSpPr>
          <p:cNvPr id="31" name="Title 1">
            <a:extLst>
              <a:ext uri="{FF2B5EF4-FFF2-40B4-BE49-F238E27FC236}">
                <a16:creationId xmlns="" xmlns:a16="http://schemas.microsoft.com/office/drawing/2014/main" id="{623FB4D5-DA14-4F29-9320-2DE0A6B571B9}"/>
              </a:ext>
            </a:extLst>
          </p:cNvPr>
          <p:cNvSpPr txBox="1">
            <a:spLocks/>
          </p:cNvSpPr>
          <p:nvPr/>
        </p:nvSpPr>
        <p:spPr>
          <a:xfrm>
            <a:off x="4815830" y="648000"/>
            <a:ext cx="5474115"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en-US" sz="4000" dirty="0">
              <a:solidFill>
                <a:schemeClr val="bg1"/>
              </a:solidFill>
              <a:latin typeface="Cambria" panose="02040503050406030204" pitchFamily="18" charset="0"/>
              <a:ea typeface="Cambria" panose="02040503050406030204" pitchFamily="18" charset="0"/>
            </a:endParaRPr>
          </a:p>
        </p:txBody>
      </p:sp>
      <p:sp>
        <p:nvSpPr>
          <p:cNvPr id="38" name="Title 1">
            <a:extLst>
              <a:ext uri="{FF2B5EF4-FFF2-40B4-BE49-F238E27FC236}">
                <a16:creationId xmlns="" xmlns:a16="http://schemas.microsoft.com/office/drawing/2014/main" id="{623FB4D5-DA14-4F29-9320-2DE0A6B571B9}"/>
              </a:ext>
            </a:extLst>
          </p:cNvPr>
          <p:cNvSpPr txBox="1">
            <a:spLocks/>
          </p:cNvSpPr>
          <p:nvPr/>
        </p:nvSpPr>
        <p:spPr>
          <a:xfrm rot="5179611">
            <a:off x="3835184" y="4132493"/>
            <a:ext cx="1488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500" dirty="0" smtClean="0">
                <a:solidFill>
                  <a:schemeClr val="bg1"/>
                </a:solidFill>
                <a:latin typeface="Cambria" panose="02040503050406030204" pitchFamily="18" charset="0"/>
                <a:ea typeface="Cambria" panose="02040503050406030204" pitchFamily="18" charset="0"/>
              </a:rPr>
              <a:t>Authentication Done</a:t>
            </a:r>
            <a:endParaRPr lang="en-US" sz="1500" dirty="0">
              <a:solidFill>
                <a:schemeClr val="bg1"/>
              </a:solidFill>
              <a:latin typeface="Cambria" panose="02040503050406030204" pitchFamily="18" charset="0"/>
              <a:ea typeface="Cambria" panose="02040503050406030204" pitchFamily="18" charset="0"/>
            </a:endParaRPr>
          </a:p>
        </p:txBody>
      </p:sp>
      <p:cxnSp>
        <p:nvCxnSpPr>
          <p:cNvPr id="43" name="Straight Arrow Connector 42"/>
          <p:cNvCxnSpPr/>
          <p:nvPr/>
        </p:nvCxnSpPr>
        <p:spPr>
          <a:xfrm>
            <a:off x="4621599" y="3261651"/>
            <a:ext cx="3178610" cy="2298942"/>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47" name="Oval 46"/>
          <p:cNvSpPr/>
          <p:nvPr/>
        </p:nvSpPr>
        <p:spPr>
          <a:xfrm>
            <a:off x="7682257" y="5415577"/>
            <a:ext cx="1537321" cy="10916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ea typeface="Cambria" panose="02040503050406030204" pitchFamily="18" charset="0"/>
              </a:rPr>
              <a:t>Error Message</a:t>
            </a:r>
          </a:p>
          <a:p>
            <a:pPr algn="ctr"/>
            <a:r>
              <a:rPr lang="en-US" b="1" dirty="0" smtClean="0">
                <a:solidFill>
                  <a:schemeClr val="tx1"/>
                </a:solidFill>
                <a:latin typeface="Cambria" panose="02040503050406030204" pitchFamily="18" charset="0"/>
                <a:ea typeface="Cambria" panose="02040503050406030204" pitchFamily="18" charset="0"/>
              </a:rPr>
              <a:t>(1.2)</a:t>
            </a:r>
            <a:endParaRPr lang="en-US" b="1"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44441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FB4D5-DA14-4F29-9320-2DE0A6B571B9}"/>
              </a:ext>
            </a:extLst>
          </p:cNvPr>
          <p:cNvSpPr>
            <a:spLocks noGrp="1"/>
          </p:cNvSpPr>
          <p:nvPr>
            <p:ph type="title"/>
          </p:nvPr>
        </p:nvSpPr>
        <p:spPr>
          <a:xfrm>
            <a:off x="648000" y="648000"/>
            <a:ext cx="5060469" cy="432000"/>
          </a:xfrm>
        </p:spPr>
        <p:txBody>
          <a:bodyPr>
            <a:normAutofit fontScale="90000"/>
          </a:bodyPr>
          <a:lstStyle/>
          <a:p>
            <a:r>
              <a:rPr lang="en-US" sz="5500" dirty="0" smtClean="0">
                <a:solidFill>
                  <a:schemeClr val="bg1"/>
                </a:solidFill>
                <a:latin typeface="Cambria" panose="02040503050406030204" pitchFamily="18" charset="0"/>
                <a:ea typeface="Cambria" panose="02040503050406030204" pitchFamily="18" charset="0"/>
              </a:rPr>
              <a:t>LEVEL  2  DFD </a:t>
            </a:r>
            <a:endParaRPr lang="en-US" sz="5500" dirty="0">
              <a:solidFill>
                <a:schemeClr val="bg1"/>
              </a:solidFill>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a:xfrm>
            <a:off x="9414318" y="6383479"/>
            <a:ext cx="2743200" cy="365125"/>
          </a:xfrm>
          <a:solidFill>
            <a:schemeClr val="tx1">
              <a:lumMod val="95000"/>
              <a:lumOff val="5000"/>
            </a:schemeClr>
          </a:solidFill>
        </p:spPr>
        <p:txBody>
          <a:bodyPr/>
          <a:lstStyle/>
          <a:p>
            <a:fld id="{19B51A1E-902D-48AF-9020-955120F399B6}" type="slidenum">
              <a:rPr lang="en-US" smtClean="0">
                <a:solidFill>
                  <a:schemeClr val="bg1"/>
                </a:solidFill>
                <a:latin typeface="Cambria" panose="02040503050406030204" pitchFamily="18" charset="0"/>
                <a:ea typeface="Cambria" panose="02040503050406030204" pitchFamily="18" charset="0"/>
              </a:rPr>
              <a:pPr/>
              <a:t>11</a:t>
            </a:fld>
            <a:endParaRPr lang="en-US" dirty="0">
              <a:solidFill>
                <a:schemeClr val="bg1"/>
              </a:solidFill>
              <a:latin typeface="Cambria" panose="02040503050406030204" pitchFamily="18" charset="0"/>
              <a:ea typeface="Cambria" panose="02040503050406030204" pitchFamily="18" charset="0"/>
            </a:endParaRPr>
          </a:p>
        </p:txBody>
      </p:sp>
      <p:sp>
        <p:nvSpPr>
          <p:cNvPr id="4" name="Oval 3"/>
          <p:cNvSpPr/>
          <p:nvPr/>
        </p:nvSpPr>
        <p:spPr>
          <a:xfrm>
            <a:off x="3428379" y="2286503"/>
            <a:ext cx="1537321" cy="10916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ea typeface="Cambria" panose="02040503050406030204" pitchFamily="18" charset="0"/>
              </a:rPr>
              <a:t>Check Internet</a:t>
            </a:r>
          </a:p>
          <a:p>
            <a:pPr algn="ctr"/>
            <a:r>
              <a:rPr lang="en-US" b="1" dirty="0" smtClean="0">
                <a:solidFill>
                  <a:schemeClr val="tx1"/>
                </a:solidFill>
                <a:latin typeface="Cambria" panose="02040503050406030204" pitchFamily="18" charset="0"/>
                <a:ea typeface="Cambria" panose="02040503050406030204" pitchFamily="18" charset="0"/>
              </a:rPr>
              <a:t>(2.1)</a:t>
            </a:r>
            <a:endParaRPr lang="" b="1" dirty="0">
              <a:solidFill>
                <a:schemeClr val="tx1"/>
              </a:solidFill>
              <a:latin typeface="Cambria" panose="02040503050406030204" pitchFamily="18" charset="0"/>
              <a:ea typeface="Cambria" panose="02040503050406030204" pitchFamily="18" charset="0"/>
            </a:endParaRPr>
          </a:p>
        </p:txBody>
      </p:sp>
      <p:cxnSp>
        <p:nvCxnSpPr>
          <p:cNvPr id="35" name="Straight Arrow Connector 34"/>
          <p:cNvCxnSpPr/>
          <p:nvPr/>
        </p:nvCxnSpPr>
        <p:spPr>
          <a:xfrm>
            <a:off x="1104900" y="2600952"/>
            <a:ext cx="2323479" cy="61859"/>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1" name="Title 1">
            <a:extLst>
              <a:ext uri="{FF2B5EF4-FFF2-40B4-BE49-F238E27FC236}">
                <a16:creationId xmlns="" xmlns:a16="http://schemas.microsoft.com/office/drawing/2014/main" id="{623FB4D5-DA14-4F29-9320-2DE0A6B571B9}"/>
              </a:ext>
            </a:extLst>
          </p:cNvPr>
          <p:cNvSpPr txBox="1">
            <a:spLocks/>
          </p:cNvSpPr>
          <p:nvPr/>
        </p:nvSpPr>
        <p:spPr>
          <a:xfrm>
            <a:off x="2088884" y="2286502"/>
            <a:ext cx="3995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700" dirty="0" smtClean="0">
                <a:solidFill>
                  <a:schemeClr val="bg1"/>
                </a:solidFill>
                <a:latin typeface="Cambria" panose="02040503050406030204" pitchFamily="18" charset="0"/>
                <a:ea typeface="Cambria" panose="02040503050406030204" pitchFamily="18" charset="0"/>
              </a:rPr>
              <a:t>Request</a:t>
            </a:r>
            <a:endParaRPr lang="en-US" sz="1700" dirty="0">
              <a:solidFill>
                <a:schemeClr val="bg1"/>
              </a:solidFill>
              <a:latin typeface="Cambria" panose="02040503050406030204" pitchFamily="18" charset="0"/>
              <a:ea typeface="Cambria" panose="02040503050406030204" pitchFamily="18" charset="0"/>
            </a:endParaRPr>
          </a:p>
        </p:txBody>
      </p:sp>
      <p:sp>
        <p:nvSpPr>
          <p:cNvPr id="15" name="Oval 14"/>
          <p:cNvSpPr/>
          <p:nvPr/>
        </p:nvSpPr>
        <p:spPr>
          <a:xfrm>
            <a:off x="4003262" y="4569015"/>
            <a:ext cx="1502562" cy="10471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Cambria" panose="02040503050406030204" pitchFamily="18" charset="0"/>
                <a:ea typeface="Cambria" panose="02040503050406030204" pitchFamily="18" charset="0"/>
              </a:rPr>
              <a:t>isOffline</a:t>
            </a:r>
            <a:endParaRPr lang="en-US" b="1" dirty="0" smtClean="0">
              <a:solidFill>
                <a:schemeClr val="tx1"/>
              </a:solidFill>
              <a:latin typeface="Cambria" panose="02040503050406030204" pitchFamily="18" charset="0"/>
              <a:ea typeface="Cambria" panose="02040503050406030204" pitchFamily="18" charset="0"/>
            </a:endParaRPr>
          </a:p>
          <a:p>
            <a:pPr algn="ctr"/>
            <a:r>
              <a:rPr lang="en-US" b="1" dirty="0" smtClean="0">
                <a:solidFill>
                  <a:schemeClr val="tx1"/>
                </a:solidFill>
                <a:latin typeface="Cambria" panose="02040503050406030204" pitchFamily="18" charset="0"/>
                <a:ea typeface="Cambria" panose="02040503050406030204" pitchFamily="18" charset="0"/>
              </a:rPr>
              <a:t>(2.2)</a:t>
            </a:r>
            <a:endParaRPr lang="" b="1" dirty="0">
              <a:solidFill>
                <a:schemeClr val="tx1"/>
              </a:solidFill>
              <a:latin typeface="Cambria" panose="02040503050406030204" pitchFamily="18" charset="0"/>
              <a:ea typeface="Cambria" panose="02040503050406030204" pitchFamily="18" charset="0"/>
            </a:endParaRPr>
          </a:p>
        </p:txBody>
      </p:sp>
      <p:sp>
        <p:nvSpPr>
          <p:cNvPr id="16" name="Oval 15"/>
          <p:cNvSpPr/>
          <p:nvPr/>
        </p:nvSpPr>
        <p:spPr>
          <a:xfrm>
            <a:off x="6286447" y="2896458"/>
            <a:ext cx="1409740" cy="108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Cambria" panose="02040503050406030204" pitchFamily="18" charset="0"/>
                <a:ea typeface="Cambria" panose="02040503050406030204" pitchFamily="18" charset="0"/>
              </a:rPr>
              <a:t>isOnline</a:t>
            </a:r>
            <a:endParaRPr lang="en-US" b="1" dirty="0" smtClean="0">
              <a:solidFill>
                <a:schemeClr val="tx1"/>
              </a:solidFill>
              <a:latin typeface="Cambria" panose="02040503050406030204" pitchFamily="18" charset="0"/>
              <a:ea typeface="Cambria" panose="02040503050406030204" pitchFamily="18" charset="0"/>
            </a:endParaRPr>
          </a:p>
          <a:p>
            <a:pPr algn="ctr"/>
            <a:r>
              <a:rPr lang="en-US" b="1" dirty="0" smtClean="0">
                <a:solidFill>
                  <a:schemeClr val="tx1"/>
                </a:solidFill>
                <a:latin typeface="Cambria" panose="02040503050406030204" pitchFamily="18" charset="0"/>
                <a:ea typeface="Cambria" panose="02040503050406030204" pitchFamily="18" charset="0"/>
              </a:rPr>
              <a:t>(2.2)</a:t>
            </a:r>
            <a:endParaRPr lang="" b="1" dirty="0">
              <a:solidFill>
                <a:schemeClr val="tx1"/>
              </a:solidFill>
              <a:latin typeface="Cambria" panose="02040503050406030204" pitchFamily="18" charset="0"/>
              <a:ea typeface="Cambria" panose="02040503050406030204" pitchFamily="18" charset="0"/>
            </a:endParaRPr>
          </a:p>
        </p:txBody>
      </p:sp>
      <p:cxnSp>
        <p:nvCxnSpPr>
          <p:cNvPr id="26" name="Straight Arrow Connector 25"/>
          <p:cNvCxnSpPr/>
          <p:nvPr/>
        </p:nvCxnSpPr>
        <p:spPr>
          <a:xfrm>
            <a:off x="4420076" y="3183178"/>
            <a:ext cx="207169" cy="1292718"/>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27" name="Title 1">
            <a:extLst>
              <a:ext uri="{FF2B5EF4-FFF2-40B4-BE49-F238E27FC236}">
                <a16:creationId xmlns="" xmlns:a16="http://schemas.microsoft.com/office/drawing/2014/main" id="{623FB4D5-DA14-4F29-9320-2DE0A6B571B9}"/>
              </a:ext>
            </a:extLst>
          </p:cNvPr>
          <p:cNvSpPr txBox="1">
            <a:spLocks/>
          </p:cNvSpPr>
          <p:nvPr/>
        </p:nvSpPr>
        <p:spPr>
          <a:xfrm rot="673595">
            <a:off x="5329864" y="2714073"/>
            <a:ext cx="1488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500" dirty="0" smtClean="0">
                <a:solidFill>
                  <a:schemeClr val="bg1"/>
                </a:solidFill>
                <a:latin typeface="Cambria" panose="02040503050406030204" pitchFamily="18" charset="0"/>
                <a:ea typeface="Cambria" panose="02040503050406030204" pitchFamily="18" charset="0"/>
              </a:rPr>
              <a:t>Online</a:t>
            </a:r>
            <a:endParaRPr lang="en-US" sz="1500" dirty="0">
              <a:solidFill>
                <a:schemeClr val="bg1"/>
              </a:solidFill>
              <a:latin typeface="Cambria" panose="02040503050406030204" pitchFamily="18" charset="0"/>
              <a:ea typeface="Cambria" panose="02040503050406030204" pitchFamily="18" charset="0"/>
            </a:endParaRPr>
          </a:p>
        </p:txBody>
      </p:sp>
      <p:sp>
        <p:nvSpPr>
          <p:cNvPr id="34" name="Title 1">
            <a:extLst>
              <a:ext uri="{FF2B5EF4-FFF2-40B4-BE49-F238E27FC236}">
                <a16:creationId xmlns="" xmlns:a16="http://schemas.microsoft.com/office/drawing/2014/main" id="{623FB4D5-DA14-4F29-9320-2DE0A6B571B9}"/>
              </a:ext>
            </a:extLst>
          </p:cNvPr>
          <p:cNvSpPr txBox="1">
            <a:spLocks/>
          </p:cNvSpPr>
          <p:nvPr/>
        </p:nvSpPr>
        <p:spPr>
          <a:xfrm rot="1342712">
            <a:off x="7900042" y="3607021"/>
            <a:ext cx="1488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500" dirty="0" smtClean="0">
                <a:solidFill>
                  <a:schemeClr val="bg1"/>
                </a:solidFill>
                <a:latin typeface="Cambria" panose="02040503050406030204" pitchFamily="18" charset="0"/>
                <a:ea typeface="Cambria" panose="02040503050406030204" pitchFamily="18" charset="0"/>
              </a:rPr>
              <a:t>Requesting data</a:t>
            </a:r>
            <a:endParaRPr lang="en-US" sz="1500" dirty="0">
              <a:solidFill>
                <a:schemeClr val="bg1"/>
              </a:solidFill>
              <a:latin typeface="Cambria" panose="02040503050406030204" pitchFamily="18" charset="0"/>
              <a:ea typeface="Cambria" panose="02040503050406030204" pitchFamily="18" charset="0"/>
            </a:endParaRPr>
          </a:p>
        </p:txBody>
      </p:sp>
      <p:cxnSp>
        <p:nvCxnSpPr>
          <p:cNvPr id="40" name="Straight Arrow Connector 39"/>
          <p:cNvCxnSpPr/>
          <p:nvPr/>
        </p:nvCxnSpPr>
        <p:spPr>
          <a:xfrm flipH="1" flipV="1">
            <a:off x="7354569" y="3910880"/>
            <a:ext cx="1548466" cy="606734"/>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41" name="Title 1">
            <a:extLst>
              <a:ext uri="{FF2B5EF4-FFF2-40B4-BE49-F238E27FC236}">
                <a16:creationId xmlns="" xmlns:a16="http://schemas.microsoft.com/office/drawing/2014/main" id="{623FB4D5-DA14-4F29-9320-2DE0A6B571B9}"/>
              </a:ext>
            </a:extLst>
          </p:cNvPr>
          <p:cNvSpPr txBox="1">
            <a:spLocks/>
          </p:cNvSpPr>
          <p:nvPr/>
        </p:nvSpPr>
        <p:spPr>
          <a:xfrm rot="4876922">
            <a:off x="4003381" y="3957152"/>
            <a:ext cx="1488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500" dirty="0" smtClean="0">
                <a:solidFill>
                  <a:schemeClr val="bg1"/>
                </a:solidFill>
                <a:latin typeface="Cambria" panose="02040503050406030204" pitchFamily="18" charset="0"/>
                <a:ea typeface="Cambria" panose="02040503050406030204" pitchFamily="18" charset="0"/>
              </a:rPr>
              <a:t>No  internet</a:t>
            </a:r>
            <a:endParaRPr lang="en-US" sz="1500" dirty="0">
              <a:solidFill>
                <a:schemeClr val="bg1"/>
              </a:solidFill>
              <a:latin typeface="Cambria" panose="02040503050406030204" pitchFamily="18" charset="0"/>
              <a:ea typeface="Cambria" panose="02040503050406030204" pitchFamily="18" charset="0"/>
            </a:endParaRPr>
          </a:p>
        </p:txBody>
      </p:sp>
      <p:cxnSp>
        <p:nvCxnSpPr>
          <p:cNvPr id="42" name="Straight Arrow Connector 41"/>
          <p:cNvCxnSpPr>
            <a:stCxn id="4" idx="6"/>
          </p:cNvCxnSpPr>
          <p:nvPr/>
        </p:nvCxnSpPr>
        <p:spPr>
          <a:xfrm>
            <a:off x="4965700" y="2832352"/>
            <a:ext cx="1346300" cy="307047"/>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7696187" y="3640597"/>
            <a:ext cx="1244704" cy="540738"/>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16" idx="2"/>
          </p:cNvCxnSpPr>
          <p:nvPr/>
        </p:nvCxnSpPr>
        <p:spPr>
          <a:xfrm flipH="1" flipV="1">
            <a:off x="4907893" y="3131777"/>
            <a:ext cx="1378554" cy="305705"/>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52" name="Title 1">
            <a:extLst>
              <a:ext uri="{FF2B5EF4-FFF2-40B4-BE49-F238E27FC236}">
                <a16:creationId xmlns="" xmlns:a16="http://schemas.microsoft.com/office/drawing/2014/main" id="{623FB4D5-DA14-4F29-9320-2DE0A6B571B9}"/>
              </a:ext>
            </a:extLst>
          </p:cNvPr>
          <p:cNvSpPr txBox="1">
            <a:spLocks/>
          </p:cNvSpPr>
          <p:nvPr/>
        </p:nvSpPr>
        <p:spPr>
          <a:xfrm rot="633773">
            <a:off x="5289898" y="3271839"/>
            <a:ext cx="1488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500" dirty="0" err="1" smtClean="0">
                <a:solidFill>
                  <a:schemeClr val="bg1"/>
                </a:solidFill>
                <a:latin typeface="Cambria" panose="02040503050406030204" pitchFamily="18" charset="0"/>
                <a:ea typeface="Cambria" panose="02040503050406030204" pitchFamily="18" charset="0"/>
              </a:rPr>
              <a:t>Responce</a:t>
            </a:r>
            <a:endParaRPr lang="en-US" sz="1500" dirty="0">
              <a:solidFill>
                <a:schemeClr val="bg1"/>
              </a:solidFill>
              <a:latin typeface="Cambria" panose="02040503050406030204" pitchFamily="18" charset="0"/>
              <a:ea typeface="Cambria" panose="02040503050406030204" pitchFamily="18" charset="0"/>
            </a:endParaRPr>
          </a:p>
        </p:txBody>
      </p:sp>
      <p:sp>
        <p:nvSpPr>
          <p:cNvPr id="53" name="Title 1">
            <a:extLst>
              <a:ext uri="{FF2B5EF4-FFF2-40B4-BE49-F238E27FC236}">
                <a16:creationId xmlns="" xmlns:a16="http://schemas.microsoft.com/office/drawing/2014/main" id="{623FB4D5-DA14-4F29-9320-2DE0A6B571B9}"/>
              </a:ext>
            </a:extLst>
          </p:cNvPr>
          <p:cNvSpPr txBox="1">
            <a:spLocks/>
          </p:cNvSpPr>
          <p:nvPr/>
        </p:nvSpPr>
        <p:spPr>
          <a:xfrm rot="1244488">
            <a:off x="7607289" y="4194386"/>
            <a:ext cx="1488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500" dirty="0" smtClean="0">
                <a:solidFill>
                  <a:schemeClr val="bg1"/>
                </a:solidFill>
                <a:latin typeface="Cambria" panose="02040503050406030204" pitchFamily="18" charset="0"/>
                <a:ea typeface="Cambria" panose="02040503050406030204" pitchFamily="18" charset="0"/>
              </a:rPr>
              <a:t>Currency data</a:t>
            </a:r>
            <a:endParaRPr lang="en-US" sz="1500" dirty="0">
              <a:solidFill>
                <a:schemeClr val="bg1"/>
              </a:solidFill>
              <a:latin typeface="Cambria" panose="02040503050406030204" pitchFamily="18" charset="0"/>
              <a:ea typeface="Cambria" panose="02040503050406030204" pitchFamily="18" charset="0"/>
            </a:endParaRPr>
          </a:p>
        </p:txBody>
      </p:sp>
      <p:sp>
        <p:nvSpPr>
          <p:cNvPr id="55" name="Oval 54"/>
          <p:cNvSpPr/>
          <p:nvPr/>
        </p:nvSpPr>
        <p:spPr>
          <a:xfrm>
            <a:off x="7717219" y="5390101"/>
            <a:ext cx="1406418" cy="11324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 b="1" dirty="0" smtClean="0">
                <a:solidFill>
                  <a:schemeClr val="tx1"/>
                </a:solidFill>
                <a:latin typeface="Cambria" panose="02040503050406030204" pitchFamily="18" charset="0"/>
                <a:ea typeface="Cambria" panose="02040503050406030204" pitchFamily="18" charset="0"/>
              </a:rPr>
              <a:t>Offline UI</a:t>
            </a:r>
          </a:p>
          <a:p>
            <a:pPr algn="ctr"/>
            <a:r>
              <a:rPr lang="" b="1" dirty="0" smtClean="0">
                <a:solidFill>
                  <a:schemeClr val="tx1"/>
                </a:solidFill>
                <a:latin typeface="Cambria" panose="02040503050406030204" pitchFamily="18" charset="0"/>
                <a:ea typeface="Cambria" panose="02040503050406030204" pitchFamily="18" charset="0"/>
              </a:rPr>
              <a:t>(2.3)</a:t>
            </a:r>
            <a:endParaRPr lang="" b="1" dirty="0">
              <a:solidFill>
                <a:schemeClr val="tx1"/>
              </a:solidFill>
              <a:latin typeface="Cambria" panose="02040503050406030204" pitchFamily="18" charset="0"/>
              <a:ea typeface="Cambria" panose="02040503050406030204" pitchFamily="18" charset="0"/>
            </a:endParaRPr>
          </a:p>
        </p:txBody>
      </p:sp>
      <p:cxnSp>
        <p:nvCxnSpPr>
          <p:cNvPr id="56" name="Straight Arrow Connector 55"/>
          <p:cNvCxnSpPr/>
          <p:nvPr/>
        </p:nvCxnSpPr>
        <p:spPr>
          <a:xfrm>
            <a:off x="5390887" y="5097611"/>
            <a:ext cx="2305300" cy="610817"/>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66" name="Title 1">
            <a:extLst>
              <a:ext uri="{FF2B5EF4-FFF2-40B4-BE49-F238E27FC236}">
                <a16:creationId xmlns="" xmlns:a16="http://schemas.microsoft.com/office/drawing/2014/main" id="{623FB4D5-DA14-4F29-9320-2DE0A6B571B9}"/>
              </a:ext>
            </a:extLst>
          </p:cNvPr>
          <p:cNvSpPr txBox="1">
            <a:spLocks/>
          </p:cNvSpPr>
          <p:nvPr/>
        </p:nvSpPr>
        <p:spPr>
          <a:xfrm rot="977509">
            <a:off x="5949830" y="5115856"/>
            <a:ext cx="1950139"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500" dirty="0" smtClean="0">
                <a:solidFill>
                  <a:schemeClr val="bg1"/>
                </a:solidFill>
                <a:latin typeface="Cambria" panose="02040503050406030204" pitchFamily="18" charset="0"/>
                <a:ea typeface="Cambria" panose="02040503050406030204" pitchFamily="18" charset="0"/>
              </a:rPr>
              <a:t>No Connection</a:t>
            </a:r>
            <a:endParaRPr lang="en-US" sz="1500" dirty="0">
              <a:solidFill>
                <a:schemeClr val="bg1"/>
              </a:solidFill>
              <a:latin typeface="Cambria" panose="02040503050406030204" pitchFamily="18" charset="0"/>
              <a:ea typeface="Cambria" panose="02040503050406030204" pitchFamily="18" charset="0"/>
            </a:endParaRPr>
          </a:p>
        </p:txBody>
      </p:sp>
      <p:sp>
        <p:nvSpPr>
          <p:cNvPr id="29" name="Title 1">
            <a:extLst>
              <a:ext uri="{FF2B5EF4-FFF2-40B4-BE49-F238E27FC236}">
                <a16:creationId xmlns="" xmlns:a16="http://schemas.microsoft.com/office/drawing/2014/main" id="{623FB4D5-DA14-4F29-9320-2DE0A6B571B9}"/>
              </a:ext>
            </a:extLst>
          </p:cNvPr>
          <p:cNvSpPr txBox="1">
            <a:spLocks/>
          </p:cNvSpPr>
          <p:nvPr/>
        </p:nvSpPr>
        <p:spPr>
          <a:xfrm>
            <a:off x="4815830" y="648000"/>
            <a:ext cx="5474115"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4000" dirty="0" smtClean="0">
                <a:solidFill>
                  <a:schemeClr val="bg1"/>
                </a:solidFill>
                <a:latin typeface="Cambria" panose="02040503050406030204" pitchFamily="18" charset="0"/>
                <a:ea typeface="Cambria" panose="02040503050406030204" pitchFamily="18" charset="0"/>
              </a:rPr>
              <a:t>   |   View </a:t>
            </a:r>
            <a:r>
              <a:rPr lang="en-US" sz="4000" dirty="0">
                <a:solidFill>
                  <a:schemeClr val="bg1"/>
                </a:solidFill>
                <a:latin typeface="Cambria" panose="02040503050406030204" pitchFamily="18" charset="0"/>
                <a:ea typeface="Cambria" panose="02040503050406030204" pitchFamily="18" charset="0"/>
              </a:rPr>
              <a:t>Currencies </a:t>
            </a:r>
          </a:p>
        </p:txBody>
      </p:sp>
      <p:grpSp>
        <p:nvGrpSpPr>
          <p:cNvPr id="31" name="Group 30"/>
          <p:cNvGrpSpPr/>
          <p:nvPr/>
        </p:nvGrpSpPr>
        <p:grpSpPr>
          <a:xfrm>
            <a:off x="8940891" y="4083168"/>
            <a:ext cx="4279344" cy="570411"/>
            <a:chOff x="8940891" y="4077966"/>
            <a:chExt cx="4279344" cy="570411"/>
          </a:xfrm>
        </p:grpSpPr>
        <p:grpSp>
          <p:nvGrpSpPr>
            <p:cNvPr id="32" name="Group 31"/>
            <p:cNvGrpSpPr/>
            <p:nvPr/>
          </p:nvGrpSpPr>
          <p:grpSpPr>
            <a:xfrm>
              <a:off x="8940891" y="4077966"/>
              <a:ext cx="2390503" cy="570411"/>
              <a:chOff x="8662979" y="1080000"/>
              <a:chExt cx="2390503" cy="570411"/>
            </a:xfrm>
          </p:grpSpPr>
          <p:cxnSp>
            <p:nvCxnSpPr>
              <p:cNvPr id="36" name="Straight Connector 35"/>
              <p:cNvCxnSpPr/>
              <p:nvPr/>
            </p:nvCxnSpPr>
            <p:spPr>
              <a:xfrm>
                <a:off x="8662979" y="1080000"/>
                <a:ext cx="239050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662979" y="1650411"/>
                <a:ext cx="239050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Title 1">
              <a:extLst>
                <a:ext uri="{FF2B5EF4-FFF2-40B4-BE49-F238E27FC236}">
                  <a16:creationId xmlns="" xmlns:a16="http://schemas.microsoft.com/office/drawing/2014/main" id="{623FB4D5-DA14-4F29-9320-2DE0A6B571B9}"/>
                </a:ext>
              </a:extLst>
            </p:cNvPr>
            <p:cNvSpPr txBox="1">
              <a:spLocks/>
            </p:cNvSpPr>
            <p:nvPr/>
          </p:nvSpPr>
          <p:spPr>
            <a:xfrm>
              <a:off x="9225162" y="4139843"/>
              <a:ext cx="3995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bg1"/>
                  </a:solidFill>
                  <a:latin typeface="Cambria" panose="02040503050406030204" pitchFamily="18" charset="0"/>
                  <a:ea typeface="Cambria" panose="02040503050406030204" pitchFamily="18" charset="0"/>
                </a:rPr>
                <a:t>Firebase DB</a:t>
              </a:r>
              <a:endParaRPr lang="en-US" sz="2700" dirty="0">
                <a:solidFill>
                  <a:schemeClr val="bg1"/>
                </a:solidFill>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882737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FB4D5-DA14-4F29-9320-2DE0A6B571B9}"/>
              </a:ext>
            </a:extLst>
          </p:cNvPr>
          <p:cNvSpPr>
            <a:spLocks noGrp="1"/>
          </p:cNvSpPr>
          <p:nvPr>
            <p:ph type="title"/>
          </p:nvPr>
        </p:nvSpPr>
        <p:spPr>
          <a:xfrm>
            <a:off x="648000" y="648000"/>
            <a:ext cx="5060469" cy="432000"/>
          </a:xfrm>
        </p:spPr>
        <p:txBody>
          <a:bodyPr>
            <a:normAutofit fontScale="90000"/>
          </a:bodyPr>
          <a:lstStyle/>
          <a:p>
            <a:r>
              <a:rPr lang="en-US" sz="5500" dirty="0" smtClean="0">
                <a:solidFill>
                  <a:schemeClr val="bg1"/>
                </a:solidFill>
                <a:latin typeface="Cambria" panose="02040503050406030204" pitchFamily="18" charset="0"/>
                <a:ea typeface="Cambria" panose="02040503050406030204" pitchFamily="18" charset="0"/>
              </a:rPr>
              <a:t>LEVEL  2  DFD  </a:t>
            </a:r>
            <a:endParaRPr lang="en-US" sz="5500" dirty="0">
              <a:solidFill>
                <a:schemeClr val="bg1"/>
              </a:solidFill>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a:xfrm>
            <a:off x="9237969" y="6356746"/>
            <a:ext cx="2743200" cy="365125"/>
          </a:xfrm>
          <a:solidFill>
            <a:schemeClr val="tx1">
              <a:lumMod val="95000"/>
              <a:lumOff val="5000"/>
            </a:schemeClr>
          </a:solidFill>
        </p:spPr>
        <p:txBody>
          <a:bodyPr/>
          <a:lstStyle/>
          <a:p>
            <a:fld id="{19B51A1E-902D-48AF-9020-955120F399B6}" type="slidenum">
              <a:rPr lang="en-US" smtClean="0">
                <a:solidFill>
                  <a:schemeClr val="bg1"/>
                </a:solidFill>
                <a:latin typeface="Cambria" panose="02040503050406030204" pitchFamily="18" charset="0"/>
                <a:ea typeface="Cambria" panose="02040503050406030204" pitchFamily="18" charset="0"/>
              </a:rPr>
              <a:pPr/>
              <a:t>12</a:t>
            </a:fld>
            <a:endParaRPr lang="en-US" dirty="0">
              <a:solidFill>
                <a:schemeClr val="bg1"/>
              </a:solidFill>
              <a:latin typeface="Cambria" panose="02040503050406030204" pitchFamily="18" charset="0"/>
              <a:ea typeface="Cambria" panose="02040503050406030204" pitchFamily="18" charset="0"/>
            </a:endParaRPr>
          </a:p>
        </p:txBody>
      </p:sp>
      <p:sp>
        <p:nvSpPr>
          <p:cNvPr id="4" name="Oval 3"/>
          <p:cNvSpPr/>
          <p:nvPr/>
        </p:nvSpPr>
        <p:spPr>
          <a:xfrm>
            <a:off x="3428379" y="2286503"/>
            <a:ext cx="1537321" cy="10916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Cambria" panose="02040503050406030204" pitchFamily="18" charset="0"/>
                <a:ea typeface="Cambria" panose="02040503050406030204" pitchFamily="18" charset="0"/>
              </a:rPr>
              <a:t>isAuthenticate</a:t>
            </a:r>
            <a:endParaRPr lang="en-US" b="1" dirty="0" smtClean="0">
              <a:solidFill>
                <a:schemeClr val="tx1"/>
              </a:solidFill>
              <a:latin typeface="Cambria" panose="02040503050406030204" pitchFamily="18" charset="0"/>
              <a:ea typeface="Cambria" panose="02040503050406030204" pitchFamily="18" charset="0"/>
            </a:endParaRPr>
          </a:p>
          <a:p>
            <a:pPr algn="ctr"/>
            <a:r>
              <a:rPr lang="en-US" b="1" dirty="0" smtClean="0">
                <a:solidFill>
                  <a:schemeClr val="tx1"/>
                </a:solidFill>
                <a:latin typeface="Cambria" panose="02040503050406030204" pitchFamily="18" charset="0"/>
                <a:ea typeface="Cambria" panose="02040503050406030204" pitchFamily="18" charset="0"/>
              </a:rPr>
              <a:t>(3.1)</a:t>
            </a:r>
            <a:endParaRPr lang="" b="1" dirty="0">
              <a:solidFill>
                <a:schemeClr val="tx1"/>
              </a:solidFill>
              <a:latin typeface="Cambria" panose="02040503050406030204" pitchFamily="18" charset="0"/>
              <a:ea typeface="Cambria" panose="02040503050406030204" pitchFamily="18" charset="0"/>
            </a:endParaRPr>
          </a:p>
        </p:txBody>
      </p:sp>
      <p:cxnSp>
        <p:nvCxnSpPr>
          <p:cNvPr id="35" name="Straight Arrow Connector 34"/>
          <p:cNvCxnSpPr/>
          <p:nvPr/>
        </p:nvCxnSpPr>
        <p:spPr>
          <a:xfrm>
            <a:off x="1104900" y="2600952"/>
            <a:ext cx="2323479" cy="61859"/>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1" name="Title 1">
            <a:extLst>
              <a:ext uri="{FF2B5EF4-FFF2-40B4-BE49-F238E27FC236}">
                <a16:creationId xmlns="" xmlns:a16="http://schemas.microsoft.com/office/drawing/2014/main" id="{623FB4D5-DA14-4F29-9320-2DE0A6B571B9}"/>
              </a:ext>
            </a:extLst>
          </p:cNvPr>
          <p:cNvSpPr txBox="1">
            <a:spLocks/>
          </p:cNvSpPr>
          <p:nvPr/>
        </p:nvSpPr>
        <p:spPr>
          <a:xfrm>
            <a:off x="2088884" y="2286502"/>
            <a:ext cx="3995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700" dirty="0" smtClean="0">
                <a:solidFill>
                  <a:schemeClr val="bg1"/>
                </a:solidFill>
                <a:latin typeface="Cambria" panose="02040503050406030204" pitchFamily="18" charset="0"/>
                <a:ea typeface="Cambria" panose="02040503050406030204" pitchFamily="18" charset="0"/>
              </a:rPr>
              <a:t>Request</a:t>
            </a:r>
            <a:endParaRPr lang="en-US" sz="1700" dirty="0">
              <a:solidFill>
                <a:schemeClr val="bg1"/>
              </a:solidFill>
              <a:latin typeface="Cambria" panose="02040503050406030204" pitchFamily="18" charset="0"/>
              <a:ea typeface="Cambria" panose="02040503050406030204" pitchFamily="18" charset="0"/>
            </a:endParaRPr>
          </a:p>
        </p:txBody>
      </p:sp>
      <p:sp>
        <p:nvSpPr>
          <p:cNvPr id="15" name="Oval 14"/>
          <p:cNvSpPr/>
          <p:nvPr/>
        </p:nvSpPr>
        <p:spPr>
          <a:xfrm>
            <a:off x="5197145" y="4937263"/>
            <a:ext cx="1604564" cy="11715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ea typeface="Cambria" panose="02040503050406030204" pitchFamily="18" charset="0"/>
              </a:rPr>
              <a:t>Coin Bucket Empty </a:t>
            </a:r>
            <a:r>
              <a:rPr lang="en-US" b="1" dirty="0" err="1" smtClean="0">
                <a:solidFill>
                  <a:schemeClr val="tx1"/>
                </a:solidFill>
                <a:latin typeface="Cambria" panose="02040503050406030204" pitchFamily="18" charset="0"/>
                <a:ea typeface="Cambria" panose="02040503050406030204" pitchFamily="18" charset="0"/>
              </a:rPr>
              <a:t>ui</a:t>
            </a:r>
            <a:endParaRPr lang="en-US" b="1" dirty="0" smtClean="0">
              <a:solidFill>
                <a:schemeClr val="tx1"/>
              </a:solidFill>
              <a:latin typeface="Cambria" panose="02040503050406030204" pitchFamily="18" charset="0"/>
              <a:ea typeface="Cambria" panose="02040503050406030204" pitchFamily="18" charset="0"/>
            </a:endParaRPr>
          </a:p>
          <a:p>
            <a:pPr algn="ctr"/>
            <a:r>
              <a:rPr lang="en-US" b="1" dirty="0" smtClean="0">
                <a:solidFill>
                  <a:schemeClr val="tx1"/>
                </a:solidFill>
                <a:latin typeface="Cambria" panose="02040503050406030204" pitchFamily="18" charset="0"/>
                <a:ea typeface="Cambria" panose="02040503050406030204" pitchFamily="18" charset="0"/>
              </a:rPr>
              <a:t>(3.2)</a:t>
            </a:r>
            <a:endParaRPr lang="" b="1" dirty="0">
              <a:solidFill>
                <a:schemeClr val="tx1"/>
              </a:solidFill>
              <a:latin typeface="Cambria" panose="02040503050406030204" pitchFamily="18" charset="0"/>
              <a:ea typeface="Cambria" panose="02040503050406030204" pitchFamily="18" charset="0"/>
            </a:endParaRPr>
          </a:p>
        </p:txBody>
      </p:sp>
      <p:sp>
        <p:nvSpPr>
          <p:cNvPr id="16" name="Oval 15"/>
          <p:cNvSpPr/>
          <p:nvPr/>
        </p:nvSpPr>
        <p:spPr>
          <a:xfrm>
            <a:off x="6404562" y="2772208"/>
            <a:ext cx="1553209" cy="11307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ea typeface="Cambria" panose="02040503050406030204" pitchFamily="18" charset="0"/>
              </a:rPr>
              <a:t>Fetching data </a:t>
            </a:r>
          </a:p>
          <a:p>
            <a:pPr algn="ctr"/>
            <a:r>
              <a:rPr lang="en-US" b="1" dirty="0" smtClean="0">
                <a:solidFill>
                  <a:schemeClr val="tx1"/>
                </a:solidFill>
                <a:latin typeface="Cambria" panose="02040503050406030204" pitchFamily="18" charset="0"/>
                <a:ea typeface="Cambria" panose="02040503050406030204" pitchFamily="18" charset="0"/>
              </a:rPr>
              <a:t>(3.2)</a:t>
            </a:r>
            <a:endParaRPr lang="" b="1" dirty="0">
              <a:solidFill>
                <a:schemeClr val="tx1"/>
              </a:solidFill>
              <a:latin typeface="Cambria" panose="02040503050406030204" pitchFamily="18" charset="0"/>
              <a:ea typeface="Cambria" panose="02040503050406030204" pitchFamily="18" charset="0"/>
            </a:endParaRPr>
          </a:p>
        </p:txBody>
      </p:sp>
      <p:cxnSp>
        <p:nvCxnSpPr>
          <p:cNvPr id="26" name="Straight Arrow Connector 25"/>
          <p:cNvCxnSpPr>
            <a:endCxn id="15" idx="1"/>
          </p:cNvCxnSpPr>
          <p:nvPr/>
        </p:nvCxnSpPr>
        <p:spPr>
          <a:xfrm>
            <a:off x="4347846" y="3303308"/>
            <a:ext cx="1084282" cy="1805531"/>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27" name="Title 1">
            <a:extLst>
              <a:ext uri="{FF2B5EF4-FFF2-40B4-BE49-F238E27FC236}">
                <a16:creationId xmlns="" xmlns:a16="http://schemas.microsoft.com/office/drawing/2014/main" id="{623FB4D5-DA14-4F29-9320-2DE0A6B571B9}"/>
              </a:ext>
            </a:extLst>
          </p:cNvPr>
          <p:cNvSpPr txBox="1">
            <a:spLocks/>
          </p:cNvSpPr>
          <p:nvPr/>
        </p:nvSpPr>
        <p:spPr>
          <a:xfrm rot="673595">
            <a:off x="5213360" y="2670441"/>
            <a:ext cx="1488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500" dirty="0" err="1" smtClean="0">
                <a:solidFill>
                  <a:schemeClr val="bg1"/>
                </a:solidFill>
                <a:latin typeface="Cambria" panose="02040503050406030204" pitchFamily="18" charset="0"/>
                <a:ea typeface="Cambria" panose="02040503050406030204" pitchFamily="18" charset="0"/>
              </a:rPr>
              <a:t>isAuthenticate</a:t>
            </a:r>
            <a:endParaRPr lang="en-US" sz="1500" dirty="0">
              <a:solidFill>
                <a:schemeClr val="bg1"/>
              </a:solidFill>
              <a:latin typeface="Cambria" panose="02040503050406030204" pitchFamily="18" charset="0"/>
              <a:ea typeface="Cambria" panose="02040503050406030204" pitchFamily="18" charset="0"/>
            </a:endParaRPr>
          </a:p>
        </p:txBody>
      </p:sp>
      <p:sp>
        <p:nvSpPr>
          <p:cNvPr id="34" name="Title 1">
            <a:extLst>
              <a:ext uri="{FF2B5EF4-FFF2-40B4-BE49-F238E27FC236}">
                <a16:creationId xmlns="" xmlns:a16="http://schemas.microsoft.com/office/drawing/2014/main" id="{623FB4D5-DA14-4F29-9320-2DE0A6B571B9}"/>
              </a:ext>
            </a:extLst>
          </p:cNvPr>
          <p:cNvSpPr txBox="1">
            <a:spLocks/>
          </p:cNvSpPr>
          <p:nvPr/>
        </p:nvSpPr>
        <p:spPr>
          <a:xfrm rot="1049771">
            <a:off x="7916682" y="3592709"/>
            <a:ext cx="1488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500" dirty="0" smtClean="0">
                <a:solidFill>
                  <a:schemeClr val="bg1"/>
                </a:solidFill>
                <a:latin typeface="Cambria" panose="02040503050406030204" pitchFamily="18" charset="0"/>
                <a:ea typeface="Cambria" panose="02040503050406030204" pitchFamily="18" charset="0"/>
              </a:rPr>
              <a:t>Requesting data</a:t>
            </a:r>
            <a:endParaRPr lang="en-US" sz="1500" dirty="0">
              <a:solidFill>
                <a:schemeClr val="bg1"/>
              </a:solidFill>
              <a:latin typeface="Cambria" panose="02040503050406030204" pitchFamily="18" charset="0"/>
              <a:ea typeface="Cambria" panose="02040503050406030204" pitchFamily="18" charset="0"/>
            </a:endParaRPr>
          </a:p>
        </p:txBody>
      </p:sp>
      <p:cxnSp>
        <p:nvCxnSpPr>
          <p:cNvPr id="40" name="Straight Arrow Connector 39"/>
          <p:cNvCxnSpPr/>
          <p:nvPr/>
        </p:nvCxnSpPr>
        <p:spPr>
          <a:xfrm flipH="1" flipV="1">
            <a:off x="7496175" y="3889464"/>
            <a:ext cx="1890778" cy="621422"/>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41" name="Title 1">
            <a:extLst>
              <a:ext uri="{FF2B5EF4-FFF2-40B4-BE49-F238E27FC236}">
                <a16:creationId xmlns="" xmlns:a16="http://schemas.microsoft.com/office/drawing/2014/main" id="{623FB4D5-DA14-4F29-9320-2DE0A6B571B9}"/>
              </a:ext>
            </a:extLst>
          </p:cNvPr>
          <p:cNvSpPr txBox="1">
            <a:spLocks/>
          </p:cNvSpPr>
          <p:nvPr/>
        </p:nvSpPr>
        <p:spPr>
          <a:xfrm rot="3440960">
            <a:off x="4382591" y="4096567"/>
            <a:ext cx="1488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500" dirty="0" smtClean="0">
                <a:solidFill>
                  <a:schemeClr val="bg1"/>
                </a:solidFill>
                <a:latin typeface="Cambria" panose="02040503050406030204" pitchFamily="18" charset="0"/>
                <a:ea typeface="Cambria" panose="02040503050406030204" pitchFamily="18" charset="0"/>
              </a:rPr>
              <a:t>Not  Authenticated</a:t>
            </a:r>
            <a:endParaRPr lang="en-US" sz="1500" dirty="0">
              <a:solidFill>
                <a:schemeClr val="bg1"/>
              </a:solidFill>
              <a:latin typeface="Cambria" panose="02040503050406030204" pitchFamily="18" charset="0"/>
              <a:ea typeface="Cambria" panose="02040503050406030204" pitchFamily="18" charset="0"/>
            </a:endParaRPr>
          </a:p>
        </p:txBody>
      </p:sp>
      <p:cxnSp>
        <p:nvCxnSpPr>
          <p:cNvPr id="42" name="Straight Arrow Connector 41"/>
          <p:cNvCxnSpPr>
            <a:stCxn id="4" idx="6"/>
          </p:cNvCxnSpPr>
          <p:nvPr/>
        </p:nvCxnSpPr>
        <p:spPr>
          <a:xfrm>
            <a:off x="4965700" y="2832352"/>
            <a:ext cx="1493672" cy="307047"/>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7696187" y="3640597"/>
            <a:ext cx="1651895" cy="532555"/>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flipH="1" flipV="1">
            <a:off x="4892468" y="3139400"/>
            <a:ext cx="1512094" cy="331431"/>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52" name="Title 1">
            <a:extLst>
              <a:ext uri="{FF2B5EF4-FFF2-40B4-BE49-F238E27FC236}">
                <a16:creationId xmlns="" xmlns:a16="http://schemas.microsoft.com/office/drawing/2014/main" id="{623FB4D5-DA14-4F29-9320-2DE0A6B571B9}"/>
              </a:ext>
            </a:extLst>
          </p:cNvPr>
          <p:cNvSpPr txBox="1">
            <a:spLocks/>
          </p:cNvSpPr>
          <p:nvPr/>
        </p:nvSpPr>
        <p:spPr>
          <a:xfrm rot="633773">
            <a:off x="4949039" y="3209825"/>
            <a:ext cx="1488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500" dirty="0" smtClean="0">
                <a:solidFill>
                  <a:schemeClr val="bg1"/>
                </a:solidFill>
                <a:latin typeface="Cambria" panose="02040503050406030204" pitchFamily="18" charset="0"/>
                <a:ea typeface="Cambria" panose="02040503050406030204" pitchFamily="18" charset="0"/>
              </a:rPr>
              <a:t>Fav. Currency data</a:t>
            </a:r>
            <a:endParaRPr lang="en-US" sz="1500" dirty="0">
              <a:solidFill>
                <a:schemeClr val="bg1"/>
              </a:solidFill>
              <a:latin typeface="Cambria" panose="02040503050406030204" pitchFamily="18" charset="0"/>
              <a:ea typeface="Cambria" panose="02040503050406030204" pitchFamily="18" charset="0"/>
            </a:endParaRPr>
          </a:p>
        </p:txBody>
      </p:sp>
      <p:sp>
        <p:nvSpPr>
          <p:cNvPr id="53" name="Title 1">
            <a:extLst>
              <a:ext uri="{FF2B5EF4-FFF2-40B4-BE49-F238E27FC236}">
                <a16:creationId xmlns="" xmlns:a16="http://schemas.microsoft.com/office/drawing/2014/main" id="{623FB4D5-DA14-4F29-9320-2DE0A6B571B9}"/>
              </a:ext>
            </a:extLst>
          </p:cNvPr>
          <p:cNvSpPr txBox="1">
            <a:spLocks/>
          </p:cNvSpPr>
          <p:nvPr/>
        </p:nvSpPr>
        <p:spPr>
          <a:xfrm rot="1096942">
            <a:off x="7778097" y="4142222"/>
            <a:ext cx="1488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500" dirty="0" smtClean="0">
                <a:solidFill>
                  <a:schemeClr val="bg1"/>
                </a:solidFill>
                <a:latin typeface="Cambria" panose="02040503050406030204" pitchFamily="18" charset="0"/>
                <a:ea typeface="Cambria" panose="02040503050406030204" pitchFamily="18" charset="0"/>
              </a:rPr>
              <a:t>Currency data</a:t>
            </a:r>
            <a:endParaRPr lang="en-US" sz="1500" dirty="0">
              <a:solidFill>
                <a:schemeClr val="bg1"/>
              </a:solidFill>
              <a:latin typeface="Cambria" panose="02040503050406030204" pitchFamily="18" charset="0"/>
              <a:ea typeface="Cambria" panose="02040503050406030204" pitchFamily="18" charset="0"/>
            </a:endParaRPr>
          </a:p>
        </p:txBody>
      </p:sp>
      <p:grpSp>
        <p:nvGrpSpPr>
          <p:cNvPr id="31" name="Group 30"/>
          <p:cNvGrpSpPr/>
          <p:nvPr/>
        </p:nvGrpSpPr>
        <p:grpSpPr>
          <a:xfrm>
            <a:off x="9414318" y="3992447"/>
            <a:ext cx="4279344" cy="570411"/>
            <a:chOff x="8940891" y="4077966"/>
            <a:chExt cx="4279344" cy="570411"/>
          </a:xfrm>
        </p:grpSpPr>
        <p:grpSp>
          <p:nvGrpSpPr>
            <p:cNvPr id="32" name="Group 31"/>
            <p:cNvGrpSpPr/>
            <p:nvPr/>
          </p:nvGrpSpPr>
          <p:grpSpPr>
            <a:xfrm>
              <a:off x="8940891" y="4077966"/>
              <a:ext cx="2390503" cy="570411"/>
              <a:chOff x="8662979" y="1080000"/>
              <a:chExt cx="2390503" cy="570411"/>
            </a:xfrm>
          </p:grpSpPr>
          <p:cxnSp>
            <p:nvCxnSpPr>
              <p:cNvPr id="36" name="Straight Connector 35"/>
              <p:cNvCxnSpPr/>
              <p:nvPr/>
            </p:nvCxnSpPr>
            <p:spPr>
              <a:xfrm>
                <a:off x="8662979" y="1080000"/>
                <a:ext cx="239050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662979" y="1650411"/>
                <a:ext cx="239050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Title 1">
              <a:extLst>
                <a:ext uri="{FF2B5EF4-FFF2-40B4-BE49-F238E27FC236}">
                  <a16:creationId xmlns="" xmlns:a16="http://schemas.microsoft.com/office/drawing/2014/main" id="{623FB4D5-DA14-4F29-9320-2DE0A6B571B9}"/>
                </a:ext>
              </a:extLst>
            </p:cNvPr>
            <p:cNvSpPr txBox="1">
              <a:spLocks/>
            </p:cNvSpPr>
            <p:nvPr/>
          </p:nvSpPr>
          <p:spPr>
            <a:xfrm>
              <a:off x="9225162" y="4139843"/>
              <a:ext cx="3995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bg1"/>
                  </a:solidFill>
                  <a:latin typeface="Cambria" panose="02040503050406030204" pitchFamily="18" charset="0"/>
                  <a:ea typeface="Cambria" panose="02040503050406030204" pitchFamily="18" charset="0"/>
                </a:rPr>
                <a:t>Firebase DB</a:t>
              </a:r>
              <a:endParaRPr lang="en-US" sz="2700" dirty="0">
                <a:solidFill>
                  <a:schemeClr val="bg1"/>
                </a:solidFill>
                <a:latin typeface="Cambria" panose="02040503050406030204" pitchFamily="18" charset="0"/>
                <a:ea typeface="Cambria" panose="02040503050406030204" pitchFamily="18" charset="0"/>
              </a:endParaRPr>
            </a:p>
          </p:txBody>
        </p:sp>
      </p:grpSp>
      <p:sp>
        <p:nvSpPr>
          <p:cNvPr id="28" name="Title 1">
            <a:extLst>
              <a:ext uri="{FF2B5EF4-FFF2-40B4-BE49-F238E27FC236}">
                <a16:creationId xmlns="" xmlns:a16="http://schemas.microsoft.com/office/drawing/2014/main" id="{623FB4D5-DA14-4F29-9320-2DE0A6B571B9}"/>
              </a:ext>
            </a:extLst>
          </p:cNvPr>
          <p:cNvSpPr txBox="1">
            <a:spLocks/>
          </p:cNvSpPr>
          <p:nvPr/>
        </p:nvSpPr>
        <p:spPr>
          <a:xfrm>
            <a:off x="5073697" y="646109"/>
            <a:ext cx="5474115"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4000" dirty="0" smtClean="0">
                <a:solidFill>
                  <a:schemeClr val="bg1"/>
                </a:solidFill>
                <a:latin typeface="Cambria" panose="02040503050406030204" pitchFamily="18" charset="0"/>
                <a:ea typeface="Cambria" panose="02040503050406030204" pitchFamily="18" charset="0"/>
              </a:rPr>
              <a:t>|  </a:t>
            </a:r>
            <a:r>
              <a:rPr lang="x-none" sz="4000" dirty="0" smtClean="0">
                <a:solidFill>
                  <a:schemeClr val="bg1"/>
                </a:solidFill>
                <a:latin typeface="Cambria" panose="02040503050406030204" pitchFamily="18" charset="0"/>
                <a:ea typeface="Cambria" panose="02040503050406030204" pitchFamily="18" charset="0"/>
              </a:rPr>
              <a:t>Add </a:t>
            </a:r>
            <a:r>
              <a:rPr lang="x-none" sz="4000" dirty="0">
                <a:solidFill>
                  <a:schemeClr val="bg1"/>
                </a:solidFill>
                <a:latin typeface="Cambria" panose="02040503050406030204" pitchFamily="18" charset="0"/>
                <a:ea typeface="Cambria" panose="02040503050406030204" pitchFamily="18" charset="0"/>
              </a:rPr>
              <a:t>Favrouite Coin</a:t>
            </a:r>
            <a:endParaRPr lang="x-none" sz="4000" dirty="0">
              <a:solidFill>
                <a:schemeClr val="bg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98293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FB4D5-DA14-4F29-9320-2DE0A6B571B9}"/>
              </a:ext>
            </a:extLst>
          </p:cNvPr>
          <p:cNvSpPr>
            <a:spLocks noGrp="1"/>
          </p:cNvSpPr>
          <p:nvPr>
            <p:ph type="title"/>
          </p:nvPr>
        </p:nvSpPr>
        <p:spPr>
          <a:xfrm>
            <a:off x="600891" y="681384"/>
            <a:ext cx="8117177" cy="432000"/>
          </a:xfrm>
        </p:spPr>
        <p:txBody>
          <a:bodyPr>
            <a:normAutofit fontScale="90000"/>
          </a:bodyPr>
          <a:lstStyle/>
          <a:p>
            <a:r>
              <a:rPr lang="en-US" sz="6000" dirty="0" smtClean="0">
                <a:solidFill>
                  <a:schemeClr val="bg1"/>
                </a:solidFill>
                <a:latin typeface="Cambria" panose="02040503050406030204" pitchFamily="18" charset="0"/>
                <a:ea typeface="Cambria" panose="02040503050406030204" pitchFamily="18" charset="0"/>
              </a:rPr>
              <a:t>DATA  DICTIONARY</a:t>
            </a:r>
            <a:endParaRPr lang="en-US" sz="6000" dirty="0">
              <a:solidFill>
                <a:schemeClr val="bg1"/>
              </a:solidFill>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a:xfrm>
            <a:off x="9321800" y="6399957"/>
            <a:ext cx="2743200" cy="365125"/>
          </a:xfrm>
          <a:solidFill>
            <a:schemeClr val="tx1">
              <a:lumMod val="95000"/>
              <a:lumOff val="5000"/>
            </a:schemeClr>
          </a:solidFill>
        </p:spPr>
        <p:txBody>
          <a:bodyPr/>
          <a:lstStyle/>
          <a:p>
            <a:fld id="{19B51A1E-902D-48AF-9020-955120F399B6}" type="slidenum">
              <a:rPr lang="en-US" smtClean="0">
                <a:solidFill>
                  <a:schemeClr val="bg1"/>
                </a:solidFill>
              </a:rPr>
              <a:pPr/>
              <a:t>13</a:t>
            </a:fld>
            <a:endParaRPr lang="en-US" dirty="0">
              <a:solidFill>
                <a:schemeClr val="bg1"/>
              </a:solidFill>
            </a:endParaRPr>
          </a:p>
        </p:txBody>
      </p:sp>
      <p:graphicFrame>
        <p:nvGraphicFramePr>
          <p:cNvPr id="5" name="Table 4">
            <a:extLst>
              <a:ext uri="{FF2B5EF4-FFF2-40B4-BE49-F238E27FC236}">
                <a16:creationId xmlns=""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3431086979"/>
              </p:ext>
            </p:extLst>
          </p:nvPr>
        </p:nvGraphicFramePr>
        <p:xfrm>
          <a:off x="600891" y="1673171"/>
          <a:ext cx="11159110" cy="4698179"/>
        </p:xfrm>
        <a:graphic>
          <a:graphicData uri="http://schemas.openxmlformats.org/drawingml/2006/table">
            <a:tbl>
              <a:tblPr firstRow="1" firstCol="1">
                <a:tableStyleId>{21E4AEA4-8DFA-4A89-87EB-49C32662AFE0}</a:tableStyleId>
              </a:tblPr>
              <a:tblGrid>
                <a:gridCol w="1625174">
                  <a:extLst>
                    <a:ext uri="{9D8B030D-6E8A-4147-A177-3AD203B41FA5}">
                      <a16:colId xmlns="" xmlns:a16="http://schemas.microsoft.com/office/drawing/2014/main" val="1173992025"/>
                    </a:ext>
                  </a:extLst>
                </a:gridCol>
                <a:gridCol w="1907440">
                  <a:extLst>
                    <a:ext uri="{9D8B030D-6E8A-4147-A177-3AD203B41FA5}">
                      <a16:colId xmlns="" xmlns:a16="http://schemas.microsoft.com/office/drawing/2014/main" val="115202853"/>
                    </a:ext>
                  </a:extLst>
                </a:gridCol>
                <a:gridCol w="2073964">
                  <a:extLst>
                    <a:ext uri="{9D8B030D-6E8A-4147-A177-3AD203B41FA5}">
                      <a16:colId xmlns="" xmlns:a16="http://schemas.microsoft.com/office/drawing/2014/main" val="1010693434"/>
                    </a:ext>
                  </a:extLst>
                </a:gridCol>
                <a:gridCol w="1740918">
                  <a:extLst>
                    <a:ext uri="{9D8B030D-6E8A-4147-A177-3AD203B41FA5}">
                      <a16:colId xmlns="" xmlns:a16="http://schemas.microsoft.com/office/drawing/2014/main" val="608292439"/>
                    </a:ext>
                  </a:extLst>
                </a:gridCol>
                <a:gridCol w="3811614">
                  <a:extLst>
                    <a:ext uri="{9D8B030D-6E8A-4147-A177-3AD203B41FA5}">
                      <a16:colId xmlns="" xmlns:a16="http://schemas.microsoft.com/office/drawing/2014/main" val="1007882540"/>
                    </a:ext>
                  </a:extLst>
                </a:gridCol>
              </a:tblGrid>
              <a:tr h="1065218">
                <a:tc>
                  <a:txBody>
                    <a:bodyPr/>
                    <a:lstStyle/>
                    <a:p>
                      <a:pPr algn="ctr"/>
                      <a:r>
                        <a:rPr lang="en-ZA" sz="2400" dirty="0" smtClean="0"/>
                        <a:t>SR</a:t>
                      </a:r>
                      <a:r>
                        <a:rPr lang="en-ZA" sz="2400" baseline="0" dirty="0" smtClean="0"/>
                        <a:t> </a:t>
                      </a:r>
                    </a:p>
                    <a:p>
                      <a:pPr algn="ctr"/>
                      <a:r>
                        <a:rPr lang="en-ZA" sz="2400" baseline="0" dirty="0" smtClean="0"/>
                        <a:t>NO.</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dirty="0" smtClean="0"/>
                        <a:t>NAME</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smtClean="0"/>
                        <a:t>WHERE</a:t>
                      </a:r>
                      <a:r>
                        <a:rPr lang="en-ZA" sz="2400" baseline="0" smtClean="0"/>
                        <a:t> </a:t>
                      </a:r>
                    </a:p>
                    <a:p>
                      <a:pPr algn="ctr"/>
                      <a:r>
                        <a:rPr lang="en-ZA" sz="2400" baseline="0" smtClean="0"/>
                        <a:t>USE</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dirty="0" smtClean="0"/>
                        <a:t>HOW </a:t>
                      </a:r>
                    </a:p>
                    <a:p>
                      <a:pPr algn="ctr"/>
                      <a:r>
                        <a:rPr lang="en-ZA" sz="2400" dirty="0" smtClean="0"/>
                        <a:t>USE</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smtClean="0"/>
                        <a:t>DESCRIPTION</a:t>
                      </a:r>
                      <a:endParaRPr lang="en-ZA" sz="2400" b="1" dirty="0">
                        <a:solidFill>
                          <a:schemeClr val="bg1"/>
                        </a:solidFill>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1007223600"/>
                  </a:ext>
                </a:extLst>
              </a:tr>
              <a:tr h="805959">
                <a:tc>
                  <a:txBody>
                    <a:bodyPr/>
                    <a:lstStyle/>
                    <a:p>
                      <a:pPr algn="ctr"/>
                      <a:r>
                        <a:rPr lang="en-ZA" sz="2200" dirty="0" smtClean="0"/>
                        <a:t>1</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Check user </a:t>
                      </a:r>
                      <a:r>
                        <a:rPr lang="en-ZA" sz="1700" dirty="0" err="1" smtClean="0"/>
                        <a:t>auth</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smtClean="0"/>
                        <a:t>SignUp</a:t>
                      </a:r>
                      <a:r>
                        <a:rPr lang="en-ZA" sz="1700" baseline="0" smtClean="0"/>
                        <a:t> /SignIn (1.1)</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(1.1)</a:t>
                      </a:r>
                      <a:r>
                        <a:rPr lang="en-ZA" sz="1700" baseline="0" dirty="0" smtClean="0"/>
                        <a:t> I/ P</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To</a:t>
                      </a:r>
                      <a:r>
                        <a:rPr lang="en-ZA" sz="1700" baseline="0" dirty="0" smtClean="0"/>
                        <a:t> check user account in db.</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3583495943"/>
                  </a:ext>
                </a:extLst>
              </a:tr>
              <a:tr h="978664">
                <a:tc>
                  <a:txBody>
                    <a:bodyPr/>
                    <a:lstStyle/>
                    <a:p>
                      <a:pPr algn="ctr"/>
                      <a:r>
                        <a:rPr lang="en-ZA" sz="2200" dirty="0" smtClean="0"/>
                        <a:t>2</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Request</a:t>
                      </a:r>
                      <a:r>
                        <a:rPr lang="en-ZA" sz="1700" baseline="0" dirty="0" smtClean="0"/>
                        <a:t> for </a:t>
                      </a:r>
                      <a:r>
                        <a:rPr lang="en-ZA" sz="1700" dirty="0" err="1" smtClean="0"/>
                        <a:t>SignUp</a:t>
                      </a:r>
                      <a:r>
                        <a:rPr lang="en-ZA" sz="1700" baseline="0" dirty="0" smtClean="0"/>
                        <a:t>/</a:t>
                      </a:r>
                      <a:r>
                        <a:rPr lang="en-ZA" sz="1700" baseline="0" dirty="0" err="1" smtClean="0"/>
                        <a:t>SignIn</a:t>
                      </a:r>
                      <a:r>
                        <a:rPr lang="en-ZA" sz="1700" baseline="0" dirty="0" smtClean="0"/>
                        <a:t> </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err="1" smtClean="0"/>
                        <a:t>SignUp</a:t>
                      </a:r>
                      <a:r>
                        <a:rPr lang="en-ZA" sz="1700" baseline="0" dirty="0" smtClean="0"/>
                        <a:t> /</a:t>
                      </a:r>
                      <a:r>
                        <a:rPr lang="en-ZA" sz="1700" baseline="0" dirty="0" err="1" smtClean="0"/>
                        <a:t>SignIn</a:t>
                      </a:r>
                      <a:r>
                        <a:rPr lang="en-ZA" sz="1700" baseline="0" dirty="0" smtClean="0"/>
                        <a:t> (1.1)</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(1.1</a:t>
                      </a:r>
                      <a:r>
                        <a:rPr lang="en-ZA" sz="1700" baseline="0" dirty="0" smtClean="0"/>
                        <a:t> ) I/P</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to</a:t>
                      </a:r>
                      <a:r>
                        <a:rPr lang="en-ZA" sz="1700" baseline="0" dirty="0" smtClean="0"/>
                        <a:t> request the new account.</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2912132828"/>
                  </a:ext>
                </a:extLst>
              </a:tr>
              <a:tr h="865491">
                <a:tc>
                  <a:txBody>
                    <a:bodyPr/>
                    <a:lstStyle/>
                    <a:p>
                      <a:pPr algn="ctr"/>
                      <a:r>
                        <a:rPr lang="en-ZA" sz="2200" smtClean="0"/>
                        <a:t>3</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err="1" smtClean="0"/>
                        <a:t>Responce</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err="1" smtClean="0"/>
                        <a:t>SignUp</a:t>
                      </a:r>
                      <a:r>
                        <a:rPr lang="en-ZA" sz="1700" dirty="0" smtClean="0"/>
                        <a:t> / </a:t>
                      </a:r>
                      <a:r>
                        <a:rPr lang="en-ZA" sz="1700" dirty="0" err="1" smtClean="0"/>
                        <a:t>SignIn</a:t>
                      </a:r>
                      <a:r>
                        <a:rPr lang="en-ZA" sz="1700" dirty="0" smtClean="0"/>
                        <a:t> (1.1)</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(1.1)</a:t>
                      </a:r>
                      <a:r>
                        <a:rPr lang="en-ZA" sz="1700" baseline="0" dirty="0" smtClean="0"/>
                        <a:t> I/P</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When user authorized</a:t>
                      </a:r>
                      <a:r>
                        <a:rPr lang="en-ZA" sz="1700" baseline="0" dirty="0" smtClean="0"/>
                        <a:t> then getting response.</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1094300830"/>
                  </a:ext>
                </a:extLst>
              </a:tr>
              <a:tr h="982847">
                <a:tc>
                  <a:txBody>
                    <a:bodyPr/>
                    <a:lstStyle/>
                    <a:p>
                      <a:pPr algn="ctr"/>
                      <a:r>
                        <a:rPr lang="en-ZA" sz="2200" smtClean="0"/>
                        <a:t>4</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err="1" smtClean="0"/>
                        <a:t>Authenticaton</a:t>
                      </a:r>
                      <a:endParaRPr lang="en-ZA" sz="1700" dirty="0" smtClean="0"/>
                    </a:p>
                    <a:p>
                      <a:pPr algn="l"/>
                      <a:r>
                        <a:rPr lang="en-ZA" sz="1700" dirty="0" smtClean="0"/>
                        <a:t>Done</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err="1" smtClean="0"/>
                        <a:t>HomePage</a:t>
                      </a:r>
                      <a:r>
                        <a:rPr lang="en-ZA" sz="1700" baseline="0" dirty="0" smtClean="0"/>
                        <a:t> (1.2)</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(1.2)</a:t>
                      </a:r>
                      <a:r>
                        <a:rPr lang="en-ZA" sz="1700" baseline="0" dirty="0" smtClean="0"/>
                        <a:t> I/P </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Authentication</a:t>
                      </a:r>
                      <a:r>
                        <a:rPr lang="en-ZA" sz="1700" baseline="0" dirty="0" smtClean="0"/>
                        <a:t> done.</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1687728417"/>
                  </a:ext>
                </a:extLst>
              </a:tr>
            </a:tbl>
          </a:graphicData>
        </a:graphic>
      </p:graphicFrame>
    </p:spTree>
    <p:extLst>
      <p:ext uri="{BB962C8B-B14F-4D97-AF65-F5344CB8AC3E}">
        <p14:creationId xmlns:p14="http://schemas.microsoft.com/office/powerpoint/2010/main" val="3111797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FB4D5-DA14-4F29-9320-2DE0A6B571B9}"/>
              </a:ext>
            </a:extLst>
          </p:cNvPr>
          <p:cNvSpPr>
            <a:spLocks noGrp="1"/>
          </p:cNvSpPr>
          <p:nvPr>
            <p:ph type="title"/>
          </p:nvPr>
        </p:nvSpPr>
        <p:spPr>
          <a:xfrm>
            <a:off x="587829" y="655257"/>
            <a:ext cx="8117177" cy="432000"/>
          </a:xfrm>
        </p:spPr>
        <p:txBody>
          <a:bodyPr>
            <a:normAutofit fontScale="90000"/>
          </a:bodyPr>
          <a:lstStyle/>
          <a:p>
            <a:r>
              <a:rPr lang="en-US" sz="6000" dirty="0">
                <a:solidFill>
                  <a:schemeClr val="bg1"/>
                </a:solidFill>
                <a:latin typeface="Cambria" panose="02040503050406030204" pitchFamily="18" charset="0"/>
                <a:ea typeface="Cambria" panose="02040503050406030204" pitchFamily="18" charset="0"/>
              </a:rPr>
              <a:t>DATA  DICTIONARY</a:t>
            </a:r>
          </a:p>
        </p:txBody>
      </p:sp>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a:xfrm>
            <a:off x="9234715" y="6492875"/>
            <a:ext cx="2743200" cy="365125"/>
          </a:xfrm>
          <a:solidFill>
            <a:schemeClr val="tx1">
              <a:lumMod val="95000"/>
              <a:lumOff val="5000"/>
            </a:schemeClr>
          </a:solidFill>
        </p:spPr>
        <p:txBody>
          <a:bodyPr/>
          <a:lstStyle/>
          <a:p>
            <a:fld id="{19B51A1E-902D-48AF-9020-955120F399B6}" type="slidenum">
              <a:rPr lang="en-US" smtClean="0">
                <a:solidFill>
                  <a:schemeClr val="bg1"/>
                </a:solidFill>
              </a:rPr>
              <a:pPr/>
              <a:t>14</a:t>
            </a:fld>
            <a:endParaRPr lang="en-US" dirty="0">
              <a:solidFill>
                <a:schemeClr val="bg1"/>
              </a:solidFill>
            </a:endParaRPr>
          </a:p>
        </p:txBody>
      </p:sp>
      <p:graphicFrame>
        <p:nvGraphicFramePr>
          <p:cNvPr id="5" name="Table 4">
            <a:extLst>
              <a:ext uri="{FF2B5EF4-FFF2-40B4-BE49-F238E27FC236}">
                <a16:creationId xmlns=""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2313824258"/>
              </p:ext>
            </p:extLst>
          </p:nvPr>
        </p:nvGraphicFramePr>
        <p:xfrm>
          <a:off x="587829" y="1686235"/>
          <a:ext cx="11172172" cy="4685116"/>
        </p:xfrm>
        <a:graphic>
          <a:graphicData uri="http://schemas.openxmlformats.org/drawingml/2006/table">
            <a:tbl>
              <a:tblPr firstRow="1" firstCol="1">
                <a:tableStyleId>{21E4AEA4-8DFA-4A89-87EB-49C32662AFE0}</a:tableStyleId>
              </a:tblPr>
              <a:tblGrid>
                <a:gridCol w="1627077">
                  <a:extLst>
                    <a:ext uri="{9D8B030D-6E8A-4147-A177-3AD203B41FA5}">
                      <a16:colId xmlns="" xmlns:a16="http://schemas.microsoft.com/office/drawing/2014/main" val="1173992025"/>
                    </a:ext>
                  </a:extLst>
                </a:gridCol>
                <a:gridCol w="1909674">
                  <a:extLst>
                    <a:ext uri="{9D8B030D-6E8A-4147-A177-3AD203B41FA5}">
                      <a16:colId xmlns="" xmlns:a16="http://schemas.microsoft.com/office/drawing/2014/main" val="115202853"/>
                    </a:ext>
                  </a:extLst>
                </a:gridCol>
                <a:gridCol w="2076390">
                  <a:extLst>
                    <a:ext uri="{9D8B030D-6E8A-4147-A177-3AD203B41FA5}">
                      <a16:colId xmlns="" xmlns:a16="http://schemas.microsoft.com/office/drawing/2014/main" val="1010693434"/>
                    </a:ext>
                  </a:extLst>
                </a:gridCol>
                <a:gridCol w="1742954">
                  <a:extLst>
                    <a:ext uri="{9D8B030D-6E8A-4147-A177-3AD203B41FA5}">
                      <a16:colId xmlns="" xmlns:a16="http://schemas.microsoft.com/office/drawing/2014/main" val="608292439"/>
                    </a:ext>
                  </a:extLst>
                </a:gridCol>
                <a:gridCol w="3816077">
                  <a:extLst>
                    <a:ext uri="{9D8B030D-6E8A-4147-A177-3AD203B41FA5}">
                      <a16:colId xmlns="" xmlns:a16="http://schemas.microsoft.com/office/drawing/2014/main" val="1007882540"/>
                    </a:ext>
                  </a:extLst>
                </a:gridCol>
              </a:tblGrid>
              <a:tr h="1085275">
                <a:tc>
                  <a:txBody>
                    <a:bodyPr/>
                    <a:lstStyle/>
                    <a:p>
                      <a:pPr algn="ctr"/>
                      <a:r>
                        <a:rPr lang="en-ZA" sz="2400" dirty="0" smtClean="0"/>
                        <a:t>SR</a:t>
                      </a:r>
                      <a:r>
                        <a:rPr lang="en-ZA" sz="2400" baseline="0" dirty="0" smtClean="0"/>
                        <a:t> </a:t>
                      </a:r>
                    </a:p>
                    <a:p>
                      <a:pPr algn="ctr"/>
                      <a:r>
                        <a:rPr lang="en-ZA" sz="2400" baseline="0" dirty="0" smtClean="0"/>
                        <a:t>NO.</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dirty="0" smtClean="0"/>
                        <a:t>NAME</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smtClean="0"/>
                        <a:t>WHERE</a:t>
                      </a:r>
                      <a:r>
                        <a:rPr lang="en-ZA" sz="2400" baseline="0" smtClean="0"/>
                        <a:t> </a:t>
                      </a:r>
                    </a:p>
                    <a:p>
                      <a:pPr algn="ctr"/>
                      <a:r>
                        <a:rPr lang="en-ZA" sz="2400" baseline="0" smtClean="0"/>
                        <a:t>USE</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dirty="0" smtClean="0"/>
                        <a:t>HOW </a:t>
                      </a:r>
                    </a:p>
                    <a:p>
                      <a:pPr algn="ctr"/>
                      <a:r>
                        <a:rPr lang="en-ZA" sz="2400" dirty="0" smtClean="0"/>
                        <a:t>USE</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smtClean="0"/>
                        <a:t>DESCRIPTION</a:t>
                      </a:r>
                      <a:endParaRPr lang="en-ZA" sz="2400" b="1" dirty="0">
                        <a:solidFill>
                          <a:schemeClr val="bg1"/>
                        </a:solidFill>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1007223600"/>
                  </a:ext>
                </a:extLst>
              </a:tr>
              <a:tr h="798611">
                <a:tc>
                  <a:txBody>
                    <a:bodyPr/>
                    <a:lstStyle/>
                    <a:p>
                      <a:pPr algn="ctr"/>
                      <a:r>
                        <a:rPr lang="en-ZA" sz="2200" dirty="0" smtClean="0"/>
                        <a:t>5</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Request</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baseline="0" dirty="0" smtClean="0"/>
                        <a:t>View Currencies</a:t>
                      </a:r>
                    </a:p>
                    <a:p>
                      <a:pPr algn="l"/>
                      <a:r>
                        <a:rPr lang="en-ZA" sz="1700" baseline="0" dirty="0" smtClean="0"/>
                        <a:t>(2.1)</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(2.1)</a:t>
                      </a:r>
                      <a:r>
                        <a:rPr lang="en-ZA" sz="1700" baseline="0" dirty="0" smtClean="0"/>
                        <a:t> I/ P</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App</a:t>
                      </a:r>
                      <a:r>
                        <a:rPr lang="en-ZA" sz="1700" baseline="0" dirty="0" smtClean="0"/>
                        <a:t> sent request to database.</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3583495943"/>
                  </a:ext>
                </a:extLst>
              </a:tr>
              <a:tr h="969742">
                <a:tc>
                  <a:txBody>
                    <a:bodyPr/>
                    <a:lstStyle/>
                    <a:p>
                      <a:pPr algn="ctr"/>
                      <a:r>
                        <a:rPr lang="en-ZA" sz="2200" dirty="0" smtClean="0"/>
                        <a:t>6</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Online</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baseline="0" dirty="0" smtClean="0"/>
                        <a:t>View Currencies</a:t>
                      </a:r>
                    </a:p>
                    <a:p>
                      <a:pPr algn="l"/>
                      <a:r>
                        <a:rPr lang="en-ZA" sz="1700" baseline="0" dirty="0" smtClean="0"/>
                        <a:t>(2.2)</a:t>
                      </a:r>
                      <a:endParaRPr lang="en-ZA" sz="1700" dirty="0" smtClean="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(2.1</a:t>
                      </a:r>
                      <a:r>
                        <a:rPr lang="en-ZA" sz="1700" baseline="0" dirty="0" smtClean="0"/>
                        <a:t> ) I/P</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baseline="0" dirty="0" smtClean="0"/>
                        <a:t>User is online..</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2912132828"/>
                  </a:ext>
                </a:extLst>
              </a:tr>
              <a:tr h="857601">
                <a:tc>
                  <a:txBody>
                    <a:bodyPr/>
                    <a:lstStyle/>
                    <a:p>
                      <a:pPr algn="ctr"/>
                      <a:r>
                        <a:rPr lang="en-ZA" sz="2200" dirty="0" smtClean="0"/>
                        <a:t>8</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Requesting</a:t>
                      </a:r>
                      <a:r>
                        <a:rPr lang="en-ZA" sz="1700" baseline="0" dirty="0" smtClean="0"/>
                        <a:t> data</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baseline="0" dirty="0" smtClean="0"/>
                        <a:t>View Currencies</a:t>
                      </a:r>
                    </a:p>
                    <a:p>
                      <a:pPr algn="l"/>
                      <a:r>
                        <a:rPr lang="en-ZA" sz="1700" baseline="0" dirty="0" smtClean="0"/>
                        <a:t>(2.2)</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(2.2)</a:t>
                      </a:r>
                      <a:r>
                        <a:rPr lang="en-ZA" sz="1700" baseline="0" dirty="0" smtClean="0"/>
                        <a:t> I/P</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User</a:t>
                      </a:r>
                      <a:r>
                        <a:rPr lang="en-ZA" sz="1700" baseline="0" dirty="0" smtClean="0"/>
                        <a:t> is online then it requesting data from the database.</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1094300830"/>
                  </a:ext>
                </a:extLst>
              </a:tr>
              <a:tr h="973887">
                <a:tc>
                  <a:txBody>
                    <a:bodyPr/>
                    <a:lstStyle/>
                    <a:p>
                      <a:pPr algn="ctr"/>
                      <a:r>
                        <a:rPr lang="en-ZA" sz="2200" dirty="0" smtClean="0"/>
                        <a:t>9</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Currency</a:t>
                      </a:r>
                      <a:r>
                        <a:rPr lang="en-ZA" sz="1700" baseline="0" dirty="0" smtClean="0"/>
                        <a:t> data</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baseline="0" dirty="0" smtClean="0"/>
                        <a:t>View Currencies</a:t>
                      </a:r>
                    </a:p>
                    <a:p>
                      <a:pPr algn="l"/>
                      <a:r>
                        <a:rPr lang="en-ZA" sz="1700" baseline="0" dirty="0" smtClean="0"/>
                        <a:t>(2.2)</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(2.2)</a:t>
                      </a:r>
                      <a:r>
                        <a:rPr lang="en-ZA" sz="1700" baseline="0" dirty="0" smtClean="0"/>
                        <a:t> I/P </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baseline="0" dirty="0" smtClean="0"/>
                        <a:t>Currency data got.</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1687728417"/>
                  </a:ext>
                </a:extLst>
              </a:tr>
            </a:tbl>
          </a:graphicData>
        </a:graphic>
      </p:graphicFrame>
    </p:spTree>
    <p:extLst>
      <p:ext uri="{BB962C8B-B14F-4D97-AF65-F5344CB8AC3E}">
        <p14:creationId xmlns:p14="http://schemas.microsoft.com/office/powerpoint/2010/main" val="4141062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FB4D5-DA14-4F29-9320-2DE0A6B571B9}"/>
              </a:ext>
            </a:extLst>
          </p:cNvPr>
          <p:cNvSpPr>
            <a:spLocks noGrp="1"/>
          </p:cNvSpPr>
          <p:nvPr>
            <p:ph type="title"/>
          </p:nvPr>
        </p:nvSpPr>
        <p:spPr>
          <a:xfrm>
            <a:off x="679270" y="589943"/>
            <a:ext cx="8117177" cy="432000"/>
          </a:xfrm>
        </p:spPr>
        <p:txBody>
          <a:bodyPr>
            <a:normAutofit fontScale="90000"/>
          </a:bodyPr>
          <a:lstStyle/>
          <a:p>
            <a:r>
              <a:rPr lang="en-US" sz="6000" dirty="0" smtClean="0">
                <a:solidFill>
                  <a:schemeClr val="bg1"/>
                </a:solidFill>
                <a:latin typeface="Cambria" panose="02040503050406030204" pitchFamily="18" charset="0"/>
                <a:ea typeface="Cambria" panose="02040503050406030204" pitchFamily="18" charset="0"/>
              </a:rPr>
              <a:t>DATA  DICTIONARY</a:t>
            </a:r>
            <a:endParaRPr lang="en-US" sz="6000" dirty="0">
              <a:solidFill>
                <a:schemeClr val="bg1"/>
              </a:solidFill>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a:xfrm>
            <a:off x="9191171" y="6385443"/>
            <a:ext cx="2743200" cy="365125"/>
          </a:xfrm>
          <a:solidFill>
            <a:schemeClr val="tx1">
              <a:lumMod val="95000"/>
              <a:lumOff val="5000"/>
            </a:schemeClr>
          </a:solidFill>
        </p:spPr>
        <p:txBody>
          <a:bodyPr/>
          <a:lstStyle/>
          <a:p>
            <a:fld id="{19B51A1E-902D-48AF-9020-955120F399B6}" type="slidenum">
              <a:rPr lang="en-US" smtClean="0">
                <a:solidFill>
                  <a:schemeClr val="bg1"/>
                </a:solidFill>
              </a:rPr>
              <a:pPr/>
              <a:t>15</a:t>
            </a:fld>
            <a:endParaRPr lang="en-US" dirty="0">
              <a:solidFill>
                <a:schemeClr val="bg1"/>
              </a:solidFill>
            </a:endParaRPr>
          </a:p>
        </p:txBody>
      </p:sp>
      <p:graphicFrame>
        <p:nvGraphicFramePr>
          <p:cNvPr id="5" name="Table 4">
            <a:extLst>
              <a:ext uri="{FF2B5EF4-FFF2-40B4-BE49-F238E27FC236}">
                <a16:creationId xmlns=""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2522048982"/>
              </p:ext>
            </p:extLst>
          </p:nvPr>
        </p:nvGraphicFramePr>
        <p:xfrm>
          <a:off x="679270" y="1673171"/>
          <a:ext cx="11080730" cy="4698179"/>
        </p:xfrm>
        <a:graphic>
          <a:graphicData uri="http://schemas.openxmlformats.org/drawingml/2006/table">
            <a:tbl>
              <a:tblPr firstRow="1" firstCol="1">
                <a:tableStyleId>{21E4AEA4-8DFA-4A89-87EB-49C32662AFE0}</a:tableStyleId>
              </a:tblPr>
              <a:tblGrid>
                <a:gridCol w="1613760">
                  <a:extLst>
                    <a:ext uri="{9D8B030D-6E8A-4147-A177-3AD203B41FA5}">
                      <a16:colId xmlns="" xmlns:a16="http://schemas.microsoft.com/office/drawing/2014/main" val="1173992025"/>
                    </a:ext>
                  </a:extLst>
                </a:gridCol>
                <a:gridCol w="1894044">
                  <a:extLst>
                    <a:ext uri="{9D8B030D-6E8A-4147-A177-3AD203B41FA5}">
                      <a16:colId xmlns="" xmlns:a16="http://schemas.microsoft.com/office/drawing/2014/main" val="115202853"/>
                    </a:ext>
                  </a:extLst>
                </a:gridCol>
                <a:gridCol w="2059395">
                  <a:extLst>
                    <a:ext uri="{9D8B030D-6E8A-4147-A177-3AD203B41FA5}">
                      <a16:colId xmlns="" xmlns:a16="http://schemas.microsoft.com/office/drawing/2014/main" val="1010693434"/>
                    </a:ext>
                  </a:extLst>
                </a:gridCol>
                <a:gridCol w="1728688">
                  <a:extLst>
                    <a:ext uri="{9D8B030D-6E8A-4147-A177-3AD203B41FA5}">
                      <a16:colId xmlns="" xmlns:a16="http://schemas.microsoft.com/office/drawing/2014/main" val="608292439"/>
                    </a:ext>
                  </a:extLst>
                </a:gridCol>
                <a:gridCol w="3784843">
                  <a:extLst>
                    <a:ext uri="{9D8B030D-6E8A-4147-A177-3AD203B41FA5}">
                      <a16:colId xmlns="" xmlns:a16="http://schemas.microsoft.com/office/drawing/2014/main" val="1007882540"/>
                    </a:ext>
                  </a:extLst>
                </a:gridCol>
              </a:tblGrid>
              <a:tr h="1076796">
                <a:tc>
                  <a:txBody>
                    <a:bodyPr/>
                    <a:lstStyle/>
                    <a:p>
                      <a:pPr algn="ctr"/>
                      <a:r>
                        <a:rPr lang="en-ZA" sz="2400" dirty="0" smtClean="0"/>
                        <a:t>SR</a:t>
                      </a:r>
                      <a:r>
                        <a:rPr lang="en-ZA" sz="2400" baseline="0" dirty="0" smtClean="0"/>
                        <a:t> </a:t>
                      </a:r>
                    </a:p>
                    <a:p>
                      <a:pPr algn="ctr"/>
                      <a:r>
                        <a:rPr lang="en-ZA" sz="2400" baseline="0" dirty="0" smtClean="0"/>
                        <a:t>NO.</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dirty="0" smtClean="0"/>
                        <a:t>NAME</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smtClean="0"/>
                        <a:t>WHERE</a:t>
                      </a:r>
                      <a:r>
                        <a:rPr lang="en-ZA" sz="2400" baseline="0" smtClean="0"/>
                        <a:t> </a:t>
                      </a:r>
                    </a:p>
                    <a:p>
                      <a:pPr algn="ctr"/>
                      <a:r>
                        <a:rPr lang="en-ZA" sz="2400" baseline="0" smtClean="0"/>
                        <a:t>USE</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dirty="0" smtClean="0"/>
                        <a:t>HOW </a:t>
                      </a:r>
                    </a:p>
                    <a:p>
                      <a:pPr algn="ctr"/>
                      <a:r>
                        <a:rPr lang="en-ZA" sz="2400" dirty="0" smtClean="0"/>
                        <a:t>USE</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dirty="0" smtClean="0"/>
                        <a:t>DESCRIPTION</a:t>
                      </a:r>
                      <a:endParaRPr lang="en-ZA" sz="2400" b="1" dirty="0">
                        <a:solidFill>
                          <a:schemeClr val="bg1"/>
                        </a:solidFill>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1007223600"/>
                  </a:ext>
                </a:extLst>
              </a:tr>
              <a:tr h="803390">
                <a:tc>
                  <a:txBody>
                    <a:bodyPr/>
                    <a:lstStyle/>
                    <a:p>
                      <a:pPr algn="ctr"/>
                      <a:r>
                        <a:rPr lang="en-ZA" sz="2200" dirty="0" smtClean="0"/>
                        <a:t>9</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err="1" smtClean="0"/>
                        <a:t>Responce</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rtl="0" eaLnBrk="1" latinLnBrk="0" hangingPunct="1"/>
                      <a:r>
                        <a:rPr lang="en-ZA" sz="1800" kern="1200" baseline="0" dirty="0" smtClean="0">
                          <a:effectLst/>
                        </a:rPr>
                        <a:t>View Currencies</a:t>
                      </a:r>
                      <a:endParaRPr lang="x-none" sz="1600" dirty="0" smtClean="0">
                        <a:effectLst/>
                      </a:endParaRPr>
                    </a:p>
                    <a:p>
                      <a:pPr rtl="0" eaLnBrk="1" latinLnBrk="0" hangingPunct="1"/>
                      <a:r>
                        <a:rPr lang="en-ZA" sz="1800" kern="1200" baseline="0" dirty="0" smtClean="0">
                          <a:effectLst/>
                        </a:rPr>
                        <a:t>(2.2)</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(2.2)</a:t>
                      </a:r>
                      <a:r>
                        <a:rPr lang="en-ZA" sz="1700" baseline="0" dirty="0" smtClean="0"/>
                        <a:t> I/P</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When user authorized</a:t>
                      </a:r>
                      <a:r>
                        <a:rPr lang="en-ZA" sz="1700" baseline="0" dirty="0" smtClean="0"/>
                        <a:t> then getting response shoe in application.</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3583495943"/>
                  </a:ext>
                </a:extLst>
              </a:tr>
              <a:tr h="975545">
                <a:tc>
                  <a:txBody>
                    <a:bodyPr/>
                    <a:lstStyle/>
                    <a:p>
                      <a:pPr algn="ctr"/>
                      <a:r>
                        <a:rPr lang="en-ZA" sz="2200" dirty="0" smtClean="0"/>
                        <a:t>10</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No </a:t>
                      </a:r>
                      <a:r>
                        <a:rPr lang="en-ZA" sz="1700" dirty="0" err="1" smtClean="0"/>
                        <a:t>intenet</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rtl="0" eaLnBrk="1" latinLnBrk="0" hangingPunct="1"/>
                      <a:r>
                        <a:rPr lang="en-ZA" sz="1800" kern="1200" baseline="0" dirty="0" smtClean="0">
                          <a:effectLst/>
                        </a:rPr>
                        <a:t>View Currencies</a:t>
                      </a:r>
                      <a:endParaRPr lang="x-none" sz="1600" dirty="0" smtClean="0">
                        <a:effectLst/>
                      </a:endParaRPr>
                    </a:p>
                    <a:p>
                      <a:pPr rtl="0" eaLnBrk="1" latinLnBrk="0" hangingPunct="1"/>
                      <a:r>
                        <a:rPr lang="en-ZA" sz="1800" kern="1200" baseline="0" dirty="0" smtClean="0">
                          <a:effectLst/>
                        </a:rPr>
                        <a:t>(2.2)</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(2.2</a:t>
                      </a:r>
                      <a:r>
                        <a:rPr lang="en-ZA" sz="1700" baseline="0" dirty="0" smtClean="0"/>
                        <a:t> ) I/P</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baseline="0" dirty="0" smtClean="0"/>
                        <a:t>When user is offline .</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2912132828"/>
                  </a:ext>
                </a:extLst>
              </a:tr>
              <a:tr h="862733">
                <a:tc>
                  <a:txBody>
                    <a:bodyPr/>
                    <a:lstStyle/>
                    <a:p>
                      <a:pPr algn="ctr"/>
                      <a:r>
                        <a:rPr lang="en-ZA" sz="2200" dirty="0" smtClean="0"/>
                        <a:t>11</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marL="0" algn="l" rtl="0" eaLnBrk="1" latinLnBrk="0" hangingPunct="1">
                        <a:spcBef>
                          <a:spcPts val="0"/>
                        </a:spcBef>
                        <a:spcAft>
                          <a:spcPts val="0"/>
                        </a:spcAft>
                      </a:pPr>
                      <a:r>
                        <a:rPr lang="en-US" dirty="0" smtClean="0">
                          <a:effectLst/>
                        </a:rPr>
                        <a:t>No</a:t>
                      </a:r>
                      <a:r>
                        <a:rPr lang="en-US" baseline="0" dirty="0" smtClean="0">
                          <a:effectLst/>
                        </a:rPr>
                        <a:t> Connection</a:t>
                      </a:r>
                      <a:endParaRPr lang="x-none" dirty="0">
                        <a:effectLst/>
                      </a:endParaRPr>
                    </a:p>
                  </a:txBody>
                  <a:tcPr anchor="ctr"/>
                </a:tc>
                <a:tc>
                  <a:txBody>
                    <a:bodyPr/>
                    <a:lstStyle/>
                    <a:p>
                      <a:pPr marL="0" algn="l" rtl="0" eaLnBrk="1" latinLnBrk="0" hangingPunct="1">
                        <a:spcBef>
                          <a:spcPts val="0"/>
                        </a:spcBef>
                        <a:spcAft>
                          <a:spcPts val="0"/>
                        </a:spcAft>
                      </a:pPr>
                      <a:r>
                        <a:rPr lang="en-ZA" sz="1700" kern="1200" baseline="0" dirty="0" smtClean="0">
                          <a:effectLst/>
                        </a:rPr>
                        <a:t>View Currencies</a:t>
                      </a:r>
                      <a:endParaRPr lang="x-none" dirty="0" smtClean="0">
                        <a:effectLst/>
                      </a:endParaRPr>
                    </a:p>
                    <a:p>
                      <a:pPr marL="0" algn="l" rtl="0" eaLnBrk="1" latinLnBrk="0" hangingPunct="1">
                        <a:spcBef>
                          <a:spcPts val="0"/>
                        </a:spcBef>
                        <a:spcAft>
                          <a:spcPts val="0"/>
                        </a:spcAft>
                      </a:pPr>
                      <a:r>
                        <a:rPr lang="en-ZA" sz="1700" kern="1200" baseline="0" dirty="0" smtClean="0">
                          <a:effectLst/>
                        </a:rPr>
                        <a:t>(2.3)</a:t>
                      </a:r>
                      <a:endParaRPr lang="x-none" dirty="0">
                        <a:effectLst/>
                      </a:endParaRPr>
                    </a:p>
                  </a:txBody>
                  <a:tcPr anchor="ctr"/>
                </a:tc>
                <a:tc>
                  <a:txBody>
                    <a:bodyPr/>
                    <a:lstStyle/>
                    <a:p>
                      <a:pPr marL="0" algn="l" rtl="0" eaLnBrk="1" latinLnBrk="0" hangingPunct="1">
                        <a:spcBef>
                          <a:spcPts val="0"/>
                        </a:spcBef>
                        <a:spcAft>
                          <a:spcPts val="0"/>
                        </a:spcAft>
                      </a:pPr>
                      <a:r>
                        <a:rPr lang="en-ZA" sz="1700" kern="1200" baseline="0" dirty="0" smtClean="0">
                          <a:effectLst/>
                        </a:rPr>
                        <a:t>(2.1) I/P</a:t>
                      </a:r>
                      <a:endParaRPr lang="x-none" dirty="0">
                        <a:effectLst/>
                      </a:endParaRPr>
                    </a:p>
                  </a:txBody>
                  <a:tcPr anchor="ctr"/>
                </a:tc>
                <a:tc>
                  <a:txBody>
                    <a:bodyPr/>
                    <a:lstStyle/>
                    <a:p>
                      <a:pPr marL="0" algn="l" rtl="0" eaLnBrk="1" latinLnBrk="0" hangingPunct="1">
                        <a:spcBef>
                          <a:spcPts val="0"/>
                        </a:spcBef>
                        <a:spcAft>
                          <a:spcPts val="0"/>
                        </a:spcAft>
                      </a:pPr>
                      <a:r>
                        <a:rPr lang="en-US" dirty="0" smtClean="0">
                          <a:effectLst/>
                        </a:rPr>
                        <a:t>User is offline</a:t>
                      </a:r>
                      <a:r>
                        <a:rPr lang="en-US" baseline="0" dirty="0" smtClean="0">
                          <a:effectLst/>
                        </a:rPr>
                        <a:t> then  user can show offline UI.</a:t>
                      </a:r>
                      <a:endParaRPr lang="x-none" dirty="0">
                        <a:effectLst/>
                      </a:endParaRPr>
                    </a:p>
                  </a:txBody>
                  <a:tcPr anchor="ctr"/>
                </a:tc>
                <a:extLst>
                  <a:ext uri="{0D108BD9-81ED-4DB2-BD59-A6C34878D82A}">
                    <a16:rowId xmlns="" xmlns:a16="http://schemas.microsoft.com/office/drawing/2014/main" val="1094300830"/>
                  </a:ext>
                </a:extLst>
              </a:tr>
              <a:tr h="979715">
                <a:tc>
                  <a:txBody>
                    <a:bodyPr/>
                    <a:lstStyle/>
                    <a:p>
                      <a:pPr algn="ctr"/>
                      <a:r>
                        <a:rPr lang="en-ZA" sz="2200" smtClean="0"/>
                        <a:t>12</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err="1" smtClean="0"/>
                        <a:t>AuthenticatonDone</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err="1" smtClean="0"/>
                        <a:t>HomePage</a:t>
                      </a:r>
                      <a:r>
                        <a:rPr lang="en-ZA" sz="1700" baseline="0" dirty="0" smtClean="0"/>
                        <a:t> (1.2)</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(1.2)</a:t>
                      </a:r>
                      <a:r>
                        <a:rPr lang="en-ZA" sz="1700" baseline="0" dirty="0" smtClean="0"/>
                        <a:t> I/P </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Authentication</a:t>
                      </a:r>
                      <a:r>
                        <a:rPr lang="en-ZA" sz="1700" baseline="0" dirty="0" smtClean="0"/>
                        <a:t> done.</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1687728417"/>
                  </a:ext>
                </a:extLst>
              </a:tr>
            </a:tbl>
          </a:graphicData>
        </a:graphic>
      </p:graphicFrame>
    </p:spTree>
    <p:extLst>
      <p:ext uri="{BB962C8B-B14F-4D97-AF65-F5344CB8AC3E}">
        <p14:creationId xmlns:p14="http://schemas.microsoft.com/office/powerpoint/2010/main" val="3871399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FB4D5-DA14-4F29-9320-2DE0A6B571B9}"/>
              </a:ext>
            </a:extLst>
          </p:cNvPr>
          <p:cNvSpPr>
            <a:spLocks noGrp="1"/>
          </p:cNvSpPr>
          <p:nvPr>
            <p:ph type="title"/>
          </p:nvPr>
        </p:nvSpPr>
        <p:spPr>
          <a:xfrm>
            <a:off x="587829" y="593209"/>
            <a:ext cx="8117177" cy="432000"/>
          </a:xfrm>
        </p:spPr>
        <p:txBody>
          <a:bodyPr>
            <a:normAutofit fontScale="90000"/>
          </a:bodyPr>
          <a:lstStyle/>
          <a:p>
            <a:r>
              <a:rPr lang="en-US" sz="6000" dirty="0" smtClean="0">
                <a:solidFill>
                  <a:schemeClr val="bg1"/>
                </a:solidFill>
                <a:latin typeface="Cambria" panose="02040503050406030204" pitchFamily="18" charset="0"/>
                <a:ea typeface="Cambria" panose="02040503050406030204" pitchFamily="18" charset="0"/>
              </a:rPr>
              <a:t>DATA  DICTIONARY</a:t>
            </a:r>
            <a:endParaRPr lang="en-US" sz="6000" dirty="0">
              <a:solidFill>
                <a:schemeClr val="bg1"/>
              </a:solidFill>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a:xfrm>
            <a:off x="9307286" y="6443500"/>
            <a:ext cx="2743200" cy="365125"/>
          </a:xfrm>
          <a:solidFill>
            <a:schemeClr val="tx1">
              <a:lumMod val="95000"/>
              <a:lumOff val="5000"/>
            </a:schemeClr>
          </a:solidFill>
        </p:spPr>
        <p:txBody>
          <a:bodyPr/>
          <a:lstStyle/>
          <a:p>
            <a:fld id="{19B51A1E-902D-48AF-9020-955120F399B6}" type="slidenum">
              <a:rPr lang="en-US" smtClean="0">
                <a:solidFill>
                  <a:schemeClr val="bg1"/>
                </a:solidFill>
              </a:rPr>
              <a:pPr/>
              <a:t>16</a:t>
            </a:fld>
            <a:endParaRPr lang="en-US" dirty="0">
              <a:solidFill>
                <a:schemeClr val="bg1"/>
              </a:solidFill>
            </a:endParaRPr>
          </a:p>
        </p:txBody>
      </p:sp>
      <p:graphicFrame>
        <p:nvGraphicFramePr>
          <p:cNvPr id="5" name="Table 4">
            <a:extLst>
              <a:ext uri="{FF2B5EF4-FFF2-40B4-BE49-F238E27FC236}">
                <a16:creationId xmlns=""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1945863898"/>
              </p:ext>
            </p:extLst>
          </p:nvPr>
        </p:nvGraphicFramePr>
        <p:xfrm>
          <a:off x="587829" y="1673171"/>
          <a:ext cx="11172170" cy="4698179"/>
        </p:xfrm>
        <a:graphic>
          <a:graphicData uri="http://schemas.openxmlformats.org/drawingml/2006/table">
            <a:tbl>
              <a:tblPr firstRow="1" firstCol="1">
                <a:tableStyleId>{21E4AEA4-8DFA-4A89-87EB-49C32662AFE0}</a:tableStyleId>
              </a:tblPr>
              <a:tblGrid>
                <a:gridCol w="1627076">
                  <a:extLst>
                    <a:ext uri="{9D8B030D-6E8A-4147-A177-3AD203B41FA5}">
                      <a16:colId xmlns="" xmlns:a16="http://schemas.microsoft.com/office/drawing/2014/main" val="1173992025"/>
                    </a:ext>
                  </a:extLst>
                </a:gridCol>
                <a:gridCol w="1909674">
                  <a:extLst>
                    <a:ext uri="{9D8B030D-6E8A-4147-A177-3AD203B41FA5}">
                      <a16:colId xmlns="" xmlns:a16="http://schemas.microsoft.com/office/drawing/2014/main" val="115202853"/>
                    </a:ext>
                  </a:extLst>
                </a:gridCol>
                <a:gridCol w="2076391">
                  <a:extLst>
                    <a:ext uri="{9D8B030D-6E8A-4147-A177-3AD203B41FA5}">
                      <a16:colId xmlns="" xmlns:a16="http://schemas.microsoft.com/office/drawing/2014/main" val="1010693434"/>
                    </a:ext>
                  </a:extLst>
                </a:gridCol>
                <a:gridCol w="1742954">
                  <a:extLst>
                    <a:ext uri="{9D8B030D-6E8A-4147-A177-3AD203B41FA5}">
                      <a16:colId xmlns="" xmlns:a16="http://schemas.microsoft.com/office/drawing/2014/main" val="608292439"/>
                    </a:ext>
                  </a:extLst>
                </a:gridCol>
                <a:gridCol w="3816075">
                  <a:extLst>
                    <a:ext uri="{9D8B030D-6E8A-4147-A177-3AD203B41FA5}">
                      <a16:colId xmlns="" xmlns:a16="http://schemas.microsoft.com/office/drawing/2014/main" val="1007882540"/>
                    </a:ext>
                  </a:extLst>
                </a:gridCol>
              </a:tblGrid>
              <a:tr h="1065219">
                <a:tc>
                  <a:txBody>
                    <a:bodyPr/>
                    <a:lstStyle/>
                    <a:p>
                      <a:pPr algn="ctr"/>
                      <a:r>
                        <a:rPr lang="en-ZA" sz="2400" dirty="0" smtClean="0"/>
                        <a:t>SR</a:t>
                      </a:r>
                      <a:r>
                        <a:rPr lang="en-ZA" sz="2400" baseline="0" dirty="0" smtClean="0"/>
                        <a:t> </a:t>
                      </a:r>
                    </a:p>
                    <a:p>
                      <a:pPr algn="ctr"/>
                      <a:r>
                        <a:rPr lang="en-ZA" sz="2400" baseline="0" dirty="0" smtClean="0"/>
                        <a:t>NO.</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dirty="0" smtClean="0"/>
                        <a:t>NAME</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dirty="0" smtClean="0"/>
                        <a:t>WHERE</a:t>
                      </a:r>
                      <a:r>
                        <a:rPr lang="en-ZA" sz="2400" baseline="0" dirty="0" smtClean="0"/>
                        <a:t> </a:t>
                      </a:r>
                    </a:p>
                    <a:p>
                      <a:pPr algn="ctr"/>
                      <a:r>
                        <a:rPr lang="en-ZA" sz="2400" baseline="0" dirty="0" smtClean="0"/>
                        <a:t>USE</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dirty="0" smtClean="0"/>
                        <a:t>HOW </a:t>
                      </a:r>
                    </a:p>
                    <a:p>
                      <a:pPr algn="ctr"/>
                      <a:r>
                        <a:rPr lang="en-ZA" sz="2400" dirty="0" smtClean="0"/>
                        <a:t>USE</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smtClean="0"/>
                        <a:t>DESCRIPTION</a:t>
                      </a:r>
                      <a:endParaRPr lang="en-ZA" sz="2400" b="1" dirty="0">
                        <a:solidFill>
                          <a:schemeClr val="bg1"/>
                        </a:solidFill>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1007223600"/>
                  </a:ext>
                </a:extLst>
              </a:tr>
              <a:tr h="805958">
                <a:tc>
                  <a:txBody>
                    <a:bodyPr/>
                    <a:lstStyle/>
                    <a:p>
                      <a:pPr algn="ctr"/>
                      <a:r>
                        <a:rPr lang="en-ZA" sz="2200" dirty="0" smtClean="0"/>
                        <a:t>13</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Request</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baseline="0" dirty="0" smtClean="0"/>
                        <a:t>Add </a:t>
                      </a:r>
                      <a:r>
                        <a:rPr lang="en-ZA" sz="1700" baseline="0" dirty="0" err="1" smtClean="0"/>
                        <a:t>Favrouite</a:t>
                      </a:r>
                      <a:r>
                        <a:rPr lang="en-ZA" sz="1700" baseline="0" dirty="0" smtClean="0"/>
                        <a:t> Coin</a:t>
                      </a:r>
                    </a:p>
                    <a:p>
                      <a:pPr algn="l"/>
                      <a:r>
                        <a:rPr lang="en-ZA" sz="1700" baseline="0" dirty="0" smtClean="0"/>
                        <a:t>(3.1)</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(3.1)</a:t>
                      </a:r>
                      <a:r>
                        <a:rPr lang="en-ZA" sz="1700" baseline="0" dirty="0" smtClean="0"/>
                        <a:t> I/ P</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App</a:t>
                      </a:r>
                      <a:r>
                        <a:rPr lang="en-ZA" sz="1700" baseline="0" dirty="0" smtClean="0"/>
                        <a:t> sent request to database.</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3583495943"/>
                  </a:ext>
                </a:extLst>
              </a:tr>
              <a:tr h="978664">
                <a:tc>
                  <a:txBody>
                    <a:bodyPr/>
                    <a:lstStyle/>
                    <a:p>
                      <a:pPr algn="ctr"/>
                      <a:r>
                        <a:rPr lang="en-ZA" sz="2200" dirty="0" smtClean="0"/>
                        <a:t>14</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err="1" smtClean="0"/>
                        <a:t>isAuthenticate</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baseline="0" dirty="0" smtClean="0"/>
                        <a:t>Add </a:t>
                      </a:r>
                      <a:r>
                        <a:rPr lang="en-ZA" sz="1700" baseline="0" dirty="0" err="1" smtClean="0"/>
                        <a:t>Favrouite</a:t>
                      </a:r>
                      <a:r>
                        <a:rPr lang="en-ZA" sz="1700" baseline="0" dirty="0" smtClean="0"/>
                        <a:t> Coin</a:t>
                      </a:r>
                    </a:p>
                    <a:p>
                      <a:pPr algn="l"/>
                      <a:r>
                        <a:rPr lang="en-ZA" sz="1700" baseline="0" dirty="0" smtClean="0"/>
                        <a:t>(3.1)</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(3.1</a:t>
                      </a:r>
                      <a:r>
                        <a:rPr lang="en-ZA" sz="1700" baseline="0" dirty="0" smtClean="0"/>
                        <a:t> ) I/P</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Is user is authenticated.</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2912132828"/>
                  </a:ext>
                </a:extLst>
              </a:tr>
              <a:tr h="865491">
                <a:tc>
                  <a:txBody>
                    <a:bodyPr/>
                    <a:lstStyle/>
                    <a:p>
                      <a:pPr algn="ctr"/>
                      <a:r>
                        <a:rPr lang="en-ZA" sz="2200" dirty="0" smtClean="0"/>
                        <a:t>15</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baseline="0" dirty="0" smtClean="0"/>
                        <a:t>Fetching data</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rtl="0" eaLnBrk="1" latinLnBrk="0" hangingPunct="1"/>
                      <a:r>
                        <a:rPr lang="en-ZA" sz="1800" kern="1200" baseline="0" dirty="0" smtClean="0">
                          <a:effectLst/>
                        </a:rPr>
                        <a:t>Add </a:t>
                      </a:r>
                      <a:r>
                        <a:rPr lang="en-ZA" sz="1800" kern="1200" baseline="0" dirty="0" err="1" smtClean="0">
                          <a:effectLst/>
                        </a:rPr>
                        <a:t>Favrouite</a:t>
                      </a:r>
                      <a:r>
                        <a:rPr lang="en-ZA" sz="1800" kern="1200" baseline="0" dirty="0" smtClean="0">
                          <a:effectLst/>
                        </a:rPr>
                        <a:t> Coin</a:t>
                      </a:r>
                      <a:endParaRPr lang="x-none" sz="1600" dirty="0" smtClean="0">
                        <a:effectLst/>
                      </a:endParaRPr>
                    </a:p>
                    <a:p>
                      <a:r>
                        <a:rPr lang="en-ZA" sz="1800" kern="1200" baseline="0" dirty="0" smtClean="0">
                          <a:effectLst/>
                        </a:rPr>
                        <a:t>(3.2)</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(3.2)</a:t>
                      </a:r>
                      <a:r>
                        <a:rPr lang="en-ZA" sz="1700" baseline="0" dirty="0" smtClean="0"/>
                        <a:t> I/P</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User</a:t>
                      </a:r>
                      <a:r>
                        <a:rPr lang="en-ZA" sz="1700" baseline="0" dirty="0" smtClean="0"/>
                        <a:t> is online then it requesting data from the database.</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1094300830"/>
                  </a:ext>
                </a:extLst>
              </a:tr>
              <a:tr h="982847">
                <a:tc>
                  <a:txBody>
                    <a:bodyPr/>
                    <a:lstStyle/>
                    <a:p>
                      <a:pPr algn="ctr"/>
                      <a:r>
                        <a:rPr lang="en-ZA" sz="2200" dirty="0" smtClean="0"/>
                        <a:t>16</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Not Authenticate</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baseline="0" dirty="0" smtClean="0"/>
                        <a:t>Add </a:t>
                      </a:r>
                      <a:r>
                        <a:rPr lang="en-ZA" sz="1700" baseline="0" dirty="0" err="1" smtClean="0"/>
                        <a:t>Favrouite</a:t>
                      </a:r>
                      <a:r>
                        <a:rPr lang="en-ZA" sz="1700" baseline="0" dirty="0" smtClean="0"/>
                        <a:t> Coin</a:t>
                      </a:r>
                    </a:p>
                    <a:p>
                      <a:pPr algn="l"/>
                      <a:r>
                        <a:rPr lang="en-ZA" sz="1700" baseline="0" dirty="0" smtClean="0"/>
                        <a:t>(3.2)</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(3.2</a:t>
                      </a:r>
                      <a:r>
                        <a:rPr lang="en-ZA" sz="1700" baseline="0" dirty="0" smtClean="0"/>
                        <a:t> ) I/P</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Is user is not authenticated.</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1687728417"/>
                  </a:ext>
                </a:extLst>
              </a:tr>
            </a:tbl>
          </a:graphicData>
        </a:graphic>
      </p:graphicFrame>
    </p:spTree>
    <p:extLst>
      <p:ext uri="{BB962C8B-B14F-4D97-AF65-F5344CB8AC3E}">
        <p14:creationId xmlns:p14="http://schemas.microsoft.com/office/powerpoint/2010/main" val="3204356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FB4D5-DA14-4F29-9320-2DE0A6B571B9}"/>
              </a:ext>
            </a:extLst>
          </p:cNvPr>
          <p:cNvSpPr>
            <a:spLocks noGrp="1"/>
          </p:cNvSpPr>
          <p:nvPr>
            <p:ph type="title"/>
          </p:nvPr>
        </p:nvSpPr>
        <p:spPr>
          <a:xfrm>
            <a:off x="627017" y="632397"/>
            <a:ext cx="8117177" cy="432000"/>
          </a:xfrm>
        </p:spPr>
        <p:txBody>
          <a:bodyPr>
            <a:normAutofit fontScale="90000"/>
          </a:bodyPr>
          <a:lstStyle/>
          <a:p>
            <a:r>
              <a:rPr lang="en-US" sz="6000" dirty="0" smtClean="0">
                <a:solidFill>
                  <a:schemeClr val="bg1"/>
                </a:solidFill>
                <a:latin typeface="Cambria" panose="02040503050406030204" pitchFamily="18" charset="0"/>
                <a:ea typeface="Cambria" panose="02040503050406030204" pitchFamily="18" charset="0"/>
              </a:rPr>
              <a:t>DATA  DICTIONARY</a:t>
            </a:r>
            <a:endParaRPr lang="en-US" sz="6000" dirty="0">
              <a:solidFill>
                <a:schemeClr val="bg1"/>
              </a:solidFill>
              <a:latin typeface="Cambria" panose="02040503050406030204" pitchFamily="18" charset="0"/>
              <a:ea typeface="Cambria" panose="02040503050406030204" pitchFamily="18" charset="0"/>
            </a:endParaRPr>
          </a:p>
        </p:txBody>
      </p:sp>
      <p:graphicFrame>
        <p:nvGraphicFramePr>
          <p:cNvPr id="5" name="Table 4">
            <a:extLst>
              <a:ext uri="{FF2B5EF4-FFF2-40B4-BE49-F238E27FC236}">
                <a16:creationId xmlns=""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4149945464"/>
              </p:ext>
            </p:extLst>
          </p:nvPr>
        </p:nvGraphicFramePr>
        <p:xfrm>
          <a:off x="627017" y="1660107"/>
          <a:ext cx="11132983" cy="4698180"/>
        </p:xfrm>
        <a:graphic>
          <a:graphicData uri="http://schemas.openxmlformats.org/drawingml/2006/table">
            <a:tbl>
              <a:tblPr firstRow="1" firstCol="1">
                <a:tableStyleId>{21E4AEA4-8DFA-4A89-87EB-49C32662AFE0}</a:tableStyleId>
              </a:tblPr>
              <a:tblGrid>
                <a:gridCol w="1621369">
                  <a:extLst>
                    <a:ext uri="{9D8B030D-6E8A-4147-A177-3AD203B41FA5}">
                      <a16:colId xmlns="" xmlns:a16="http://schemas.microsoft.com/office/drawing/2014/main" val="1173992025"/>
                    </a:ext>
                  </a:extLst>
                </a:gridCol>
                <a:gridCol w="1902975">
                  <a:extLst>
                    <a:ext uri="{9D8B030D-6E8A-4147-A177-3AD203B41FA5}">
                      <a16:colId xmlns="" xmlns:a16="http://schemas.microsoft.com/office/drawing/2014/main" val="115202853"/>
                    </a:ext>
                  </a:extLst>
                </a:gridCol>
                <a:gridCol w="2069108">
                  <a:extLst>
                    <a:ext uri="{9D8B030D-6E8A-4147-A177-3AD203B41FA5}">
                      <a16:colId xmlns="" xmlns:a16="http://schemas.microsoft.com/office/drawing/2014/main" val="1010693434"/>
                    </a:ext>
                  </a:extLst>
                </a:gridCol>
                <a:gridCol w="1736840">
                  <a:extLst>
                    <a:ext uri="{9D8B030D-6E8A-4147-A177-3AD203B41FA5}">
                      <a16:colId xmlns="" xmlns:a16="http://schemas.microsoft.com/office/drawing/2014/main" val="608292439"/>
                    </a:ext>
                  </a:extLst>
                </a:gridCol>
                <a:gridCol w="3802691">
                  <a:extLst>
                    <a:ext uri="{9D8B030D-6E8A-4147-A177-3AD203B41FA5}">
                      <a16:colId xmlns="" xmlns:a16="http://schemas.microsoft.com/office/drawing/2014/main" val="1007882540"/>
                    </a:ext>
                  </a:extLst>
                </a:gridCol>
              </a:tblGrid>
              <a:tr h="1065219">
                <a:tc>
                  <a:txBody>
                    <a:bodyPr/>
                    <a:lstStyle/>
                    <a:p>
                      <a:pPr algn="ctr"/>
                      <a:r>
                        <a:rPr lang="en-ZA" sz="2400" dirty="0" smtClean="0"/>
                        <a:t>SR</a:t>
                      </a:r>
                      <a:r>
                        <a:rPr lang="en-ZA" sz="2400" baseline="0" dirty="0" smtClean="0"/>
                        <a:t> </a:t>
                      </a:r>
                    </a:p>
                    <a:p>
                      <a:pPr algn="ctr"/>
                      <a:r>
                        <a:rPr lang="en-ZA" sz="2400" baseline="0" dirty="0" smtClean="0"/>
                        <a:t>NO.</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dirty="0" smtClean="0"/>
                        <a:t>NAME</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dirty="0" smtClean="0"/>
                        <a:t>WHERE</a:t>
                      </a:r>
                      <a:r>
                        <a:rPr lang="en-ZA" sz="2400" baseline="0" dirty="0" smtClean="0"/>
                        <a:t> </a:t>
                      </a:r>
                    </a:p>
                    <a:p>
                      <a:pPr algn="ctr"/>
                      <a:r>
                        <a:rPr lang="en-ZA" sz="2400" baseline="0" dirty="0" smtClean="0"/>
                        <a:t>USE</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dirty="0" smtClean="0"/>
                        <a:t>HOW </a:t>
                      </a:r>
                    </a:p>
                    <a:p>
                      <a:pPr algn="ctr"/>
                      <a:r>
                        <a:rPr lang="en-ZA" sz="2400" dirty="0" smtClean="0"/>
                        <a:t>USE</a:t>
                      </a:r>
                      <a:endParaRPr lang="en-ZA" sz="24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400" smtClean="0"/>
                        <a:t>DESCRIPTION</a:t>
                      </a:r>
                      <a:endParaRPr lang="en-ZA" sz="2400" b="1" dirty="0">
                        <a:solidFill>
                          <a:schemeClr val="bg1"/>
                        </a:solidFill>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1007223600"/>
                  </a:ext>
                </a:extLst>
              </a:tr>
              <a:tr h="805959">
                <a:tc>
                  <a:txBody>
                    <a:bodyPr/>
                    <a:lstStyle/>
                    <a:p>
                      <a:pPr algn="ctr"/>
                      <a:r>
                        <a:rPr lang="en-ZA" sz="2200" dirty="0" smtClean="0"/>
                        <a:t>17</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Currency</a:t>
                      </a:r>
                      <a:r>
                        <a:rPr lang="en-ZA" sz="1700" baseline="0" dirty="0" smtClean="0"/>
                        <a:t> Data</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baseline="0" dirty="0" smtClean="0"/>
                        <a:t>Add </a:t>
                      </a:r>
                      <a:r>
                        <a:rPr lang="en-ZA" sz="1700" baseline="0" dirty="0" err="1" smtClean="0"/>
                        <a:t>Favrouite</a:t>
                      </a:r>
                      <a:r>
                        <a:rPr lang="en-ZA" sz="1700" baseline="0" dirty="0" smtClean="0"/>
                        <a:t> Coin</a:t>
                      </a:r>
                    </a:p>
                    <a:p>
                      <a:pPr algn="l"/>
                      <a:r>
                        <a:rPr lang="en-ZA" sz="1700" baseline="0" dirty="0" smtClean="0"/>
                        <a:t>(3.2)</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(3.2</a:t>
                      </a:r>
                      <a:r>
                        <a:rPr lang="en-ZA" sz="1700" baseline="0" dirty="0" smtClean="0"/>
                        <a:t> ) I/P</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When user request to show</a:t>
                      </a:r>
                      <a:r>
                        <a:rPr lang="en-ZA" sz="1700" baseline="0" dirty="0" smtClean="0"/>
                        <a:t> there fav. coins</a:t>
                      </a:r>
                      <a:r>
                        <a:rPr lang="en-ZA" sz="1700" dirty="0" smtClean="0"/>
                        <a:t>.</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3583495943"/>
                  </a:ext>
                </a:extLst>
              </a:tr>
              <a:tr h="978664">
                <a:tc>
                  <a:txBody>
                    <a:bodyPr/>
                    <a:lstStyle/>
                    <a:p>
                      <a:pPr algn="ctr"/>
                      <a:r>
                        <a:rPr lang="en-ZA" sz="2200" dirty="0" smtClean="0"/>
                        <a:t>18</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User</a:t>
                      </a:r>
                      <a:r>
                        <a:rPr lang="en-ZA" sz="1700" baseline="0" dirty="0" smtClean="0"/>
                        <a:t> Interface</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baseline="0" dirty="0" smtClean="0"/>
                        <a:t>Add </a:t>
                      </a:r>
                      <a:r>
                        <a:rPr lang="en-ZA" sz="1700" baseline="0" dirty="0" err="1" smtClean="0"/>
                        <a:t>Favrouite</a:t>
                      </a:r>
                      <a:r>
                        <a:rPr lang="en-ZA" sz="1700" baseline="0" dirty="0" smtClean="0"/>
                        <a:t> Coin</a:t>
                      </a:r>
                    </a:p>
                    <a:p>
                      <a:pPr algn="l"/>
                      <a:r>
                        <a:rPr lang="en-ZA" sz="1700" baseline="0" dirty="0" smtClean="0"/>
                        <a:t>(3.2)</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(3.2</a:t>
                      </a:r>
                      <a:r>
                        <a:rPr lang="en-ZA" sz="1700" baseline="0" dirty="0" smtClean="0"/>
                        <a:t> ) I/P</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Showin</a:t>
                      </a:r>
                      <a:r>
                        <a:rPr lang="en-ZA" sz="1700" baseline="0" dirty="0" smtClean="0"/>
                        <a:t>g user’s </a:t>
                      </a:r>
                      <a:r>
                        <a:rPr lang="en-ZA" sz="1700" baseline="0" dirty="0" err="1" smtClean="0"/>
                        <a:t>favrouit</a:t>
                      </a:r>
                      <a:r>
                        <a:rPr lang="en-ZA" sz="1700" baseline="0" dirty="0" smtClean="0"/>
                        <a:t> coins.</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2912132828"/>
                  </a:ext>
                </a:extLst>
              </a:tr>
              <a:tr h="865491">
                <a:tc>
                  <a:txBody>
                    <a:bodyPr/>
                    <a:lstStyle/>
                    <a:p>
                      <a:pPr algn="ctr"/>
                      <a:r>
                        <a:rPr lang="en-ZA" sz="2200" dirty="0" smtClean="0"/>
                        <a:t>19</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Null</a:t>
                      </a:r>
                      <a:r>
                        <a:rPr lang="en-ZA" sz="1700" baseline="0" dirty="0" smtClean="0"/>
                        <a:t> Currency data</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rtl="0" eaLnBrk="1" latinLnBrk="0" hangingPunct="1"/>
                      <a:r>
                        <a:rPr lang="en-ZA" sz="1800" kern="1200" baseline="0" dirty="0" smtClean="0">
                          <a:effectLst/>
                        </a:rPr>
                        <a:t>Add </a:t>
                      </a:r>
                      <a:r>
                        <a:rPr lang="en-ZA" sz="1800" kern="1200" baseline="0" dirty="0" err="1" smtClean="0">
                          <a:effectLst/>
                        </a:rPr>
                        <a:t>Favrouite</a:t>
                      </a:r>
                      <a:r>
                        <a:rPr lang="en-ZA" sz="1800" kern="1200" baseline="0" dirty="0" smtClean="0">
                          <a:effectLst/>
                        </a:rPr>
                        <a:t> Coin</a:t>
                      </a:r>
                      <a:endParaRPr lang="x-none" sz="1600" dirty="0" smtClean="0">
                        <a:effectLst/>
                      </a:endParaRPr>
                    </a:p>
                    <a:p>
                      <a:r>
                        <a:rPr lang="en-ZA" sz="1800" kern="1200" baseline="0" dirty="0" smtClean="0">
                          <a:effectLst/>
                        </a:rPr>
                        <a:t>(3.2)</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(3.2)</a:t>
                      </a:r>
                      <a:r>
                        <a:rPr lang="en-ZA" sz="1700" baseline="0" dirty="0" smtClean="0"/>
                        <a:t> I/P</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When</a:t>
                      </a:r>
                      <a:r>
                        <a:rPr lang="en-ZA" sz="1700" baseline="0" dirty="0" smtClean="0"/>
                        <a:t> user does not save there  </a:t>
                      </a:r>
                      <a:r>
                        <a:rPr lang="en-ZA" sz="1700" baseline="0" dirty="0" err="1" smtClean="0"/>
                        <a:t>favouit</a:t>
                      </a:r>
                      <a:r>
                        <a:rPr lang="en-ZA" sz="1700" baseline="0" dirty="0" smtClean="0"/>
                        <a:t> coins then response will be null.</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1094300830"/>
                  </a:ext>
                </a:extLst>
              </a:tr>
              <a:tr h="982847">
                <a:tc>
                  <a:txBody>
                    <a:bodyPr/>
                    <a:lstStyle/>
                    <a:p>
                      <a:pPr algn="ctr"/>
                      <a:r>
                        <a:rPr lang="en-ZA" sz="2200" dirty="0" smtClean="0"/>
                        <a:t>20</a:t>
                      </a:r>
                      <a:endParaRPr lang="en-ZA" sz="2200" b="1"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Not</a:t>
                      </a:r>
                      <a:r>
                        <a:rPr lang="en-ZA" sz="1700" baseline="0" dirty="0" smtClean="0"/>
                        <a:t> </a:t>
                      </a:r>
                      <a:r>
                        <a:rPr lang="en-ZA" sz="1700" baseline="0" dirty="0" err="1" smtClean="0"/>
                        <a:t>Authotized</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baseline="0" dirty="0" smtClean="0"/>
                        <a:t>Add </a:t>
                      </a:r>
                      <a:r>
                        <a:rPr lang="en-ZA" sz="1700" baseline="0" dirty="0" err="1" smtClean="0"/>
                        <a:t>Favrouite</a:t>
                      </a:r>
                      <a:r>
                        <a:rPr lang="en-ZA" sz="1700" baseline="0" dirty="0" smtClean="0"/>
                        <a:t> Coin</a:t>
                      </a:r>
                    </a:p>
                    <a:p>
                      <a:pPr algn="l"/>
                      <a:r>
                        <a:rPr lang="en-ZA" sz="1700" baseline="0" dirty="0" smtClean="0"/>
                        <a:t>(3.2)</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(3.2</a:t>
                      </a:r>
                      <a:r>
                        <a:rPr lang="en-ZA" sz="1700" baseline="0" dirty="0" smtClean="0"/>
                        <a:t> ) I/P</a:t>
                      </a:r>
                      <a:endParaRPr lang="en-ZA" sz="17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ZA" sz="1700" dirty="0" smtClean="0"/>
                        <a:t>Is user is not authenticated.</a:t>
                      </a:r>
                      <a:endParaRPr lang="en-ZA" sz="17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1687728417"/>
                  </a:ext>
                </a:extLst>
              </a:tr>
            </a:tbl>
          </a:graphicData>
        </a:graphic>
      </p:graphicFrame>
      <p:sp>
        <p:nvSpPr>
          <p:cNvPr id="10" name="Slide Number Placeholder 5">
            <a:extLst>
              <a:ext uri="{FF2B5EF4-FFF2-40B4-BE49-F238E27FC236}">
                <a16:creationId xmlns="" xmlns:a16="http://schemas.microsoft.com/office/drawing/2014/main" id="{70202D98-AA1E-41BB-B94E-180311759C13}"/>
              </a:ext>
            </a:extLst>
          </p:cNvPr>
          <p:cNvSpPr txBox="1">
            <a:spLocks/>
          </p:cNvSpPr>
          <p:nvPr/>
        </p:nvSpPr>
        <p:spPr>
          <a:xfrm>
            <a:off x="11651143" y="6426000"/>
            <a:ext cx="432000" cy="432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17</a:t>
            </a:fld>
            <a:endParaRPr lang="en-US" dirty="0">
              <a:solidFill>
                <a:schemeClr val="bg1"/>
              </a:solidFill>
            </a:endParaRPr>
          </a:p>
        </p:txBody>
      </p:sp>
    </p:spTree>
    <p:extLst>
      <p:ext uri="{BB962C8B-B14F-4D97-AF65-F5344CB8AC3E}">
        <p14:creationId xmlns:p14="http://schemas.microsoft.com/office/powerpoint/2010/main" val="690037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E6AC9832-FB01-464A-9824-61887B77997E}"/>
              </a:ext>
            </a:extLst>
          </p:cNvPr>
          <p:cNvSpPr>
            <a:spLocks noGrp="1"/>
          </p:cNvSpPr>
          <p:nvPr>
            <p:ph type="sldNum" sz="quarter" idx="33"/>
          </p:nvPr>
        </p:nvSpPr>
        <p:spPr>
          <a:xfrm>
            <a:off x="9307286" y="6423321"/>
            <a:ext cx="2743200" cy="365125"/>
          </a:xfrm>
          <a:solidFill>
            <a:schemeClr val="tx1">
              <a:lumMod val="95000"/>
              <a:lumOff val="5000"/>
            </a:schemeClr>
          </a:solidFill>
        </p:spPr>
        <p:txBody>
          <a:bodyPr/>
          <a:lstStyle/>
          <a:p>
            <a:fld id="{19B51A1E-902D-48AF-9020-955120F399B6}" type="slidenum">
              <a:rPr lang="en-US" smtClean="0">
                <a:solidFill>
                  <a:schemeClr val="bg1"/>
                </a:solidFill>
                <a:latin typeface="Cambria" panose="02040503050406030204" pitchFamily="18" charset="0"/>
                <a:ea typeface="Cambria" panose="02040503050406030204" pitchFamily="18" charset="0"/>
              </a:rPr>
              <a:pPr/>
              <a:t>18</a:t>
            </a:fld>
            <a:endParaRPr lang="en-US" dirty="0">
              <a:solidFill>
                <a:schemeClr val="bg1"/>
              </a:solidFill>
              <a:latin typeface="Cambria" panose="02040503050406030204" pitchFamily="18" charset="0"/>
              <a:ea typeface="Cambria" panose="02040503050406030204" pitchFamily="18" charset="0"/>
            </a:endParaRPr>
          </a:p>
        </p:txBody>
      </p:sp>
      <p:sp>
        <p:nvSpPr>
          <p:cNvPr id="99" name="Title 1">
            <a:extLst>
              <a:ext uri="{FF2B5EF4-FFF2-40B4-BE49-F238E27FC236}">
                <a16:creationId xmlns="" xmlns:a16="http://schemas.microsoft.com/office/drawing/2014/main" id="{19304E83-A4F0-49C5-BB01-F5773509A2B3}"/>
              </a:ext>
            </a:extLst>
          </p:cNvPr>
          <p:cNvSpPr>
            <a:spLocks noGrp="1"/>
          </p:cNvSpPr>
          <p:nvPr>
            <p:ph type="title"/>
          </p:nvPr>
        </p:nvSpPr>
        <p:spPr>
          <a:xfrm>
            <a:off x="336059" y="280401"/>
            <a:ext cx="5385714" cy="432000"/>
          </a:xfrm>
        </p:spPr>
        <p:txBody>
          <a:bodyPr>
            <a:noAutofit/>
          </a:bodyPr>
          <a:lstStyle/>
          <a:p>
            <a:r>
              <a:rPr lang="en-US" sz="2200" b="1" u="sng" dirty="0" smtClean="0">
                <a:solidFill>
                  <a:schemeClr val="bg1"/>
                </a:solidFill>
                <a:latin typeface="Times New Roman" panose="02020603050405020304" pitchFamily="18" charset="0"/>
                <a:cs typeface="Times New Roman" panose="02020603050405020304" pitchFamily="18" charset="0"/>
              </a:rPr>
              <a:t>System Design Report for</a:t>
            </a:r>
            <a:endParaRPr lang="en-US" sz="2200" b="1" u="sng"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4">
            <a:extLst>
              <a:ext uri="{FF2B5EF4-FFF2-40B4-BE49-F238E27FC236}">
                <a16:creationId xmlns="" xmlns:a16="http://schemas.microsoft.com/office/drawing/2014/main" id="{CEEB3BAE-C0B2-447C-B8BE-96C6BD84D658}"/>
              </a:ext>
            </a:extLst>
          </p:cNvPr>
          <p:cNvSpPr txBox="1">
            <a:spLocks/>
          </p:cNvSpPr>
          <p:nvPr/>
        </p:nvSpPr>
        <p:spPr>
          <a:xfrm>
            <a:off x="0" y="1291566"/>
            <a:ext cx="5251268" cy="1590330"/>
          </a:xfrm>
          <a:prstGeom prst="rect">
            <a:avLst/>
          </a:prstGeom>
          <a:solidFill>
            <a:schemeClr val="tx1"/>
          </a:solidFill>
        </p:spPr>
        <p:txBody>
          <a:bodyPr vert="horz" lIns="360000" tIns="0" rIns="72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b="1" dirty="0">
                <a:solidFill>
                  <a:schemeClr val="bg1"/>
                </a:solidFill>
                <a:latin typeface="Times New Roman" panose="02020603050405020304" pitchFamily="18" charset="0"/>
                <a:cs typeface="Times New Roman" panose="02020603050405020304" pitchFamily="18" charset="0"/>
              </a:rPr>
              <a:t>Executive </a:t>
            </a:r>
            <a:r>
              <a:rPr lang="en-US" sz="2000" b="1" dirty="0" smtClean="0">
                <a:solidFill>
                  <a:schemeClr val="bg1"/>
                </a:solidFill>
                <a:latin typeface="Times New Roman" panose="02020603050405020304" pitchFamily="18" charset="0"/>
                <a:cs typeface="Times New Roman" panose="02020603050405020304" pitchFamily="18" charset="0"/>
              </a:rPr>
              <a:t>Summary</a:t>
            </a:r>
          </a:p>
          <a:p>
            <a:pPr algn="just">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A brief overview of the system design, its purpose, and key features.</a:t>
            </a:r>
          </a:p>
          <a:p>
            <a:pPr algn="just">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The problem statement or need the system addresses.</a:t>
            </a:r>
          </a:p>
          <a:p>
            <a:pPr algn="just"/>
            <a:endParaRPr lang="en-US" b="1" dirty="0" smtClean="0">
              <a:solidFill>
                <a:schemeClr val="bg1"/>
              </a:solidFill>
              <a:latin typeface="Times New Roman" panose="02020603050405020304" pitchFamily="18" charset="0"/>
              <a:cs typeface="Times New Roman" panose="02020603050405020304" pitchFamily="18" charset="0"/>
            </a:endParaRPr>
          </a:p>
          <a:p>
            <a:pPr algn="just"/>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4">
            <a:extLst>
              <a:ext uri="{FF2B5EF4-FFF2-40B4-BE49-F238E27FC236}">
                <a16:creationId xmlns="" xmlns:a16="http://schemas.microsoft.com/office/drawing/2014/main" id="{CEEB3BAE-C0B2-447C-B8BE-96C6BD84D658}"/>
              </a:ext>
            </a:extLst>
          </p:cNvPr>
          <p:cNvSpPr txBox="1">
            <a:spLocks/>
          </p:cNvSpPr>
          <p:nvPr/>
        </p:nvSpPr>
        <p:spPr>
          <a:xfrm>
            <a:off x="13063" y="2881896"/>
            <a:ext cx="5251268" cy="1590330"/>
          </a:xfrm>
          <a:prstGeom prst="rect">
            <a:avLst/>
          </a:prstGeom>
          <a:solidFill>
            <a:schemeClr val="tx1"/>
          </a:solidFill>
        </p:spPr>
        <p:txBody>
          <a:bodyPr vert="horz" lIns="360000" tIns="0" rIns="72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a:solidFill>
                  <a:schemeClr val="bg1"/>
                </a:solidFill>
                <a:latin typeface="Times New Roman" panose="02020603050405020304" pitchFamily="18" charset="0"/>
                <a:cs typeface="Times New Roman" panose="02020603050405020304" pitchFamily="18" charset="0"/>
              </a:rPr>
              <a:t>Functionality</a:t>
            </a:r>
          </a:p>
          <a:p>
            <a:pPr algn="just">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Detailed description of system features and functionalities.</a:t>
            </a:r>
          </a:p>
          <a:p>
            <a:pPr algn="just">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Use cases or user stories.</a:t>
            </a:r>
          </a:p>
          <a:p>
            <a:pPr algn="just">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Algorithms and business logic.</a:t>
            </a:r>
          </a:p>
          <a:p>
            <a:pPr algn="just"/>
            <a:endParaRPr lang="en-US" b="1" dirty="0" smtClean="0">
              <a:solidFill>
                <a:schemeClr val="bg1"/>
              </a:solidFill>
              <a:latin typeface="Times New Roman" panose="02020603050405020304" pitchFamily="18" charset="0"/>
              <a:cs typeface="Times New Roman" panose="02020603050405020304" pitchFamily="18" charset="0"/>
            </a:endParaRPr>
          </a:p>
          <a:p>
            <a:pPr algn="just"/>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4">
            <a:extLst>
              <a:ext uri="{FF2B5EF4-FFF2-40B4-BE49-F238E27FC236}">
                <a16:creationId xmlns="" xmlns:a16="http://schemas.microsoft.com/office/drawing/2014/main" id="{CEEB3BAE-C0B2-447C-B8BE-96C6BD84D658}"/>
              </a:ext>
            </a:extLst>
          </p:cNvPr>
          <p:cNvSpPr txBox="1">
            <a:spLocks/>
          </p:cNvSpPr>
          <p:nvPr/>
        </p:nvSpPr>
        <p:spPr>
          <a:xfrm>
            <a:off x="0" y="4832991"/>
            <a:ext cx="5251268" cy="1590330"/>
          </a:xfrm>
          <a:prstGeom prst="rect">
            <a:avLst/>
          </a:prstGeom>
          <a:solidFill>
            <a:schemeClr val="tx1"/>
          </a:solidFill>
        </p:spPr>
        <p:txBody>
          <a:bodyPr vert="horz" lIns="360000" tIns="0" rIns="72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latin typeface="Times New Roman" panose="02020603050405020304" pitchFamily="18" charset="0"/>
                <a:cs typeface="Times New Roman" panose="02020603050405020304" pitchFamily="18" charset="0"/>
              </a:rPr>
              <a:t>Security</a:t>
            </a:r>
          </a:p>
          <a:p>
            <a:pP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Overview of security measures and practices.</a:t>
            </a:r>
          </a:p>
          <a:p>
            <a:pP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Authentication and authorization mechanisms.</a:t>
            </a:r>
          </a:p>
          <a:p>
            <a:pP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Data encryption and protection.</a:t>
            </a:r>
          </a:p>
          <a:p>
            <a:pPr algn="just">
              <a:buFont typeface="Wingdings" panose="05000000000000000000" pitchFamily="2" charset="2"/>
              <a:buChar char="Ø"/>
            </a:pPr>
            <a:endParaRPr lang="en-US" sz="1400" b="1" dirty="0" smtClean="0">
              <a:solidFill>
                <a:schemeClr val="bg1"/>
              </a:solidFill>
              <a:latin typeface="Times New Roman" panose="02020603050405020304" pitchFamily="18" charset="0"/>
              <a:cs typeface="Times New Roman" panose="02020603050405020304" pitchFamily="18" charset="0"/>
            </a:endParaRPr>
          </a:p>
          <a:p>
            <a:pPr algn="just"/>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1" name="Content Placeholder 4">
            <a:extLst>
              <a:ext uri="{FF2B5EF4-FFF2-40B4-BE49-F238E27FC236}">
                <a16:creationId xmlns="" xmlns:a16="http://schemas.microsoft.com/office/drawing/2014/main" id="{CEEB3BAE-C0B2-447C-B8BE-96C6BD84D658}"/>
              </a:ext>
            </a:extLst>
          </p:cNvPr>
          <p:cNvSpPr txBox="1">
            <a:spLocks/>
          </p:cNvSpPr>
          <p:nvPr/>
        </p:nvSpPr>
        <p:spPr>
          <a:xfrm>
            <a:off x="6122906" y="1111364"/>
            <a:ext cx="5251268" cy="1590330"/>
          </a:xfrm>
          <a:prstGeom prst="rect">
            <a:avLst/>
          </a:prstGeom>
          <a:solidFill>
            <a:schemeClr val="tx1"/>
          </a:solidFill>
        </p:spPr>
        <p:txBody>
          <a:bodyPr vert="horz" lIns="360000" tIns="0" rIns="72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latin typeface="Times New Roman" panose="02020603050405020304" pitchFamily="18" charset="0"/>
                <a:cs typeface="Times New Roman" panose="02020603050405020304" pitchFamily="18" charset="0"/>
              </a:rPr>
              <a:t>Performance and Scalability</a:t>
            </a:r>
          </a:p>
          <a:p>
            <a:pP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Discussion of system performance requirements.</a:t>
            </a:r>
          </a:p>
          <a:p>
            <a:pP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Scalability considerations.</a:t>
            </a:r>
          </a:p>
          <a:p>
            <a:pP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Caching and optimization strategies.</a:t>
            </a:r>
          </a:p>
          <a:p>
            <a:pPr algn="just">
              <a:buFont typeface="Wingdings" panose="05000000000000000000" pitchFamily="2" charset="2"/>
              <a:buChar char="Ø"/>
            </a:pPr>
            <a:endParaRPr lang="en-US" sz="1400" b="1" dirty="0" smtClean="0">
              <a:solidFill>
                <a:schemeClr val="bg1"/>
              </a:solidFill>
              <a:latin typeface="Times New Roman" panose="02020603050405020304" pitchFamily="18" charset="0"/>
              <a:cs typeface="Times New Roman" panose="02020603050405020304" pitchFamily="18" charset="0"/>
            </a:endParaRPr>
          </a:p>
          <a:p>
            <a:pPr algn="just"/>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Content Placeholder 4">
            <a:extLst>
              <a:ext uri="{FF2B5EF4-FFF2-40B4-BE49-F238E27FC236}">
                <a16:creationId xmlns="" xmlns:a16="http://schemas.microsoft.com/office/drawing/2014/main" id="{CEEB3BAE-C0B2-447C-B8BE-96C6BD84D658}"/>
              </a:ext>
            </a:extLst>
          </p:cNvPr>
          <p:cNvSpPr txBox="1">
            <a:spLocks/>
          </p:cNvSpPr>
          <p:nvPr/>
        </p:nvSpPr>
        <p:spPr>
          <a:xfrm>
            <a:off x="6122906" y="2906365"/>
            <a:ext cx="5251268" cy="1590330"/>
          </a:xfrm>
          <a:prstGeom prst="rect">
            <a:avLst/>
          </a:prstGeom>
          <a:solidFill>
            <a:schemeClr val="tx1"/>
          </a:solidFill>
        </p:spPr>
        <p:txBody>
          <a:bodyPr vert="horz" lIns="360000" tIns="0" rIns="72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latin typeface="Times New Roman" panose="02020603050405020304" pitchFamily="18" charset="0"/>
                <a:cs typeface="Times New Roman" panose="02020603050405020304" pitchFamily="18" charset="0"/>
              </a:rPr>
              <a:t>API and Integration</a:t>
            </a:r>
          </a:p>
          <a:p>
            <a:pP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Explanation of API endpoints and data exchange.</a:t>
            </a:r>
          </a:p>
          <a:p>
            <a:pP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Third-party integrations.</a:t>
            </a:r>
          </a:p>
          <a:p>
            <a:pP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API documentation.</a:t>
            </a:r>
          </a:p>
          <a:p>
            <a:pP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
            </a:r>
            <a:br>
              <a:rPr lang="en-US" sz="1400" dirty="0">
                <a:solidFill>
                  <a:schemeClr val="bg1"/>
                </a:solidFill>
                <a:latin typeface="Times New Roman" panose="02020603050405020304" pitchFamily="18" charset="0"/>
                <a:cs typeface="Times New Roman" panose="02020603050405020304" pitchFamily="18" charset="0"/>
              </a:rPr>
            </a:br>
            <a:r>
              <a:rPr lang="en-US" sz="1400" dirty="0" smtClean="0">
                <a:solidFill>
                  <a:schemeClr val="bg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sz="1400" b="1" dirty="0" smtClean="0">
              <a:solidFill>
                <a:schemeClr val="bg1"/>
              </a:solidFill>
              <a:latin typeface="Times New Roman" panose="02020603050405020304" pitchFamily="18" charset="0"/>
              <a:cs typeface="Times New Roman" panose="02020603050405020304" pitchFamily="18" charset="0"/>
            </a:endParaRPr>
          </a:p>
          <a:p>
            <a:pPr algn="just"/>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4">
            <a:extLst>
              <a:ext uri="{FF2B5EF4-FFF2-40B4-BE49-F238E27FC236}">
                <a16:creationId xmlns="" xmlns:a16="http://schemas.microsoft.com/office/drawing/2014/main" id="{CEEB3BAE-C0B2-447C-B8BE-96C6BD84D658}"/>
              </a:ext>
            </a:extLst>
          </p:cNvPr>
          <p:cNvSpPr txBox="1">
            <a:spLocks/>
          </p:cNvSpPr>
          <p:nvPr/>
        </p:nvSpPr>
        <p:spPr>
          <a:xfrm>
            <a:off x="6122906" y="4791162"/>
            <a:ext cx="5251268" cy="1590330"/>
          </a:xfrm>
          <a:prstGeom prst="rect">
            <a:avLst/>
          </a:prstGeom>
          <a:solidFill>
            <a:schemeClr val="tx1"/>
          </a:solidFill>
        </p:spPr>
        <p:txBody>
          <a:bodyPr vert="horz" lIns="360000" tIns="0" rIns="72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latin typeface="Times New Roman" panose="02020603050405020304" pitchFamily="18" charset="0"/>
                <a:cs typeface="Times New Roman" panose="02020603050405020304" pitchFamily="18" charset="0"/>
              </a:rPr>
              <a:t>Deployment</a:t>
            </a:r>
          </a:p>
          <a:p>
            <a:pP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Deployment architecture (e.g., cloud-based, on-premises).</a:t>
            </a:r>
          </a:p>
          <a:p>
            <a:pP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Deployment process and tools.</a:t>
            </a:r>
          </a:p>
          <a:p>
            <a:pP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Server and hosting requirements.</a:t>
            </a:r>
          </a:p>
          <a:p>
            <a:pPr algn="just">
              <a:buFont typeface="Wingdings" panose="05000000000000000000" pitchFamily="2" charset="2"/>
              <a:buChar char="Ø"/>
            </a:pPr>
            <a:endParaRPr lang="en-US" sz="1400" b="1" dirty="0" smtClean="0">
              <a:solidFill>
                <a:schemeClr val="bg1"/>
              </a:solidFill>
              <a:latin typeface="Times New Roman" panose="02020603050405020304" pitchFamily="18" charset="0"/>
              <a:cs typeface="Times New Roman" panose="02020603050405020304" pitchFamily="18" charset="0"/>
            </a:endParaRPr>
          </a:p>
          <a:p>
            <a:pPr algn="just"/>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621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E6AC9832-FB01-464A-9824-61887B77997E}"/>
              </a:ext>
            </a:extLst>
          </p:cNvPr>
          <p:cNvSpPr>
            <a:spLocks noGrp="1"/>
          </p:cNvSpPr>
          <p:nvPr>
            <p:ph type="sldNum" sz="quarter" idx="33"/>
          </p:nvPr>
        </p:nvSpPr>
        <p:spPr>
          <a:xfrm>
            <a:off x="9307286" y="6423321"/>
            <a:ext cx="2743200" cy="365125"/>
          </a:xfrm>
          <a:solidFill>
            <a:schemeClr val="tx1">
              <a:lumMod val="95000"/>
              <a:lumOff val="5000"/>
            </a:schemeClr>
          </a:solidFill>
        </p:spPr>
        <p:txBody>
          <a:bodyPr/>
          <a:lstStyle/>
          <a:p>
            <a:fld id="{19B51A1E-902D-48AF-9020-955120F399B6}" type="slidenum">
              <a:rPr lang="en-US" smtClean="0">
                <a:solidFill>
                  <a:schemeClr val="bg1"/>
                </a:solidFill>
                <a:latin typeface="Cambria" panose="02040503050406030204" pitchFamily="18" charset="0"/>
                <a:ea typeface="Cambria" panose="02040503050406030204" pitchFamily="18" charset="0"/>
              </a:rPr>
              <a:pPr/>
              <a:t>19</a:t>
            </a:fld>
            <a:endParaRPr lang="en-US" dirty="0">
              <a:solidFill>
                <a:schemeClr val="bg1"/>
              </a:solidFill>
              <a:latin typeface="Cambria" panose="02040503050406030204" pitchFamily="18" charset="0"/>
              <a:ea typeface="Cambria" panose="02040503050406030204" pitchFamily="18" charset="0"/>
            </a:endParaRPr>
          </a:p>
        </p:txBody>
      </p:sp>
      <p:sp>
        <p:nvSpPr>
          <p:cNvPr id="99" name="Title 1">
            <a:extLst>
              <a:ext uri="{FF2B5EF4-FFF2-40B4-BE49-F238E27FC236}">
                <a16:creationId xmlns="" xmlns:a16="http://schemas.microsoft.com/office/drawing/2014/main" id="{19304E83-A4F0-49C5-BB01-F5773509A2B3}"/>
              </a:ext>
            </a:extLst>
          </p:cNvPr>
          <p:cNvSpPr>
            <a:spLocks noGrp="1"/>
          </p:cNvSpPr>
          <p:nvPr>
            <p:ph type="title"/>
          </p:nvPr>
        </p:nvSpPr>
        <p:spPr>
          <a:xfrm>
            <a:off x="362184" y="586219"/>
            <a:ext cx="8742627" cy="432000"/>
          </a:xfrm>
        </p:spPr>
        <p:txBody>
          <a:bodyPr>
            <a:noAutofit/>
          </a:bodyPr>
          <a:lstStyle/>
          <a:p>
            <a:pPr marL="342900" indent="-342900">
              <a:buFont typeface="Wingdings" panose="05000000000000000000" pitchFamily="2" charset="2"/>
              <a:buChar char="q"/>
            </a:pPr>
            <a:r>
              <a:rPr lang="en-US" sz="2400" b="1" dirty="0" smtClean="0">
                <a:solidFill>
                  <a:schemeClr val="bg1"/>
                </a:solidFill>
                <a:latin typeface="Times New Roman" panose="02020603050405020304" pitchFamily="18" charset="0"/>
                <a:cs typeface="Times New Roman" panose="02020603050405020304" pitchFamily="18" charset="0"/>
              </a:rPr>
              <a:t>ER (</a:t>
            </a:r>
            <a:r>
              <a:rPr lang="en-US" sz="2400" b="1" dirty="0">
                <a:solidFill>
                  <a:schemeClr val="bg1"/>
                </a:solidFill>
                <a:latin typeface="Times New Roman" panose="02020603050405020304" pitchFamily="18" charset="0"/>
                <a:cs typeface="Times New Roman" panose="02020603050405020304" pitchFamily="18" charset="0"/>
              </a:rPr>
              <a:t>Entity Relationship</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Diagram</a:t>
            </a:r>
          </a:p>
        </p:txBody>
      </p:sp>
      <p:grpSp>
        <p:nvGrpSpPr>
          <p:cNvPr id="24" name="Group 23"/>
          <p:cNvGrpSpPr/>
          <p:nvPr/>
        </p:nvGrpSpPr>
        <p:grpSpPr>
          <a:xfrm>
            <a:off x="376634" y="2593652"/>
            <a:ext cx="3700891" cy="2192694"/>
            <a:chOff x="1843468" y="2449199"/>
            <a:chExt cx="3700891" cy="1932301"/>
          </a:xfrm>
        </p:grpSpPr>
        <p:grpSp>
          <p:nvGrpSpPr>
            <p:cNvPr id="6" name="Group 5"/>
            <p:cNvGrpSpPr/>
            <p:nvPr/>
          </p:nvGrpSpPr>
          <p:grpSpPr>
            <a:xfrm>
              <a:off x="1843468" y="2449199"/>
              <a:ext cx="2766632" cy="1932301"/>
              <a:chOff x="1843468" y="2449199"/>
              <a:chExt cx="2766632" cy="1932301"/>
            </a:xfrm>
          </p:grpSpPr>
          <p:grpSp>
            <p:nvGrpSpPr>
              <p:cNvPr id="4" name="Group 3"/>
              <p:cNvGrpSpPr/>
              <p:nvPr/>
            </p:nvGrpSpPr>
            <p:grpSpPr>
              <a:xfrm>
                <a:off x="2006833" y="2449199"/>
                <a:ext cx="2196867" cy="1932301"/>
                <a:chOff x="673333" y="2309499"/>
                <a:chExt cx="1759635" cy="1674673"/>
              </a:xfrm>
            </p:grpSpPr>
            <p:sp>
              <p:nvSpPr>
                <p:cNvPr id="15" name="Rectangle 14"/>
                <p:cNvSpPr/>
                <p:nvPr/>
              </p:nvSpPr>
              <p:spPr>
                <a:xfrm>
                  <a:off x="673333" y="2309501"/>
                  <a:ext cx="1759635" cy="167467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3" name="Rectangle 2"/>
                <p:cNvSpPr/>
                <p:nvPr/>
              </p:nvSpPr>
              <p:spPr>
                <a:xfrm>
                  <a:off x="687768" y="2309499"/>
                  <a:ext cx="1745200" cy="384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sp>
            <p:nvSpPr>
              <p:cNvPr id="11" name="Content Placeholder 4">
                <a:extLst>
                  <a:ext uri="{FF2B5EF4-FFF2-40B4-BE49-F238E27FC236}">
                    <a16:creationId xmlns="" xmlns:a16="http://schemas.microsoft.com/office/drawing/2014/main" id="{CEEB3BAE-C0B2-447C-B8BE-96C6BD84D658}"/>
                  </a:ext>
                </a:extLst>
              </p:cNvPr>
              <p:cNvSpPr txBox="1">
                <a:spLocks/>
              </p:cNvSpPr>
              <p:nvPr/>
            </p:nvSpPr>
            <p:spPr>
              <a:xfrm>
                <a:off x="1843468" y="2541644"/>
                <a:ext cx="2766632" cy="427190"/>
              </a:xfrm>
              <a:prstGeom prst="rect">
                <a:avLst/>
              </a:prstGeom>
              <a:noFill/>
            </p:spPr>
            <p:txBody>
              <a:bodyPr vert="horz" lIns="360000" tIns="0" rIns="72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solidFill>
                      <a:schemeClr val="bg1"/>
                    </a:solidFill>
                    <a:latin typeface="Times New Roman" panose="02020603050405020304" pitchFamily="18" charset="0"/>
                    <a:cs typeface="Times New Roman" panose="02020603050405020304" pitchFamily="18" charset="0"/>
                  </a:rPr>
                  <a:t>USER</a:t>
                </a:r>
                <a:endParaRPr lang="en-US" b="1" dirty="0">
                  <a:solidFill>
                    <a:schemeClr val="bg1"/>
                  </a:solidFill>
                  <a:latin typeface="Times New Roman" panose="02020603050405020304" pitchFamily="18" charset="0"/>
                  <a:cs typeface="Times New Roman" panose="02020603050405020304" pitchFamily="18" charset="0"/>
                </a:endParaRPr>
              </a:p>
            </p:txBody>
          </p:sp>
        </p:grpSp>
        <p:sp>
          <p:nvSpPr>
            <p:cNvPr id="23" name="Content Placeholder 4">
              <a:extLst>
                <a:ext uri="{FF2B5EF4-FFF2-40B4-BE49-F238E27FC236}">
                  <a16:creationId xmlns="" xmlns:a16="http://schemas.microsoft.com/office/drawing/2014/main" id="{CEEB3BAE-C0B2-447C-B8BE-96C6BD84D658}"/>
                </a:ext>
              </a:extLst>
            </p:cNvPr>
            <p:cNvSpPr txBox="1">
              <a:spLocks/>
            </p:cNvSpPr>
            <p:nvPr/>
          </p:nvSpPr>
          <p:spPr>
            <a:xfrm>
              <a:off x="1879614" y="2878000"/>
              <a:ext cx="3664745" cy="1282125"/>
            </a:xfrm>
            <a:prstGeom prst="rect">
              <a:avLst/>
            </a:prstGeom>
            <a:noFill/>
          </p:spPr>
          <p:txBody>
            <a:bodyPr vert="horz" lIns="360000" tIns="0" rIns="72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b="1" dirty="0" err="1" smtClean="0">
                  <a:solidFill>
                    <a:schemeClr val="accent5">
                      <a:lumMod val="75000"/>
                    </a:schemeClr>
                  </a:solidFill>
                  <a:latin typeface="Times New Roman" panose="02020603050405020304" pitchFamily="18" charset="0"/>
                  <a:cs typeface="Times New Roman" panose="02020603050405020304" pitchFamily="18" charset="0"/>
                </a:rPr>
                <a:t>user_id</a:t>
              </a:r>
              <a:endParaRPr lang="en-US" sz="1400" b="1" dirty="0" smtClean="0">
                <a:solidFill>
                  <a:schemeClr val="accent5">
                    <a:lumMod val="75000"/>
                  </a:schemeClr>
                </a:solidFill>
                <a:latin typeface="Times New Roman" panose="02020603050405020304" pitchFamily="18" charset="0"/>
                <a:cs typeface="Times New Roman" panose="02020603050405020304" pitchFamily="18" charset="0"/>
              </a:endParaRPr>
            </a:p>
            <a:p>
              <a:pPr marL="0" indent="0" algn="just">
                <a:buNone/>
              </a:pPr>
              <a:r>
                <a:rPr lang="en-US" sz="1400" b="1" dirty="0" err="1" smtClean="0">
                  <a:solidFill>
                    <a:schemeClr val="accent5">
                      <a:lumMod val="75000"/>
                    </a:schemeClr>
                  </a:solidFill>
                  <a:latin typeface="Times New Roman" panose="02020603050405020304" pitchFamily="18" charset="0"/>
                  <a:cs typeface="Times New Roman" panose="02020603050405020304" pitchFamily="18" charset="0"/>
                </a:rPr>
                <a:t>User_name</a:t>
              </a:r>
              <a:endParaRPr lang="en-US" sz="1400" b="1" dirty="0" smtClean="0">
                <a:solidFill>
                  <a:schemeClr val="accent5">
                    <a:lumMod val="75000"/>
                  </a:schemeClr>
                </a:solidFill>
                <a:latin typeface="Times New Roman" panose="02020603050405020304" pitchFamily="18" charset="0"/>
                <a:cs typeface="Times New Roman" panose="02020603050405020304" pitchFamily="18" charset="0"/>
              </a:endParaRPr>
            </a:p>
            <a:p>
              <a:pPr marL="0" indent="0" algn="just">
                <a:buNone/>
              </a:pPr>
              <a:r>
                <a:rPr lang="en-US" sz="1400" b="1" dirty="0" smtClean="0">
                  <a:solidFill>
                    <a:schemeClr val="accent5">
                      <a:lumMod val="75000"/>
                    </a:schemeClr>
                  </a:solidFill>
                  <a:latin typeface="Times New Roman" panose="02020603050405020304" pitchFamily="18" charset="0"/>
                  <a:cs typeface="Times New Roman" panose="02020603050405020304" pitchFamily="18" charset="0"/>
                </a:rPr>
                <a:t>Email</a:t>
              </a:r>
            </a:p>
            <a:p>
              <a:pPr marL="0" indent="0" algn="just">
                <a:buNone/>
              </a:pPr>
              <a:r>
                <a:rPr lang="en-US" sz="1400" b="1" dirty="0" smtClean="0">
                  <a:solidFill>
                    <a:schemeClr val="accent5">
                      <a:lumMod val="75000"/>
                    </a:schemeClr>
                  </a:solidFill>
                  <a:latin typeface="Times New Roman" panose="02020603050405020304" pitchFamily="18" charset="0"/>
                  <a:cs typeface="Times New Roman" panose="02020603050405020304" pitchFamily="18" charset="0"/>
                </a:rPr>
                <a:t>Password</a:t>
              </a:r>
            </a:p>
            <a:p>
              <a:pPr marL="0" indent="0" algn="just">
                <a:buNone/>
              </a:pPr>
              <a:r>
                <a:rPr lang="en-US" sz="1400" b="1" dirty="0" err="1" smtClean="0">
                  <a:solidFill>
                    <a:schemeClr val="accent5">
                      <a:lumMod val="75000"/>
                    </a:schemeClr>
                  </a:solidFill>
                  <a:latin typeface="Times New Roman" panose="02020603050405020304" pitchFamily="18" charset="0"/>
                  <a:cs typeface="Times New Roman" panose="02020603050405020304" pitchFamily="18" charset="0"/>
                </a:rPr>
                <a:t>profile_image</a:t>
              </a:r>
              <a:r>
                <a:rPr lang="en-US" sz="1400" b="1" dirty="0" smtClean="0">
                  <a:solidFill>
                    <a:schemeClr val="accent5">
                      <a:lumMod val="75000"/>
                    </a:schemeClr>
                  </a:solidFill>
                  <a:latin typeface="Times New Roman" panose="02020603050405020304" pitchFamily="18" charset="0"/>
                  <a:cs typeface="Times New Roman" panose="02020603050405020304" pitchFamily="18" charset="0"/>
                </a:rPr>
                <a:t> </a:t>
              </a:r>
              <a:endParaRPr lang="en-US" sz="1400" b="1" dirty="0">
                <a:solidFill>
                  <a:schemeClr val="accent5">
                    <a:lumMod val="75000"/>
                  </a:schemeClr>
                </a:solidFill>
                <a:latin typeface="Times New Roman" panose="02020603050405020304" pitchFamily="18" charset="0"/>
                <a:cs typeface="Times New Roman" panose="02020603050405020304" pitchFamily="18" charset="0"/>
              </a:endParaRPr>
            </a:p>
          </p:txBody>
        </p:sp>
      </p:grpSp>
      <p:grpSp>
        <p:nvGrpSpPr>
          <p:cNvPr id="31" name="Group 30"/>
          <p:cNvGrpSpPr/>
          <p:nvPr/>
        </p:nvGrpSpPr>
        <p:grpSpPr>
          <a:xfrm>
            <a:off x="3545140" y="2625791"/>
            <a:ext cx="3846131" cy="2187509"/>
            <a:chOff x="1843468" y="2449199"/>
            <a:chExt cx="3846131" cy="1932301"/>
          </a:xfrm>
        </p:grpSpPr>
        <p:grpSp>
          <p:nvGrpSpPr>
            <p:cNvPr id="32" name="Group 31"/>
            <p:cNvGrpSpPr/>
            <p:nvPr/>
          </p:nvGrpSpPr>
          <p:grpSpPr>
            <a:xfrm>
              <a:off x="1843468" y="2449199"/>
              <a:ext cx="2766632" cy="1932301"/>
              <a:chOff x="1843468" y="2449199"/>
              <a:chExt cx="2766632" cy="1932301"/>
            </a:xfrm>
          </p:grpSpPr>
          <p:grpSp>
            <p:nvGrpSpPr>
              <p:cNvPr id="34" name="Group 33"/>
              <p:cNvGrpSpPr/>
              <p:nvPr/>
            </p:nvGrpSpPr>
            <p:grpSpPr>
              <a:xfrm>
                <a:off x="2006833" y="2449199"/>
                <a:ext cx="2196867" cy="1932301"/>
                <a:chOff x="673333" y="2309499"/>
                <a:chExt cx="1759635" cy="1674673"/>
              </a:xfrm>
            </p:grpSpPr>
            <p:sp>
              <p:nvSpPr>
                <p:cNvPr id="36" name="Rectangle 35"/>
                <p:cNvSpPr/>
                <p:nvPr/>
              </p:nvSpPr>
              <p:spPr>
                <a:xfrm>
                  <a:off x="673333" y="2309501"/>
                  <a:ext cx="1759635" cy="167467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37" name="Rectangle 36"/>
                <p:cNvSpPr/>
                <p:nvPr/>
              </p:nvSpPr>
              <p:spPr>
                <a:xfrm>
                  <a:off x="687768" y="2309499"/>
                  <a:ext cx="1745200" cy="384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sp>
            <p:nvSpPr>
              <p:cNvPr id="35" name="Content Placeholder 4">
                <a:extLst>
                  <a:ext uri="{FF2B5EF4-FFF2-40B4-BE49-F238E27FC236}">
                    <a16:creationId xmlns="" xmlns:a16="http://schemas.microsoft.com/office/drawing/2014/main" id="{CEEB3BAE-C0B2-447C-B8BE-96C6BD84D658}"/>
                  </a:ext>
                </a:extLst>
              </p:cNvPr>
              <p:cNvSpPr txBox="1">
                <a:spLocks/>
              </p:cNvSpPr>
              <p:nvPr/>
            </p:nvSpPr>
            <p:spPr>
              <a:xfrm>
                <a:off x="1843468" y="2541644"/>
                <a:ext cx="2766632" cy="427190"/>
              </a:xfrm>
              <a:prstGeom prst="rect">
                <a:avLst/>
              </a:prstGeom>
              <a:noFill/>
            </p:spPr>
            <p:txBody>
              <a:bodyPr vert="horz" lIns="360000" tIns="0" rIns="72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solidFill>
                      <a:schemeClr val="bg1"/>
                    </a:solidFill>
                    <a:latin typeface="Times New Roman" panose="02020603050405020304" pitchFamily="18" charset="0"/>
                    <a:cs typeface="Times New Roman" panose="02020603050405020304" pitchFamily="18" charset="0"/>
                  </a:rPr>
                  <a:t>CRYPTO</a:t>
                </a:r>
                <a:endParaRPr lang="en-US" b="1" dirty="0">
                  <a:solidFill>
                    <a:schemeClr val="bg1"/>
                  </a:solidFill>
                  <a:latin typeface="Times New Roman" panose="02020603050405020304" pitchFamily="18" charset="0"/>
                  <a:cs typeface="Times New Roman" panose="02020603050405020304" pitchFamily="18" charset="0"/>
                </a:endParaRPr>
              </a:p>
            </p:txBody>
          </p:sp>
        </p:grpSp>
        <p:sp>
          <p:nvSpPr>
            <p:cNvPr id="33" name="Content Placeholder 4">
              <a:extLst>
                <a:ext uri="{FF2B5EF4-FFF2-40B4-BE49-F238E27FC236}">
                  <a16:creationId xmlns="" xmlns:a16="http://schemas.microsoft.com/office/drawing/2014/main" id="{CEEB3BAE-C0B2-447C-B8BE-96C6BD84D658}"/>
                </a:ext>
              </a:extLst>
            </p:cNvPr>
            <p:cNvSpPr txBox="1">
              <a:spLocks/>
            </p:cNvSpPr>
            <p:nvPr/>
          </p:nvSpPr>
          <p:spPr>
            <a:xfrm>
              <a:off x="2024854" y="2927968"/>
              <a:ext cx="3664745" cy="1453532"/>
            </a:xfrm>
            <a:prstGeom prst="rect">
              <a:avLst/>
            </a:prstGeom>
            <a:noFill/>
          </p:spPr>
          <p:txBody>
            <a:bodyPr vert="horz" lIns="360000" tIns="0" rIns="72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err="1" smtClean="0">
                  <a:solidFill>
                    <a:schemeClr val="accent5">
                      <a:lumMod val="75000"/>
                    </a:schemeClr>
                  </a:solidFill>
                  <a:latin typeface="Times New Roman" panose="02020603050405020304" pitchFamily="18" charset="0"/>
                  <a:cs typeface="Times New Roman" panose="02020603050405020304" pitchFamily="18" charset="0"/>
                </a:rPr>
                <a:t>Crypto_id</a:t>
              </a:r>
              <a:endParaRPr lang="en-US" sz="1400" b="1" dirty="0" smtClean="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r>
                <a:rPr lang="en-US" sz="1400" b="1" dirty="0" err="1" smtClean="0">
                  <a:solidFill>
                    <a:schemeClr val="accent5">
                      <a:lumMod val="75000"/>
                    </a:schemeClr>
                  </a:solidFill>
                  <a:latin typeface="Times New Roman" panose="02020603050405020304" pitchFamily="18" charset="0"/>
                  <a:cs typeface="Times New Roman" panose="02020603050405020304" pitchFamily="18" charset="0"/>
                </a:rPr>
                <a:t>Crypto_name</a:t>
              </a:r>
              <a:endParaRPr lang="en-US" sz="1400" b="1" dirty="0" smtClean="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r>
                <a:rPr lang="en-US" sz="1400" b="1" dirty="0" smtClean="0">
                  <a:solidFill>
                    <a:schemeClr val="accent5">
                      <a:lumMod val="75000"/>
                    </a:schemeClr>
                  </a:solidFill>
                  <a:latin typeface="Times New Roman" panose="02020603050405020304" pitchFamily="18" charset="0"/>
                  <a:cs typeface="Times New Roman" panose="02020603050405020304" pitchFamily="18" charset="0"/>
                </a:rPr>
                <a:t>Symbol</a:t>
              </a:r>
            </a:p>
            <a:p>
              <a:pPr marL="0" indent="0">
                <a:buNone/>
              </a:pPr>
              <a:r>
                <a:rPr lang="en-US" sz="1400" b="1" dirty="0" smtClean="0">
                  <a:solidFill>
                    <a:schemeClr val="accent5">
                      <a:lumMod val="75000"/>
                    </a:schemeClr>
                  </a:solidFill>
                  <a:latin typeface="Times New Roman" panose="02020603050405020304" pitchFamily="18" charset="0"/>
                  <a:cs typeface="Times New Roman" panose="02020603050405020304" pitchFamily="18" charset="0"/>
                </a:rPr>
                <a:t>Price</a:t>
              </a:r>
            </a:p>
            <a:p>
              <a:pPr marL="0" indent="0">
                <a:buNone/>
              </a:pPr>
              <a:r>
                <a:rPr lang="en-US" sz="1400" b="1" dirty="0" smtClean="0">
                  <a:solidFill>
                    <a:schemeClr val="accent5">
                      <a:lumMod val="75000"/>
                    </a:schemeClr>
                  </a:solidFill>
                  <a:latin typeface="Times New Roman" panose="02020603050405020304" pitchFamily="18" charset="0"/>
                  <a:cs typeface="Times New Roman" panose="02020603050405020304" pitchFamily="18" charset="0"/>
                </a:rPr>
                <a:t>market</a:t>
              </a:r>
            </a:p>
          </p:txBody>
        </p:sp>
      </p:grpSp>
      <p:grpSp>
        <p:nvGrpSpPr>
          <p:cNvPr id="38" name="Group 37"/>
          <p:cNvGrpSpPr/>
          <p:nvPr/>
        </p:nvGrpSpPr>
        <p:grpSpPr>
          <a:xfrm>
            <a:off x="6408716" y="2597640"/>
            <a:ext cx="4023151" cy="2342392"/>
            <a:chOff x="1690128" y="2449199"/>
            <a:chExt cx="4023151" cy="2021867"/>
          </a:xfrm>
        </p:grpSpPr>
        <p:grpSp>
          <p:nvGrpSpPr>
            <p:cNvPr id="39" name="Group 38"/>
            <p:cNvGrpSpPr/>
            <p:nvPr/>
          </p:nvGrpSpPr>
          <p:grpSpPr>
            <a:xfrm>
              <a:off x="1690128" y="2449199"/>
              <a:ext cx="3218549" cy="1932301"/>
              <a:chOff x="1690128" y="2449199"/>
              <a:chExt cx="3218549" cy="1932301"/>
            </a:xfrm>
          </p:grpSpPr>
          <p:grpSp>
            <p:nvGrpSpPr>
              <p:cNvPr id="41" name="Group 40"/>
              <p:cNvGrpSpPr/>
              <p:nvPr/>
            </p:nvGrpSpPr>
            <p:grpSpPr>
              <a:xfrm>
                <a:off x="2006833" y="2449199"/>
                <a:ext cx="2196867" cy="1932301"/>
                <a:chOff x="673333" y="2309499"/>
                <a:chExt cx="1759635" cy="1674673"/>
              </a:xfrm>
            </p:grpSpPr>
            <p:sp>
              <p:nvSpPr>
                <p:cNvPr id="43" name="Rectangle 42"/>
                <p:cNvSpPr/>
                <p:nvPr/>
              </p:nvSpPr>
              <p:spPr>
                <a:xfrm>
                  <a:off x="673333" y="2309501"/>
                  <a:ext cx="1759635" cy="167467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4" name="Rectangle 43"/>
                <p:cNvSpPr/>
                <p:nvPr/>
              </p:nvSpPr>
              <p:spPr>
                <a:xfrm>
                  <a:off x="687768" y="2309499"/>
                  <a:ext cx="1745200" cy="384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sp>
            <p:nvSpPr>
              <p:cNvPr id="42" name="Content Placeholder 4">
                <a:extLst>
                  <a:ext uri="{FF2B5EF4-FFF2-40B4-BE49-F238E27FC236}">
                    <a16:creationId xmlns="" xmlns:a16="http://schemas.microsoft.com/office/drawing/2014/main" id="{CEEB3BAE-C0B2-447C-B8BE-96C6BD84D658}"/>
                  </a:ext>
                </a:extLst>
              </p:cNvPr>
              <p:cNvSpPr txBox="1">
                <a:spLocks/>
              </p:cNvSpPr>
              <p:nvPr/>
            </p:nvSpPr>
            <p:spPr>
              <a:xfrm>
                <a:off x="1690128" y="2539002"/>
                <a:ext cx="3218549" cy="427190"/>
              </a:xfrm>
              <a:prstGeom prst="rect">
                <a:avLst/>
              </a:prstGeom>
              <a:noFill/>
            </p:spPr>
            <p:txBody>
              <a:bodyPr vert="horz" lIns="360000" tIns="0" rIns="72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solidFill>
                      <a:schemeClr val="bg1"/>
                    </a:solidFill>
                    <a:latin typeface="Times New Roman" panose="02020603050405020304" pitchFamily="18" charset="0"/>
                    <a:cs typeface="Times New Roman" panose="02020603050405020304" pitchFamily="18" charset="0"/>
                  </a:rPr>
                  <a:t>USER FAVOIRITES</a:t>
                </a:r>
                <a:endParaRPr lang="en-US" b="1" dirty="0">
                  <a:solidFill>
                    <a:schemeClr val="bg1"/>
                  </a:solidFill>
                  <a:latin typeface="Times New Roman" panose="02020603050405020304" pitchFamily="18" charset="0"/>
                  <a:cs typeface="Times New Roman" panose="02020603050405020304" pitchFamily="18" charset="0"/>
                </a:endParaRPr>
              </a:p>
            </p:txBody>
          </p:sp>
        </p:grpSp>
        <p:sp>
          <p:nvSpPr>
            <p:cNvPr id="40" name="Content Placeholder 4">
              <a:extLst>
                <a:ext uri="{FF2B5EF4-FFF2-40B4-BE49-F238E27FC236}">
                  <a16:creationId xmlns="" xmlns:a16="http://schemas.microsoft.com/office/drawing/2014/main" id="{CEEB3BAE-C0B2-447C-B8BE-96C6BD84D658}"/>
                </a:ext>
              </a:extLst>
            </p:cNvPr>
            <p:cNvSpPr txBox="1">
              <a:spLocks/>
            </p:cNvSpPr>
            <p:nvPr/>
          </p:nvSpPr>
          <p:spPr>
            <a:xfrm>
              <a:off x="2048534" y="3017534"/>
              <a:ext cx="3664745" cy="1453532"/>
            </a:xfrm>
            <a:prstGeom prst="rect">
              <a:avLst/>
            </a:prstGeom>
            <a:noFill/>
          </p:spPr>
          <p:txBody>
            <a:bodyPr vert="horz" lIns="360000" tIns="0" rIns="72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smtClean="0">
                  <a:solidFill>
                    <a:schemeClr val="accent5">
                      <a:lumMod val="75000"/>
                    </a:schemeClr>
                  </a:solidFill>
                  <a:latin typeface="Times New Roman" panose="02020603050405020304" pitchFamily="18" charset="0"/>
                  <a:cs typeface="Times New Roman" panose="02020603050405020304" pitchFamily="18" charset="0"/>
                </a:rPr>
                <a:t>User</a:t>
              </a:r>
            </a:p>
            <a:p>
              <a:pPr marL="0" indent="0">
                <a:buNone/>
              </a:pPr>
              <a:r>
                <a:rPr lang="en-US" sz="1400" b="1" dirty="0" smtClean="0">
                  <a:solidFill>
                    <a:schemeClr val="accent5">
                      <a:lumMod val="75000"/>
                    </a:schemeClr>
                  </a:solidFill>
                  <a:latin typeface="Times New Roman" panose="02020603050405020304" pitchFamily="18" charset="0"/>
                  <a:cs typeface="Times New Roman" panose="02020603050405020304" pitchFamily="18" charset="0"/>
                </a:rPr>
                <a:t>Crypto</a:t>
              </a:r>
              <a:endParaRPr lang="en-US" sz="1400" b="1" dirty="0">
                <a:solidFill>
                  <a:schemeClr val="accent5">
                    <a:lumMod val="75000"/>
                  </a:schemeClr>
                </a:solidFill>
                <a:latin typeface="Times New Roman" panose="02020603050405020304" pitchFamily="18" charset="0"/>
                <a:cs typeface="Times New Roman" panose="02020603050405020304" pitchFamily="18" charset="0"/>
              </a:endParaRPr>
            </a:p>
          </p:txBody>
        </p:sp>
      </p:grpSp>
      <p:grpSp>
        <p:nvGrpSpPr>
          <p:cNvPr id="45" name="Group 44"/>
          <p:cNvGrpSpPr/>
          <p:nvPr/>
        </p:nvGrpSpPr>
        <p:grpSpPr>
          <a:xfrm>
            <a:off x="9708654" y="2566696"/>
            <a:ext cx="3846131" cy="2246604"/>
            <a:chOff x="1843468" y="2449199"/>
            <a:chExt cx="3846131" cy="1932301"/>
          </a:xfrm>
        </p:grpSpPr>
        <p:grpSp>
          <p:nvGrpSpPr>
            <p:cNvPr id="46" name="Group 45"/>
            <p:cNvGrpSpPr/>
            <p:nvPr/>
          </p:nvGrpSpPr>
          <p:grpSpPr>
            <a:xfrm>
              <a:off x="1843468" y="2449199"/>
              <a:ext cx="2766632" cy="1932301"/>
              <a:chOff x="1843468" y="2449199"/>
              <a:chExt cx="2766632" cy="1932301"/>
            </a:xfrm>
          </p:grpSpPr>
          <p:grpSp>
            <p:nvGrpSpPr>
              <p:cNvPr id="48" name="Group 47"/>
              <p:cNvGrpSpPr/>
              <p:nvPr/>
            </p:nvGrpSpPr>
            <p:grpSpPr>
              <a:xfrm>
                <a:off x="2006833" y="2449199"/>
                <a:ext cx="2196867" cy="1932301"/>
                <a:chOff x="673333" y="2309499"/>
                <a:chExt cx="1759635" cy="1674673"/>
              </a:xfrm>
            </p:grpSpPr>
            <p:sp>
              <p:nvSpPr>
                <p:cNvPr id="50" name="Rectangle 49"/>
                <p:cNvSpPr/>
                <p:nvPr/>
              </p:nvSpPr>
              <p:spPr>
                <a:xfrm>
                  <a:off x="673333" y="2309501"/>
                  <a:ext cx="1759635" cy="167467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51" name="Rectangle 50"/>
                <p:cNvSpPr/>
                <p:nvPr/>
              </p:nvSpPr>
              <p:spPr>
                <a:xfrm>
                  <a:off x="687768" y="2309499"/>
                  <a:ext cx="1745200" cy="384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sp>
            <p:nvSpPr>
              <p:cNvPr id="49" name="Content Placeholder 4">
                <a:extLst>
                  <a:ext uri="{FF2B5EF4-FFF2-40B4-BE49-F238E27FC236}">
                    <a16:creationId xmlns="" xmlns:a16="http://schemas.microsoft.com/office/drawing/2014/main" id="{CEEB3BAE-C0B2-447C-B8BE-96C6BD84D658}"/>
                  </a:ext>
                </a:extLst>
              </p:cNvPr>
              <p:cNvSpPr txBox="1">
                <a:spLocks/>
              </p:cNvSpPr>
              <p:nvPr/>
            </p:nvSpPr>
            <p:spPr>
              <a:xfrm>
                <a:off x="1843468" y="2541644"/>
                <a:ext cx="2766632" cy="427190"/>
              </a:xfrm>
              <a:prstGeom prst="rect">
                <a:avLst/>
              </a:prstGeom>
              <a:noFill/>
            </p:spPr>
            <p:txBody>
              <a:bodyPr vert="horz" lIns="360000" tIns="0" rIns="72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solidFill>
                      <a:schemeClr val="bg1"/>
                    </a:solidFill>
                    <a:latin typeface="Times New Roman" panose="02020603050405020304" pitchFamily="18" charset="0"/>
                    <a:cs typeface="Times New Roman" panose="02020603050405020304" pitchFamily="18" charset="0"/>
                  </a:rPr>
                  <a:t>CRYPTO</a:t>
                </a:r>
                <a:endParaRPr lang="en-US" b="1" dirty="0">
                  <a:solidFill>
                    <a:schemeClr val="bg1"/>
                  </a:solidFill>
                  <a:latin typeface="Times New Roman" panose="02020603050405020304" pitchFamily="18" charset="0"/>
                  <a:cs typeface="Times New Roman" panose="02020603050405020304" pitchFamily="18" charset="0"/>
                </a:endParaRPr>
              </a:p>
            </p:txBody>
          </p:sp>
        </p:grpSp>
        <p:sp>
          <p:nvSpPr>
            <p:cNvPr id="47" name="Content Placeholder 4">
              <a:extLst>
                <a:ext uri="{FF2B5EF4-FFF2-40B4-BE49-F238E27FC236}">
                  <a16:creationId xmlns="" xmlns:a16="http://schemas.microsoft.com/office/drawing/2014/main" id="{CEEB3BAE-C0B2-447C-B8BE-96C6BD84D658}"/>
                </a:ext>
              </a:extLst>
            </p:cNvPr>
            <p:cNvSpPr txBox="1">
              <a:spLocks/>
            </p:cNvSpPr>
            <p:nvPr/>
          </p:nvSpPr>
          <p:spPr>
            <a:xfrm>
              <a:off x="2024854" y="2927968"/>
              <a:ext cx="3664745" cy="1453532"/>
            </a:xfrm>
            <a:prstGeom prst="rect">
              <a:avLst/>
            </a:prstGeom>
            <a:noFill/>
          </p:spPr>
          <p:txBody>
            <a:bodyPr vert="horz" lIns="360000" tIns="0" rIns="72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err="1">
                  <a:solidFill>
                    <a:schemeClr val="accent5">
                      <a:lumMod val="75000"/>
                    </a:schemeClr>
                  </a:solidFill>
                  <a:latin typeface="Times New Roman" panose="02020603050405020304" pitchFamily="18" charset="0"/>
                  <a:cs typeface="Times New Roman" panose="02020603050405020304" pitchFamily="18" charset="0"/>
                </a:rPr>
                <a:t>Crypto_id</a:t>
              </a:r>
              <a:endParaRPr lang="en-US" sz="1400" b="1" dirty="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r>
                <a:rPr lang="en-US" sz="1400" b="1" dirty="0" err="1">
                  <a:solidFill>
                    <a:schemeClr val="accent5">
                      <a:lumMod val="75000"/>
                    </a:schemeClr>
                  </a:solidFill>
                  <a:latin typeface="Times New Roman" panose="02020603050405020304" pitchFamily="18" charset="0"/>
                  <a:cs typeface="Times New Roman" panose="02020603050405020304" pitchFamily="18" charset="0"/>
                </a:rPr>
                <a:t>Crypto_name</a:t>
              </a:r>
              <a:endParaRPr lang="en-US" sz="1400" b="1" dirty="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r>
                <a:rPr lang="en-US" sz="1400" b="1" dirty="0">
                  <a:solidFill>
                    <a:schemeClr val="accent5">
                      <a:lumMod val="75000"/>
                    </a:schemeClr>
                  </a:solidFill>
                  <a:latin typeface="Times New Roman" panose="02020603050405020304" pitchFamily="18" charset="0"/>
                  <a:cs typeface="Times New Roman" panose="02020603050405020304" pitchFamily="18" charset="0"/>
                </a:rPr>
                <a:t>Symbol</a:t>
              </a:r>
            </a:p>
            <a:p>
              <a:pPr marL="0" indent="0">
                <a:buNone/>
              </a:pPr>
              <a:r>
                <a:rPr lang="en-US" sz="1400" b="1" dirty="0">
                  <a:solidFill>
                    <a:schemeClr val="accent5">
                      <a:lumMod val="75000"/>
                    </a:schemeClr>
                  </a:solidFill>
                  <a:latin typeface="Times New Roman" panose="02020603050405020304" pitchFamily="18" charset="0"/>
                  <a:cs typeface="Times New Roman" panose="02020603050405020304" pitchFamily="18" charset="0"/>
                </a:rPr>
                <a:t>Price</a:t>
              </a:r>
            </a:p>
            <a:p>
              <a:pPr marL="0" indent="0">
                <a:buNone/>
              </a:pPr>
              <a:r>
                <a:rPr lang="en-US" sz="1400" b="1" dirty="0">
                  <a:solidFill>
                    <a:schemeClr val="accent5">
                      <a:lumMod val="75000"/>
                    </a:schemeClr>
                  </a:solidFill>
                  <a:latin typeface="Times New Roman" panose="02020603050405020304" pitchFamily="18" charset="0"/>
                  <a:cs typeface="Times New Roman" panose="02020603050405020304" pitchFamily="18" charset="0"/>
                </a:rPr>
                <a:t>market</a:t>
              </a:r>
            </a:p>
          </p:txBody>
        </p:sp>
      </p:grpSp>
      <p:grpSp>
        <p:nvGrpSpPr>
          <p:cNvPr id="59" name="Group 58"/>
          <p:cNvGrpSpPr/>
          <p:nvPr/>
        </p:nvGrpSpPr>
        <p:grpSpPr>
          <a:xfrm>
            <a:off x="2773012" y="3716955"/>
            <a:ext cx="935493" cy="109538"/>
            <a:chOff x="2933700" y="3772837"/>
            <a:chExt cx="774805" cy="53656"/>
          </a:xfrm>
        </p:grpSpPr>
        <p:cxnSp>
          <p:nvCxnSpPr>
            <p:cNvPr id="52" name="Straight Arrow Connector 51"/>
            <p:cNvCxnSpPr>
              <a:stCxn id="53" idx="2"/>
            </p:cNvCxnSpPr>
            <p:nvPr/>
          </p:nvCxnSpPr>
          <p:spPr>
            <a:xfrm flipH="1">
              <a:off x="2933700" y="3799665"/>
              <a:ext cx="715863" cy="0"/>
            </a:xfrm>
            <a:prstGeom prst="straightConnector1">
              <a:avLst/>
            </a:prstGeom>
            <a:ln>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3649563" y="3772837"/>
              <a:ext cx="58942" cy="536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grpSp>
        <p:nvGrpSpPr>
          <p:cNvPr id="61" name="Group 60"/>
          <p:cNvGrpSpPr/>
          <p:nvPr/>
        </p:nvGrpSpPr>
        <p:grpSpPr>
          <a:xfrm>
            <a:off x="5923393" y="3771724"/>
            <a:ext cx="774805" cy="53656"/>
            <a:chOff x="2933700" y="3772837"/>
            <a:chExt cx="774805" cy="53656"/>
          </a:xfrm>
        </p:grpSpPr>
        <p:cxnSp>
          <p:nvCxnSpPr>
            <p:cNvPr id="62" name="Straight Arrow Connector 61"/>
            <p:cNvCxnSpPr>
              <a:stCxn id="63" idx="2"/>
            </p:cNvCxnSpPr>
            <p:nvPr/>
          </p:nvCxnSpPr>
          <p:spPr>
            <a:xfrm flipH="1">
              <a:off x="2933700" y="3799665"/>
              <a:ext cx="715863" cy="0"/>
            </a:xfrm>
            <a:prstGeom prst="straightConnector1">
              <a:avLst/>
            </a:prstGeom>
            <a:ln>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3649563" y="3772837"/>
              <a:ext cx="58942" cy="536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grpSp>
        <p:nvGrpSpPr>
          <p:cNvPr id="68" name="Group 67"/>
          <p:cNvGrpSpPr/>
          <p:nvPr/>
        </p:nvGrpSpPr>
        <p:grpSpPr>
          <a:xfrm rot="10800000">
            <a:off x="8940308" y="3780860"/>
            <a:ext cx="931710" cy="104810"/>
            <a:chOff x="2933700" y="3772837"/>
            <a:chExt cx="774805" cy="53656"/>
          </a:xfrm>
        </p:grpSpPr>
        <p:cxnSp>
          <p:nvCxnSpPr>
            <p:cNvPr id="69" name="Straight Arrow Connector 68"/>
            <p:cNvCxnSpPr>
              <a:stCxn id="70" idx="2"/>
            </p:cNvCxnSpPr>
            <p:nvPr/>
          </p:nvCxnSpPr>
          <p:spPr>
            <a:xfrm flipH="1">
              <a:off x="2933700" y="3799665"/>
              <a:ext cx="715863" cy="0"/>
            </a:xfrm>
            <a:prstGeom prst="straightConnector1">
              <a:avLst/>
            </a:prstGeom>
            <a:ln>
              <a:tailEnd type="triangle"/>
            </a:ln>
            <a:effectLst>
              <a:softEdge rad="0"/>
            </a:effectLst>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649563" y="3772837"/>
              <a:ext cx="58942" cy="536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spTree>
    <p:extLst>
      <p:ext uri="{BB962C8B-B14F-4D97-AF65-F5344CB8AC3E}">
        <p14:creationId xmlns:p14="http://schemas.microsoft.com/office/powerpoint/2010/main" val="1496856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9" name="Picture Placeholder 13" descr="Hand writing on post-it note">
            <a:extLst>
              <a:ext uri="{FF2B5EF4-FFF2-40B4-BE49-F238E27FC236}">
                <a16:creationId xmlns="" xmlns:a16="http://schemas.microsoft.com/office/drawing/2014/main" id="{7E468295-904F-0743-AD06-67DA21353B9E}"/>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735840" y="432000"/>
            <a:ext cx="4441371" cy="6371351"/>
          </a:xfrm>
          <a:prstGeom prst="rect">
            <a:avLst/>
          </a:prstGeom>
          <a:solidFill>
            <a:schemeClr val="tx1">
              <a:lumMod val="95000"/>
              <a:lumOff val="5000"/>
            </a:schemeClr>
          </a:solidFill>
        </p:spPr>
      </p:pic>
      <p:sp>
        <p:nvSpPr>
          <p:cNvPr id="41" name="Title 1">
            <a:extLst>
              <a:ext uri="{FF2B5EF4-FFF2-40B4-BE49-F238E27FC236}">
                <a16:creationId xmlns="" xmlns:a16="http://schemas.microsoft.com/office/drawing/2014/main" id="{3560F281-4FF6-4617-A809-AC9C15ECF18A}"/>
              </a:ext>
            </a:extLst>
          </p:cNvPr>
          <p:cNvSpPr txBox="1">
            <a:spLocks/>
          </p:cNvSpPr>
          <p:nvPr/>
        </p:nvSpPr>
        <p:spPr>
          <a:xfrm>
            <a:off x="1137756" y="-32658"/>
            <a:ext cx="11468473" cy="1124345"/>
          </a:xfrm>
          <a:prstGeom prst="rect">
            <a:avLst/>
          </a:prstGeom>
          <a:solidFill>
            <a:schemeClr val="tx1"/>
          </a:solidFill>
        </p:spPr>
        <p:txBody>
          <a:bodyPr vert="horz" lIns="180000" tIns="180000" rIns="252000" bIns="180000" rtlCol="0" anchor="t">
            <a:noAutofit/>
          </a:bodyPr>
          <a:lstStyle>
            <a:lvl1pPr algn="r" defTabSz="914400" rtl="0" eaLnBrk="1" latinLnBrk="0" hangingPunct="1">
              <a:lnSpc>
                <a:spcPct val="90000"/>
              </a:lnSpc>
              <a:spcBef>
                <a:spcPct val="0"/>
              </a:spcBef>
              <a:buNone/>
              <a:defRPr lang="en-ZA" sz="6000" b="1" kern="1200" spc="-300" dirty="0">
                <a:solidFill>
                  <a:schemeClr val="tx1">
                    <a:lumMod val="75000"/>
                    <a:lumOff val="25000"/>
                  </a:schemeClr>
                </a:solidFill>
                <a:latin typeface="+mj-lt"/>
                <a:ea typeface="+mj-ea"/>
                <a:cs typeface="+mj-cs"/>
              </a:defRPr>
            </a:lvl1pPr>
          </a:lstStyle>
          <a:p>
            <a:pPr algn="l"/>
            <a:r>
              <a:rPr lang="en-US"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INDEX -  CONTENT</a:t>
            </a: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2" name="Content Placeholder 3">
            <a:extLst>
              <a:ext uri="{FF2B5EF4-FFF2-40B4-BE49-F238E27FC236}">
                <a16:creationId xmlns="" xmlns:a16="http://schemas.microsoft.com/office/drawing/2014/main" id="{D355C61F-C8F1-4977-8E1F-F16C0D9EA88C}"/>
              </a:ext>
            </a:extLst>
          </p:cNvPr>
          <p:cNvSpPr txBox="1">
            <a:spLocks/>
          </p:cNvSpPr>
          <p:nvPr/>
        </p:nvSpPr>
        <p:spPr>
          <a:xfrm>
            <a:off x="3751396" y="1313113"/>
            <a:ext cx="4949214" cy="6117860"/>
          </a:xfrm>
          <a:prstGeom prst="rect">
            <a:avLst/>
          </a:prstGeom>
          <a:solidFill>
            <a:schemeClr val="tx1">
              <a:alpha val="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dirty="0" smtClean="0">
                <a:latin typeface="Times New Roman" panose="02020603050405020304" pitchFamily="18" charset="0"/>
                <a:cs typeface="Times New Roman" panose="02020603050405020304" pitchFamily="18" charset="0"/>
              </a:rPr>
              <a:t>1  	Introduction</a:t>
            </a:r>
          </a:p>
          <a:p>
            <a:pPr algn="l"/>
            <a:r>
              <a:rPr lang="en-US" sz="1600" dirty="0" smtClean="0">
                <a:latin typeface="Times New Roman" panose="02020603050405020304" pitchFamily="18" charset="0"/>
                <a:cs typeface="Times New Roman" panose="02020603050405020304" pitchFamily="18" charset="0"/>
              </a:rPr>
              <a:t>1.1	Objective of project</a:t>
            </a:r>
          </a:p>
          <a:p>
            <a:pPr algn="l"/>
            <a:r>
              <a:rPr lang="en-US" sz="1600" dirty="0" smtClean="0">
                <a:latin typeface="Times New Roman" panose="02020603050405020304" pitchFamily="18" charset="0"/>
                <a:cs typeface="Times New Roman" panose="02020603050405020304" pitchFamily="18" charset="0"/>
              </a:rPr>
              <a:t>1.2	Project Profile Category</a:t>
            </a:r>
          </a:p>
          <a:p>
            <a:pPr algn="l"/>
            <a:r>
              <a:rPr lang="en-US" sz="1600" b="1" dirty="0" smtClean="0">
                <a:latin typeface="Times New Roman" panose="02020603050405020304" pitchFamily="18" charset="0"/>
                <a:cs typeface="Times New Roman" panose="02020603050405020304" pitchFamily="18" charset="0"/>
              </a:rPr>
              <a:t>1.3	Tools </a:t>
            </a:r>
            <a:r>
              <a:rPr lang="en-US" sz="1600" b="1" dirty="0">
                <a:latin typeface="Times New Roman" panose="02020603050405020304" pitchFamily="18" charset="0"/>
                <a:cs typeface="Times New Roman" panose="02020603050405020304" pitchFamily="18" charset="0"/>
              </a:rPr>
              <a:t>&amp; Environment </a:t>
            </a:r>
            <a:r>
              <a:rPr lang="en-US" sz="1600" b="1" dirty="0" smtClean="0">
                <a:latin typeface="Times New Roman" panose="02020603050405020304" pitchFamily="18" charset="0"/>
                <a:cs typeface="Times New Roman" panose="02020603050405020304" pitchFamily="18" charset="0"/>
              </a:rPr>
              <a:t>used</a:t>
            </a:r>
          </a:p>
          <a:p>
            <a:pPr algn="l"/>
            <a:r>
              <a:rPr lang="en-US" sz="1600" b="1" dirty="0" smtClean="0">
                <a:latin typeface="Times New Roman" panose="02020603050405020304" pitchFamily="18" charset="0"/>
                <a:cs typeface="Times New Roman" panose="02020603050405020304" pitchFamily="18" charset="0"/>
              </a:rPr>
              <a:t>2	Requirement </a:t>
            </a:r>
            <a:r>
              <a:rPr lang="en-US" sz="1600" b="1" dirty="0">
                <a:latin typeface="Times New Roman" panose="02020603050405020304" pitchFamily="18" charset="0"/>
                <a:cs typeface="Times New Roman" panose="02020603050405020304" pitchFamily="18" charset="0"/>
              </a:rPr>
              <a:t>Analysis </a:t>
            </a:r>
            <a:r>
              <a:rPr lang="en-US" sz="1600" b="1" dirty="0" smtClean="0">
                <a:latin typeface="Times New Roman" panose="02020603050405020304" pitchFamily="18" charset="0"/>
                <a:cs typeface="Times New Roman" panose="02020603050405020304" pitchFamily="18" charset="0"/>
              </a:rPr>
              <a:t>Report</a:t>
            </a:r>
          </a:p>
          <a:p>
            <a:pPr algn="l"/>
            <a:r>
              <a:rPr lang="en-US" sz="1600" b="1" dirty="0" smtClean="0">
                <a:latin typeface="Times New Roman" panose="02020603050405020304" pitchFamily="18" charset="0"/>
                <a:cs typeface="Times New Roman" panose="02020603050405020304" pitchFamily="18" charset="0"/>
              </a:rPr>
              <a:t>2.1	SRS</a:t>
            </a:r>
          </a:p>
          <a:p>
            <a:pPr algn="l"/>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(Software </a:t>
            </a:r>
            <a:r>
              <a:rPr lang="en-US" sz="1600" b="1" dirty="0">
                <a:latin typeface="Times New Roman" panose="02020603050405020304" pitchFamily="18" charset="0"/>
                <a:cs typeface="Times New Roman" panose="02020603050405020304" pitchFamily="18" charset="0"/>
              </a:rPr>
              <a:t>Requirement Specification</a:t>
            </a:r>
            <a:r>
              <a:rPr lang="en-US" sz="1600" b="1" dirty="0" smtClean="0">
                <a:latin typeface="Times New Roman" panose="02020603050405020304" pitchFamily="18" charset="0"/>
                <a:cs typeface="Times New Roman" panose="02020603050405020304" pitchFamily="18" charset="0"/>
              </a:rPr>
              <a:t>)</a:t>
            </a:r>
          </a:p>
          <a:p>
            <a:pPr algn="l"/>
            <a:r>
              <a:rPr lang="en-US" sz="1600" b="1" dirty="0" smtClean="0">
                <a:latin typeface="Times New Roman" panose="02020603050405020304" pitchFamily="18" charset="0"/>
                <a:cs typeface="Times New Roman" panose="02020603050405020304" pitchFamily="18" charset="0"/>
              </a:rPr>
              <a:t>2.2	Software </a:t>
            </a:r>
            <a:r>
              <a:rPr lang="en-US" sz="1600" b="1" dirty="0">
                <a:latin typeface="Times New Roman" panose="02020603050405020304" pitchFamily="18" charset="0"/>
                <a:cs typeface="Times New Roman" panose="02020603050405020304" pitchFamily="18" charset="0"/>
              </a:rPr>
              <a:t>Engineering Model </a:t>
            </a:r>
            <a:r>
              <a:rPr lang="en-US" sz="1600" b="1" dirty="0" smtClean="0">
                <a:latin typeface="Times New Roman" panose="02020603050405020304" pitchFamily="18" charset="0"/>
                <a:cs typeface="Times New Roman" panose="02020603050405020304" pitchFamily="18" charset="0"/>
              </a:rPr>
              <a:t>Applied</a:t>
            </a:r>
          </a:p>
          <a:p>
            <a:pPr algn="l"/>
            <a:r>
              <a:rPr lang="en-US" sz="1600" b="1" dirty="0" smtClean="0">
                <a:latin typeface="Times New Roman" panose="02020603050405020304" pitchFamily="18" charset="0"/>
                <a:cs typeface="Times New Roman" panose="02020603050405020304" pitchFamily="18" charset="0"/>
              </a:rPr>
              <a:t>2.3	Unified </a:t>
            </a:r>
            <a:r>
              <a:rPr lang="en-US" sz="1600" b="1" dirty="0">
                <a:latin typeface="Times New Roman" panose="02020603050405020304" pitchFamily="18" charset="0"/>
                <a:cs typeface="Times New Roman" panose="02020603050405020304" pitchFamily="18" charset="0"/>
              </a:rPr>
              <a:t>Modelling Language (</a:t>
            </a:r>
            <a:r>
              <a:rPr lang="en-US" sz="1600" b="1" dirty="0" smtClean="0">
                <a:latin typeface="Times New Roman" panose="02020603050405020304" pitchFamily="18" charset="0"/>
                <a:cs typeface="Times New Roman" panose="02020603050405020304" pitchFamily="18" charset="0"/>
              </a:rPr>
              <a:t>UML)</a:t>
            </a:r>
          </a:p>
          <a:p>
            <a:pPr algn="l"/>
            <a:r>
              <a:rPr lang="en-US" sz="1600" b="1" dirty="0" smtClean="0">
                <a:latin typeface="Times New Roman" panose="02020603050405020304" pitchFamily="18" charset="0"/>
                <a:cs typeface="Times New Roman" panose="02020603050405020304" pitchFamily="18" charset="0"/>
              </a:rPr>
              <a:t>	Use </a:t>
            </a:r>
            <a:r>
              <a:rPr lang="en-US" sz="1600" b="1" dirty="0">
                <a:latin typeface="Times New Roman" panose="02020603050405020304" pitchFamily="18" charset="0"/>
                <a:cs typeface="Times New Roman" panose="02020603050405020304" pitchFamily="18" charset="0"/>
              </a:rPr>
              <a:t>Case </a:t>
            </a:r>
            <a:r>
              <a:rPr lang="en-US" sz="1600" b="1" dirty="0" smtClean="0">
                <a:latin typeface="Times New Roman" panose="02020603050405020304" pitchFamily="18" charset="0"/>
                <a:cs typeface="Times New Roman" panose="02020603050405020304" pitchFamily="18" charset="0"/>
              </a:rPr>
              <a:t>Diagram</a:t>
            </a:r>
            <a:endParaRPr lang="en-US" sz="1600" dirty="0">
              <a:latin typeface="Times New Roman" panose="02020603050405020304" pitchFamily="18" charset="0"/>
              <a:cs typeface="Times New Roman" panose="02020603050405020304" pitchFamily="18" charset="0"/>
            </a:endParaRPr>
          </a:p>
          <a:p>
            <a:pPr algn="l"/>
            <a:r>
              <a:rPr lang="en-US" sz="1600" b="1" dirty="0" smtClean="0">
                <a:latin typeface="Times New Roman" panose="02020603050405020304" pitchFamily="18" charset="0"/>
                <a:cs typeface="Times New Roman" panose="02020603050405020304" pitchFamily="18" charset="0"/>
              </a:rPr>
              <a:t>	Class Diagram</a:t>
            </a:r>
          </a:p>
          <a:p>
            <a:pPr algn="l"/>
            <a:r>
              <a:rPr lang="en-US" sz="1600" b="1" dirty="0" smtClean="0">
                <a:latin typeface="Times New Roman" panose="02020603050405020304" pitchFamily="18" charset="0"/>
                <a:cs typeface="Times New Roman" panose="02020603050405020304" pitchFamily="18" charset="0"/>
              </a:rPr>
              <a:t>	Activity Diagram</a:t>
            </a:r>
          </a:p>
          <a:p>
            <a:pPr algn="l"/>
            <a:endParaRPr lang="en-US" sz="1600" dirty="0" smtClean="0">
              <a:latin typeface="Times New Roman" panose="02020603050405020304" pitchFamily="18" charset="0"/>
              <a:cs typeface="Times New Roman" panose="02020603050405020304" pitchFamily="18" charset="0"/>
            </a:endParaRPr>
          </a:p>
        </p:txBody>
      </p:sp>
      <p:sp>
        <p:nvSpPr>
          <p:cNvPr id="43" name="Slide Number Placeholder 5">
            <a:extLst>
              <a:ext uri="{FF2B5EF4-FFF2-40B4-BE49-F238E27FC236}">
                <a16:creationId xmlns="" xmlns:a16="http://schemas.microsoft.com/office/drawing/2014/main" id="{1C554D9F-1895-486E-BFBA-905BB2D29E08}"/>
              </a:ext>
            </a:extLst>
          </p:cNvPr>
          <p:cNvSpPr txBox="1">
            <a:spLocks/>
          </p:cNvSpPr>
          <p:nvPr/>
        </p:nvSpPr>
        <p:spPr>
          <a:xfrm>
            <a:off x="11760000" y="6371351"/>
            <a:ext cx="432000" cy="432000"/>
          </a:xfrm>
          <a:prstGeom prst="rect">
            <a:avLst/>
          </a:prstGeom>
          <a:solidFill>
            <a:schemeClr val="tx1">
              <a:lumMod val="95000"/>
              <a:lumOff val="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bg1"/>
                </a:solidFill>
              </a:rPr>
              <a:t>2</a:t>
            </a:r>
            <a:fld id="{19B51A1E-902D-48AF-9020-955120F399B6}" type="slidenum">
              <a:rPr lang="en-US" smtClean="0"/>
              <a:pPr/>
              <a:t>2</a:t>
            </a:fld>
            <a:r>
              <a:rPr lang="en-US" dirty="0" smtClean="0"/>
              <a:t>2</a:t>
            </a:r>
            <a:endParaRPr lang="en-US" dirty="0"/>
          </a:p>
        </p:txBody>
      </p:sp>
      <p:sp>
        <p:nvSpPr>
          <p:cNvPr id="48" name="Rectangle 47">
            <a:extLst>
              <a:ext uri="{FF2B5EF4-FFF2-40B4-BE49-F238E27FC236}">
                <a16:creationId xmlns=""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1137756" y="1037843"/>
            <a:ext cx="11468473" cy="11894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p:txBody>
      </p:sp>
      <p:sp>
        <p:nvSpPr>
          <p:cNvPr id="11" name="Content Placeholder 3">
            <a:extLst>
              <a:ext uri="{FF2B5EF4-FFF2-40B4-BE49-F238E27FC236}">
                <a16:creationId xmlns="" xmlns:a16="http://schemas.microsoft.com/office/drawing/2014/main" id="{D355C61F-C8F1-4977-8E1F-F16C0D9EA88C}"/>
              </a:ext>
            </a:extLst>
          </p:cNvPr>
          <p:cNvSpPr txBox="1">
            <a:spLocks/>
          </p:cNvSpPr>
          <p:nvPr/>
        </p:nvSpPr>
        <p:spPr>
          <a:xfrm>
            <a:off x="8502468" y="1469441"/>
            <a:ext cx="4799997" cy="6117860"/>
          </a:xfrm>
          <a:prstGeom prst="rect">
            <a:avLst/>
          </a:prstGeom>
          <a:solidFill>
            <a:schemeClr val="tx1">
              <a:alpha val="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dirty="0">
                <a:latin typeface="Times New Roman" panose="02020603050405020304" pitchFamily="18" charset="0"/>
                <a:cs typeface="Times New Roman" panose="02020603050405020304" pitchFamily="18" charset="0"/>
              </a:rPr>
              <a:t>2.4	</a:t>
            </a:r>
            <a:r>
              <a:rPr lang="en-US" sz="1600" b="1" dirty="0">
                <a:latin typeface="Times New Roman" panose="02020603050405020304" pitchFamily="18" charset="0"/>
                <a:cs typeface="Times New Roman" panose="02020603050405020304" pitchFamily="18" charset="0"/>
              </a:rPr>
              <a:t>DFD (Data Flow Diagram</a:t>
            </a:r>
            <a:r>
              <a:rPr lang="en-US" sz="1600" b="1" dirty="0" smtClean="0">
                <a:latin typeface="Times New Roman" panose="02020603050405020304" pitchFamily="18" charset="0"/>
                <a:cs typeface="Times New Roman" panose="02020603050405020304" pitchFamily="18" charset="0"/>
              </a:rPr>
              <a:t>)</a:t>
            </a:r>
          </a:p>
          <a:p>
            <a:pPr algn="l"/>
            <a:r>
              <a:rPr lang="en-US" sz="16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Data </a:t>
            </a:r>
            <a:r>
              <a:rPr lang="en-US" sz="1400" b="1" dirty="0" smtClean="0">
                <a:latin typeface="Times New Roman" panose="02020603050405020304" pitchFamily="18" charset="0"/>
                <a:cs typeface="Times New Roman" panose="02020603050405020304" pitchFamily="18" charset="0"/>
              </a:rPr>
              <a:t> Dictionary</a:t>
            </a:r>
            <a:endParaRPr lang="en-US" sz="1400" b="1" dirty="0">
              <a:latin typeface="Times New Roman" panose="02020603050405020304" pitchFamily="18" charset="0"/>
              <a:cs typeface="Times New Roman" panose="02020603050405020304" pitchFamily="18" charset="0"/>
            </a:endParaRPr>
          </a:p>
          <a:p>
            <a:pPr algn="l"/>
            <a:r>
              <a:rPr lang="en-US" sz="1600" b="1" dirty="0">
                <a:latin typeface="Times New Roman" panose="02020603050405020304" pitchFamily="18" charset="0"/>
                <a:cs typeface="Times New Roman" panose="02020603050405020304" pitchFamily="18" charset="0"/>
              </a:rPr>
              <a:t>3	System Design Report</a:t>
            </a:r>
          </a:p>
          <a:p>
            <a:pPr algn="l"/>
            <a:r>
              <a:rPr lang="en-US" sz="1600" dirty="0">
                <a:latin typeface="Times New Roman" panose="02020603050405020304" pitchFamily="18" charset="0"/>
                <a:cs typeface="Times New Roman" panose="02020603050405020304" pitchFamily="18" charset="0"/>
              </a:rPr>
              <a:t>3.1	</a:t>
            </a:r>
            <a:r>
              <a:rPr lang="en-US" sz="1600" b="1" dirty="0">
                <a:latin typeface="Times New Roman" panose="02020603050405020304" pitchFamily="18" charset="0"/>
                <a:cs typeface="Times New Roman" panose="02020603050405020304" pitchFamily="18" charset="0"/>
              </a:rPr>
              <a:t>ER(Entity Relationship</a:t>
            </a:r>
            <a:r>
              <a:rPr lang="en-US" sz="1600" b="1" dirty="0" smtClean="0">
                <a:latin typeface="Times New Roman" panose="02020603050405020304" pitchFamily="18" charset="0"/>
                <a:cs typeface="Times New Roman" panose="02020603050405020304" pitchFamily="18" charset="0"/>
              </a:rPr>
              <a:t>)</a:t>
            </a:r>
          </a:p>
          <a:p>
            <a:pPr algn="l"/>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Diagram</a:t>
            </a:r>
          </a:p>
          <a:p>
            <a:pPr algn="l"/>
            <a:r>
              <a:rPr lang="en-US" sz="1600" dirty="0" smtClean="0">
                <a:latin typeface="Times New Roman" panose="02020603050405020304" pitchFamily="18" charset="0"/>
                <a:cs typeface="Times New Roman" panose="02020603050405020304" pitchFamily="18" charset="0"/>
              </a:rPr>
              <a:t>3.2</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Database </a:t>
            </a:r>
            <a:r>
              <a:rPr lang="en-US" sz="1600" b="1" dirty="0" smtClean="0">
                <a:latin typeface="Times New Roman" panose="02020603050405020304" pitchFamily="18" charset="0"/>
                <a:cs typeface="Times New Roman" panose="02020603050405020304" pitchFamily="18" charset="0"/>
              </a:rPr>
              <a:t>Design</a:t>
            </a:r>
            <a:endParaRPr lang="en-US" sz="1600" dirty="0">
              <a:latin typeface="Times New Roman" panose="02020603050405020304" pitchFamily="18" charset="0"/>
              <a:cs typeface="Times New Roman" panose="02020603050405020304" pitchFamily="18" charset="0"/>
            </a:endParaRPr>
          </a:p>
          <a:p>
            <a:pPr algn="l"/>
            <a:r>
              <a:rPr lang="en-US" sz="1600" b="1" dirty="0" smtClean="0">
                <a:latin typeface="Times New Roman" panose="02020603050405020304" pitchFamily="18" charset="0"/>
                <a:cs typeface="Times New Roman" panose="02020603050405020304" pitchFamily="18" charset="0"/>
              </a:rPr>
              <a:t>4.	Testing Report</a:t>
            </a:r>
          </a:p>
          <a:p>
            <a:pPr algn="l"/>
            <a:r>
              <a:rPr lang="en-US" sz="1600" b="1" dirty="0" smtClean="0">
                <a:latin typeface="Times New Roman" panose="02020603050405020304" pitchFamily="18" charset="0"/>
                <a:cs typeface="Times New Roman" panose="02020603050405020304" pitchFamily="18" charset="0"/>
              </a:rPr>
              <a:t>5	Screen Shots</a:t>
            </a:r>
          </a:p>
          <a:p>
            <a:pPr algn="l"/>
            <a:r>
              <a:rPr lang="en-US" sz="1600" b="1" dirty="0" smtClean="0">
                <a:latin typeface="Times New Roman" panose="02020603050405020304" pitchFamily="18" charset="0"/>
                <a:cs typeface="Times New Roman" panose="02020603050405020304" pitchFamily="18" charset="0"/>
              </a:rPr>
              <a:t>6	Future Enhancement</a:t>
            </a:r>
          </a:p>
          <a:p>
            <a:pPr algn="l"/>
            <a:r>
              <a:rPr lang="en-US" sz="1600" b="1" dirty="0" smtClean="0">
                <a:latin typeface="Times New Roman" panose="02020603050405020304" pitchFamily="18" charset="0"/>
                <a:cs typeface="Times New Roman" panose="02020603050405020304" pitchFamily="18" charset="0"/>
              </a:rPr>
              <a:t>7	</a:t>
            </a:r>
            <a:r>
              <a:rPr lang="en-US" sz="1600" b="1" dirty="0" err="1" smtClean="0">
                <a:latin typeface="Times New Roman" panose="02020603050405020304" pitchFamily="18" charset="0"/>
                <a:cs typeface="Times New Roman" panose="02020603050405020304" pitchFamily="18" charset="0"/>
              </a:rPr>
              <a:t>Refrences</a:t>
            </a:r>
            <a:endParaRPr lang="en-US" sz="1600" b="1"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 xmlns:a16="http://schemas.microsoft.com/office/drawing/2014/main" id="{EFA08948-2B6F-46B1-9D2D-8D7B2B3FBD56}"/>
              </a:ext>
              <a:ext uri="{C183D7F6-B498-43B3-948B-1728B52AA6E4}">
                <adec:decorative xmlns="" xmlns:adec="http://schemas.microsoft.com/office/drawing/2017/decorative" val="1"/>
              </a:ext>
            </a:extLst>
          </p:cNvPr>
          <p:cNvSpPr/>
          <p:nvPr/>
        </p:nvSpPr>
        <p:spPr>
          <a:xfrm rot="5400000">
            <a:off x="1416073" y="4182691"/>
            <a:ext cx="6155664" cy="457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p:txBody>
      </p:sp>
      <p:sp>
        <p:nvSpPr>
          <p:cNvPr id="13" name="Rectangle 12">
            <a:extLst>
              <a:ext uri="{FF2B5EF4-FFF2-40B4-BE49-F238E27FC236}">
                <a16:creationId xmlns="" xmlns:a16="http://schemas.microsoft.com/office/drawing/2014/main" id="{EFA08948-2B6F-46B1-9D2D-8D7B2B3FBD56}"/>
              </a:ext>
              <a:ext uri="{C183D7F6-B498-43B3-948B-1728B52AA6E4}">
                <adec:decorative xmlns="" xmlns:adec="http://schemas.microsoft.com/office/drawing/2017/decorative" val="1"/>
              </a:ext>
            </a:extLst>
          </p:cNvPr>
          <p:cNvSpPr/>
          <p:nvPr/>
        </p:nvSpPr>
        <p:spPr>
          <a:xfrm rot="5400000">
            <a:off x="6073507" y="4146660"/>
            <a:ext cx="6155664" cy="457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p:txBody>
      </p:sp>
    </p:spTree>
    <p:extLst>
      <p:ext uri="{BB962C8B-B14F-4D97-AF65-F5344CB8AC3E}">
        <p14:creationId xmlns:p14="http://schemas.microsoft.com/office/powerpoint/2010/main" val="36997353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FB4D5-DA14-4F29-9320-2DE0A6B571B9}"/>
              </a:ext>
            </a:extLst>
          </p:cNvPr>
          <p:cNvSpPr>
            <a:spLocks noGrp="1"/>
          </p:cNvSpPr>
          <p:nvPr>
            <p:ph type="title"/>
          </p:nvPr>
        </p:nvSpPr>
        <p:spPr>
          <a:xfrm>
            <a:off x="627017" y="746697"/>
            <a:ext cx="8117177" cy="432000"/>
          </a:xfrm>
        </p:spPr>
        <p:txBody>
          <a:bodyPr>
            <a:normAutofit fontScale="90000"/>
          </a:bodyPr>
          <a:lstStyle/>
          <a:p>
            <a:r>
              <a:rPr lang="en-US" sz="6000" dirty="0" smtClean="0">
                <a:solidFill>
                  <a:schemeClr val="bg1"/>
                </a:solidFill>
                <a:latin typeface="Cambria" panose="02040503050406030204" pitchFamily="18" charset="0"/>
                <a:ea typeface="Cambria" panose="02040503050406030204" pitchFamily="18" charset="0"/>
              </a:rPr>
              <a:t>DATA  DICTINARY</a:t>
            </a:r>
            <a:endParaRPr lang="en-US" sz="6000" dirty="0">
              <a:solidFill>
                <a:schemeClr val="bg1"/>
              </a:solidFill>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20</a:t>
            </a:fld>
            <a:endParaRPr lang="en-US" dirty="0"/>
          </a:p>
        </p:txBody>
      </p:sp>
      <p:pic>
        <p:nvPicPr>
          <p:cNvPr id="7" name="Picture Placeholder 11">
            <a:extLst>
              <a:ext uri="{FF2B5EF4-FFF2-40B4-BE49-F238E27FC236}">
                <a16:creationId xmlns="" xmlns:a16="http://schemas.microsoft.com/office/drawing/2014/main" id="{8F5AE0D5-C196-A947-8AFE-449A48B26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001"/>
            <a:ext cx="12344400" cy="7171752"/>
          </a:xfrm>
          <a:prstGeom prst="rect">
            <a:avLst/>
          </a:prstGeom>
        </p:spPr>
      </p:pic>
      <p:sp>
        <p:nvSpPr>
          <p:cNvPr id="10" name="Slide Number Placeholder 5">
            <a:extLst>
              <a:ext uri="{FF2B5EF4-FFF2-40B4-BE49-F238E27FC236}">
                <a16:creationId xmlns="" xmlns:a16="http://schemas.microsoft.com/office/drawing/2014/main" id="{70202D98-AA1E-41BB-B94E-180311759C13}"/>
              </a:ext>
            </a:extLst>
          </p:cNvPr>
          <p:cNvSpPr txBox="1">
            <a:spLocks/>
          </p:cNvSpPr>
          <p:nvPr/>
        </p:nvSpPr>
        <p:spPr>
          <a:xfrm>
            <a:off x="11760000" y="6604615"/>
            <a:ext cx="584400" cy="35113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latin typeface="Cambria" panose="02040503050406030204" pitchFamily="18" charset="0"/>
                <a:ea typeface="Cambria" panose="02040503050406030204" pitchFamily="18" charset="0"/>
              </a:rPr>
              <a:pPr/>
              <a:t>20</a:t>
            </a:fld>
            <a:endParaRPr lang="en-US" dirty="0">
              <a:latin typeface="Cambria" panose="02040503050406030204" pitchFamily="18" charset="0"/>
              <a:ea typeface="Cambria" panose="02040503050406030204" pitchFamily="18" charset="0"/>
            </a:endParaRPr>
          </a:p>
        </p:txBody>
      </p:sp>
      <p:sp>
        <p:nvSpPr>
          <p:cNvPr id="11" name="Title 1">
            <a:extLst>
              <a:ext uri="{FF2B5EF4-FFF2-40B4-BE49-F238E27FC236}">
                <a16:creationId xmlns="" xmlns:a16="http://schemas.microsoft.com/office/drawing/2014/main" id="{623FB4D5-DA14-4F29-9320-2DE0A6B571B9}"/>
              </a:ext>
            </a:extLst>
          </p:cNvPr>
          <p:cNvSpPr txBox="1">
            <a:spLocks/>
          </p:cNvSpPr>
          <p:nvPr/>
        </p:nvSpPr>
        <p:spPr>
          <a:xfrm>
            <a:off x="5626871" y="5939350"/>
            <a:ext cx="8117177"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450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Firebase Database</a:t>
            </a:r>
            <a:endParaRPr lang="en-US" sz="45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12" name="Title 1">
            <a:extLst>
              <a:ext uri="{FF2B5EF4-FFF2-40B4-BE49-F238E27FC236}">
                <a16:creationId xmlns="" xmlns:a16="http://schemas.microsoft.com/office/drawing/2014/main" id="{623FB4D5-DA14-4F29-9320-2DE0A6B571B9}"/>
              </a:ext>
            </a:extLst>
          </p:cNvPr>
          <p:cNvSpPr txBox="1">
            <a:spLocks/>
          </p:cNvSpPr>
          <p:nvPr/>
        </p:nvSpPr>
        <p:spPr>
          <a:xfrm>
            <a:off x="5674390" y="6371351"/>
            <a:ext cx="8117177"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20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When the system data  store.</a:t>
            </a:r>
            <a:endParaRPr lang="en-US" sz="22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35932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FB4D5-DA14-4F29-9320-2DE0A6B571B9}"/>
              </a:ext>
            </a:extLst>
          </p:cNvPr>
          <p:cNvSpPr>
            <a:spLocks noGrp="1"/>
          </p:cNvSpPr>
          <p:nvPr>
            <p:ph type="title"/>
          </p:nvPr>
        </p:nvSpPr>
        <p:spPr>
          <a:xfrm>
            <a:off x="627017" y="746697"/>
            <a:ext cx="8117177" cy="432000"/>
          </a:xfrm>
        </p:spPr>
        <p:txBody>
          <a:bodyPr>
            <a:normAutofit fontScale="90000"/>
          </a:bodyPr>
          <a:lstStyle/>
          <a:p>
            <a:r>
              <a:rPr lang="en-US" sz="6000" dirty="0" smtClean="0">
                <a:solidFill>
                  <a:schemeClr val="bg1"/>
                </a:solidFill>
                <a:latin typeface="Cambria" panose="02040503050406030204" pitchFamily="18" charset="0"/>
                <a:ea typeface="Cambria" panose="02040503050406030204" pitchFamily="18" charset="0"/>
              </a:rPr>
              <a:t>Firebase Database</a:t>
            </a:r>
            <a:endParaRPr lang="en-US" sz="6000" dirty="0">
              <a:solidFill>
                <a:schemeClr val="bg1"/>
              </a:solidFill>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21</a:t>
            </a:fld>
            <a:endParaRPr lang="en-US" dirty="0"/>
          </a:p>
        </p:txBody>
      </p:sp>
      <p:graphicFrame>
        <p:nvGraphicFramePr>
          <p:cNvPr id="5" name="Table 4">
            <a:extLst>
              <a:ext uri="{FF2B5EF4-FFF2-40B4-BE49-F238E27FC236}">
                <a16:creationId xmlns=""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3794353154"/>
              </p:ext>
            </p:extLst>
          </p:nvPr>
        </p:nvGraphicFramePr>
        <p:xfrm>
          <a:off x="627017" y="1660107"/>
          <a:ext cx="11132983" cy="4698180"/>
        </p:xfrm>
        <a:graphic>
          <a:graphicData uri="http://schemas.openxmlformats.org/drawingml/2006/table">
            <a:tbl>
              <a:tblPr firstRow="1" firstCol="1">
                <a:tableStyleId>{21E4AEA4-8DFA-4A89-87EB-49C32662AFE0}</a:tableStyleId>
              </a:tblPr>
              <a:tblGrid>
                <a:gridCol w="2463571">
                  <a:extLst>
                    <a:ext uri="{9D8B030D-6E8A-4147-A177-3AD203B41FA5}">
                      <a16:colId xmlns="" xmlns:a16="http://schemas.microsoft.com/office/drawing/2014/main" val="1173992025"/>
                    </a:ext>
                  </a:extLst>
                </a:gridCol>
                <a:gridCol w="2891455">
                  <a:extLst>
                    <a:ext uri="{9D8B030D-6E8A-4147-A177-3AD203B41FA5}">
                      <a16:colId xmlns="" xmlns:a16="http://schemas.microsoft.com/office/drawing/2014/main" val="115202853"/>
                    </a:ext>
                  </a:extLst>
                </a:gridCol>
                <a:gridCol w="5777957">
                  <a:extLst>
                    <a:ext uri="{9D8B030D-6E8A-4147-A177-3AD203B41FA5}">
                      <a16:colId xmlns="" xmlns:a16="http://schemas.microsoft.com/office/drawing/2014/main" val="1007882540"/>
                    </a:ext>
                  </a:extLst>
                </a:gridCol>
              </a:tblGrid>
              <a:tr h="1065219">
                <a:tc>
                  <a:txBody>
                    <a:bodyPr/>
                    <a:lstStyle/>
                    <a:p>
                      <a:pPr algn="ctr"/>
                      <a:r>
                        <a:rPr lang="en-ZA" sz="2800" b="1" dirty="0" smtClean="0">
                          <a:solidFill>
                            <a:schemeClr val="bg1"/>
                          </a:solidFill>
                          <a:latin typeface="Cambria" panose="02040503050406030204" pitchFamily="18" charset="0"/>
                          <a:ea typeface="Cambria" panose="02040503050406030204" pitchFamily="18" charset="0"/>
                        </a:rPr>
                        <a:t>Field Name</a:t>
                      </a:r>
                      <a:endParaRPr lang="en-ZA" sz="28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800" b="1" dirty="0" smtClean="0">
                          <a:solidFill>
                            <a:schemeClr val="bg1"/>
                          </a:solidFill>
                          <a:latin typeface="Cambria" panose="02040503050406030204" pitchFamily="18" charset="0"/>
                          <a:ea typeface="Cambria" panose="02040503050406030204" pitchFamily="18" charset="0"/>
                        </a:rPr>
                        <a:t>Data </a:t>
                      </a:r>
                      <a:r>
                        <a:rPr lang="en-ZA" sz="2800" b="1" dirty="0" err="1" smtClean="0">
                          <a:solidFill>
                            <a:schemeClr val="bg1"/>
                          </a:solidFill>
                          <a:latin typeface="Cambria" panose="02040503050406030204" pitchFamily="18" charset="0"/>
                          <a:ea typeface="Cambria" panose="02040503050406030204" pitchFamily="18" charset="0"/>
                        </a:rPr>
                        <a:t>tpe</a:t>
                      </a:r>
                      <a:endParaRPr lang="en-ZA" sz="28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800" b="1" dirty="0" smtClean="0">
                          <a:solidFill>
                            <a:schemeClr val="bg1"/>
                          </a:solidFill>
                          <a:latin typeface="Cambria" panose="02040503050406030204" pitchFamily="18" charset="0"/>
                          <a:ea typeface="Cambria" panose="02040503050406030204" pitchFamily="18" charset="0"/>
                        </a:rPr>
                        <a:t>Description</a:t>
                      </a:r>
                      <a:endParaRPr lang="en-ZA" sz="2800" b="1" dirty="0">
                        <a:solidFill>
                          <a:schemeClr val="bg1"/>
                        </a:solidFill>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1007223600"/>
                  </a:ext>
                </a:extLst>
              </a:tr>
              <a:tr h="805959">
                <a:tc>
                  <a:txBody>
                    <a:bodyPr/>
                    <a:lstStyle/>
                    <a:p>
                      <a:pPr algn="ctr"/>
                      <a:r>
                        <a:rPr lang="en-ZA" sz="2000" b="1" dirty="0" smtClean="0">
                          <a:solidFill>
                            <a:schemeClr val="bg1"/>
                          </a:solidFill>
                          <a:latin typeface="Cambria" panose="02040503050406030204" pitchFamily="18" charset="0"/>
                          <a:ea typeface="Cambria" panose="02040503050406030204" pitchFamily="18" charset="0"/>
                        </a:rPr>
                        <a:t>Coin</a:t>
                      </a:r>
                      <a:r>
                        <a:rPr lang="en-ZA" sz="2000" b="1" baseline="0" dirty="0" smtClean="0">
                          <a:solidFill>
                            <a:schemeClr val="bg1"/>
                          </a:solidFill>
                          <a:latin typeface="Cambria" panose="02040503050406030204" pitchFamily="18" charset="0"/>
                          <a:ea typeface="Cambria" panose="02040503050406030204" pitchFamily="18" charset="0"/>
                        </a:rPr>
                        <a:t> Id</a:t>
                      </a:r>
                      <a:endParaRPr lang="en-ZA" sz="2000" b="1" dirty="0">
                        <a:solidFill>
                          <a:schemeClr val="bg1"/>
                        </a:solidFill>
                        <a:latin typeface="Cambria" panose="02040503050406030204" pitchFamily="18" charset="0"/>
                        <a:ea typeface="Cambria" panose="02040503050406030204" pitchFamily="18" charset="0"/>
                      </a:endParaRPr>
                    </a:p>
                  </a:txBody>
                  <a:tcPr anchor="ctr"/>
                </a:tc>
                <a:tc>
                  <a:txBody>
                    <a:bodyPr/>
                    <a:lstStyle/>
                    <a:p>
                      <a:pPr algn="ctr"/>
                      <a:r>
                        <a:rPr lang="en-ZA" sz="2000" dirty="0" smtClean="0">
                          <a:solidFill>
                            <a:schemeClr val="tx1"/>
                          </a:solidFill>
                          <a:latin typeface="Cambria" panose="02040503050406030204" pitchFamily="18" charset="0"/>
                          <a:ea typeface="Cambria" panose="02040503050406030204" pitchFamily="18" charset="0"/>
                        </a:rPr>
                        <a:t>String</a:t>
                      </a:r>
                      <a:endParaRPr lang="en-ZA" sz="20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US" sz="2000" b="0" i="0" kern="1200" dirty="0" smtClean="0">
                          <a:solidFill>
                            <a:schemeClr val="dk1"/>
                          </a:solidFill>
                          <a:effectLst/>
                          <a:latin typeface="Cambria" panose="02040503050406030204" pitchFamily="18" charset="0"/>
                          <a:ea typeface="Cambria" panose="02040503050406030204" pitchFamily="18" charset="0"/>
                          <a:cs typeface="+mn-cs"/>
                        </a:rPr>
                        <a:t>This field represents the unique identifier  for the cryptocurrency. </a:t>
                      </a:r>
                      <a:endParaRPr lang="en-ZA" sz="20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3583495943"/>
                  </a:ext>
                </a:extLst>
              </a:tr>
              <a:tr h="978664">
                <a:tc>
                  <a:txBody>
                    <a:bodyPr/>
                    <a:lstStyle/>
                    <a:p>
                      <a:pPr algn="ctr"/>
                      <a:r>
                        <a:rPr lang="en-ZA" sz="2000" b="1" dirty="0" smtClean="0">
                          <a:solidFill>
                            <a:schemeClr val="bg1"/>
                          </a:solidFill>
                          <a:latin typeface="Cambria" panose="02040503050406030204" pitchFamily="18" charset="0"/>
                          <a:ea typeface="Cambria" panose="02040503050406030204" pitchFamily="18" charset="0"/>
                        </a:rPr>
                        <a:t>Name</a:t>
                      </a:r>
                      <a:endParaRPr lang="en-ZA" sz="2000" b="1" dirty="0">
                        <a:solidFill>
                          <a:schemeClr val="bg1"/>
                        </a:solidFill>
                        <a:latin typeface="Cambria" panose="02040503050406030204" pitchFamily="18" charset="0"/>
                        <a:ea typeface="Cambria" panose="02040503050406030204" pitchFamily="18" charset="0"/>
                      </a:endParaRPr>
                    </a:p>
                  </a:txBody>
                  <a:tcPr anchor="ctr"/>
                </a:tc>
                <a:tc>
                  <a:txBody>
                    <a:bodyPr/>
                    <a:lstStyle/>
                    <a:p>
                      <a:pPr algn="ctr"/>
                      <a:r>
                        <a:rPr lang="en-ZA" sz="2000" dirty="0" smtClean="0">
                          <a:solidFill>
                            <a:schemeClr val="tx1"/>
                          </a:solidFill>
                          <a:latin typeface="Cambria" panose="02040503050406030204" pitchFamily="18" charset="0"/>
                          <a:ea typeface="Cambria" panose="02040503050406030204" pitchFamily="18" charset="0"/>
                        </a:rPr>
                        <a:t>String</a:t>
                      </a:r>
                      <a:endParaRPr lang="en-ZA" sz="20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US" sz="2000" b="0" i="0" kern="1200" dirty="0" smtClean="0">
                          <a:solidFill>
                            <a:schemeClr val="dk1"/>
                          </a:solidFill>
                          <a:effectLst/>
                          <a:latin typeface="Cambria" panose="02040503050406030204" pitchFamily="18" charset="0"/>
                          <a:ea typeface="Cambria" panose="02040503050406030204" pitchFamily="18" charset="0"/>
                          <a:cs typeface="+mn-cs"/>
                        </a:rPr>
                        <a:t>The name of the cryptocurrency.</a:t>
                      </a:r>
                      <a:endParaRPr lang="en-ZA" sz="20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2912132828"/>
                  </a:ext>
                </a:extLst>
              </a:tr>
              <a:tr h="865491">
                <a:tc>
                  <a:txBody>
                    <a:bodyPr/>
                    <a:lstStyle/>
                    <a:p>
                      <a:pPr algn="ctr"/>
                      <a:r>
                        <a:rPr lang="en-ZA" sz="2000" b="1" dirty="0" smtClean="0">
                          <a:solidFill>
                            <a:schemeClr val="bg1"/>
                          </a:solidFill>
                          <a:latin typeface="Cambria" panose="02040503050406030204" pitchFamily="18" charset="0"/>
                          <a:ea typeface="Cambria" panose="02040503050406030204" pitchFamily="18" charset="0"/>
                        </a:rPr>
                        <a:t>symbol</a:t>
                      </a:r>
                      <a:endParaRPr lang="en-ZA" sz="2000" b="1" dirty="0">
                        <a:solidFill>
                          <a:schemeClr val="bg1"/>
                        </a:solidFill>
                        <a:latin typeface="Cambria" panose="02040503050406030204" pitchFamily="18" charset="0"/>
                        <a:ea typeface="Cambria" panose="02040503050406030204" pitchFamily="18" charset="0"/>
                      </a:endParaRPr>
                    </a:p>
                  </a:txBody>
                  <a:tcPr anchor="ctr"/>
                </a:tc>
                <a:tc>
                  <a:txBody>
                    <a:bodyPr/>
                    <a:lstStyle/>
                    <a:p>
                      <a:pPr algn="ctr"/>
                      <a:r>
                        <a:rPr lang="en-ZA" sz="2000" dirty="0" smtClean="0">
                          <a:solidFill>
                            <a:schemeClr val="tx1"/>
                          </a:solidFill>
                          <a:latin typeface="Cambria" panose="02040503050406030204" pitchFamily="18" charset="0"/>
                          <a:ea typeface="Cambria" panose="02040503050406030204" pitchFamily="18" charset="0"/>
                        </a:rPr>
                        <a:t>String</a:t>
                      </a:r>
                      <a:endParaRPr lang="en-ZA" sz="20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US" sz="2000" b="0" i="0" kern="1200" dirty="0" smtClean="0">
                          <a:solidFill>
                            <a:schemeClr val="dk1"/>
                          </a:solidFill>
                          <a:effectLst/>
                          <a:latin typeface="Cambria" panose="02040503050406030204" pitchFamily="18" charset="0"/>
                          <a:ea typeface="Cambria" panose="02040503050406030204" pitchFamily="18" charset="0"/>
                          <a:cs typeface="+mn-cs"/>
                        </a:rPr>
                        <a:t>The symbol or icon of the cryptocurrency.</a:t>
                      </a:r>
                      <a:endParaRPr lang="en-ZA" sz="20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1094300830"/>
                  </a:ext>
                </a:extLst>
              </a:tr>
              <a:tr h="982847">
                <a:tc>
                  <a:txBody>
                    <a:bodyPr/>
                    <a:lstStyle/>
                    <a:p>
                      <a:pPr algn="ctr"/>
                      <a:r>
                        <a:rPr lang="en-US" sz="2000" b="1" i="0" kern="1200" dirty="0" err="1" smtClean="0">
                          <a:solidFill>
                            <a:schemeClr val="lt1"/>
                          </a:solidFill>
                          <a:effectLst/>
                          <a:latin typeface="Cambria" panose="02040503050406030204" pitchFamily="18" charset="0"/>
                          <a:ea typeface="Cambria" panose="02040503050406030204" pitchFamily="18" charset="0"/>
                          <a:cs typeface="+mn-cs"/>
                        </a:rPr>
                        <a:t>percentChange</a:t>
                      </a:r>
                      <a:r>
                        <a:rPr lang="en-US" sz="2000" b="1" i="0" kern="1200" smtClean="0">
                          <a:solidFill>
                            <a:schemeClr val="lt1"/>
                          </a:solidFill>
                          <a:effectLst/>
                          <a:latin typeface="Cambria" panose="02040503050406030204" pitchFamily="18" charset="0"/>
                          <a:ea typeface="Cambria" panose="02040503050406030204" pitchFamily="18" charset="0"/>
                          <a:cs typeface="+mn-cs"/>
                        </a:rPr>
                        <a:t> 1h</a:t>
                      </a:r>
                      <a:endParaRPr lang="en-ZA" sz="2000" b="1" dirty="0">
                        <a:solidFill>
                          <a:schemeClr val="bg1"/>
                        </a:solidFill>
                        <a:latin typeface="Cambria" panose="02040503050406030204" pitchFamily="18" charset="0"/>
                        <a:ea typeface="Cambria" panose="02040503050406030204" pitchFamily="18" charset="0"/>
                      </a:endParaRPr>
                    </a:p>
                  </a:txBody>
                  <a:tcPr anchor="ctr"/>
                </a:tc>
                <a:tc>
                  <a:txBody>
                    <a:bodyPr/>
                    <a:lstStyle/>
                    <a:p>
                      <a:pPr algn="ctr"/>
                      <a:r>
                        <a:rPr lang="en-ZA" sz="2000" dirty="0" smtClean="0">
                          <a:solidFill>
                            <a:schemeClr val="tx1"/>
                          </a:solidFill>
                          <a:latin typeface="Cambria" panose="02040503050406030204" pitchFamily="18" charset="0"/>
                          <a:ea typeface="Cambria" panose="02040503050406030204" pitchFamily="18" charset="0"/>
                        </a:rPr>
                        <a:t>Double</a:t>
                      </a:r>
                      <a:endParaRPr lang="en-ZA" sz="20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US" sz="2000" b="0" i="0" kern="1200" dirty="0" smtClean="0">
                          <a:solidFill>
                            <a:schemeClr val="dk1"/>
                          </a:solidFill>
                          <a:effectLst/>
                          <a:latin typeface="Cambria" panose="02040503050406030204" pitchFamily="18" charset="0"/>
                          <a:ea typeface="Cambria" panose="02040503050406030204" pitchFamily="18" charset="0"/>
                          <a:cs typeface="+mn-cs"/>
                        </a:rPr>
                        <a:t>This field represents the percentage change in the cryptocurrency's price over the last 1 hour.</a:t>
                      </a:r>
                      <a:endParaRPr lang="en-ZA" sz="20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1687728417"/>
                  </a:ext>
                </a:extLst>
              </a:tr>
            </a:tbl>
          </a:graphicData>
        </a:graphic>
      </p:graphicFrame>
      <p:sp>
        <p:nvSpPr>
          <p:cNvPr id="10" name="Slide Number Placeholder 5">
            <a:extLst>
              <a:ext uri="{FF2B5EF4-FFF2-40B4-BE49-F238E27FC236}">
                <a16:creationId xmlns="" xmlns:a16="http://schemas.microsoft.com/office/drawing/2014/main" id="{70202D98-AA1E-41BB-B94E-180311759C13}"/>
              </a:ext>
            </a:extLst>
          </p:cNvPr>
          <p:cNvSpPr txBox="1">
            <a:spLocks/>
          </p:cNvSpPr>
          <p:nvPr/>
        </p:nvSpPr>
        <p:spPr>
          <a:xfrm>
            <a:off x="11760000" y="6426000"/>
            <a:ext cx="432000" cy="432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21</a:t>
            </a:fld>
            <a:endParaRPr lang="en-US" dirty="0">
              <a:solidFill>
                <a:schemeClr val="bg1"/>
              </a:solidFill>
            </a:endParaRPr>
          </a:p>
        </p:txBody>
      </p:sp>
    </p:spTree>
    <p:extLst>
      <p:ext uri="{BB962C8B-B14F-4D97-AF65-F5344CB8AC3E}">
        <p14:creationId xmlns:p14="http://schemas.microsoft.com/office/powerpoint/2010/main" val="336367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FB4D5-DA14-4F29-9320-2DE0A6B571B9}"/>
              </a:ext>
            </a:extLst>
          </p:cNvPr>
          <p:cNvSpPr>
            <a:spLocks noGrp="1"/>
          </p:cNvSpPr>
          <p:nvPr>
            <p:ph type="title"/>
          </p:nvPr>
        </p:nvSpPr>
        <p:spPr>
          <a:xfrm>
            <a:off x="627017" y="746697"/>
            <a:ext cx="8117177" cy="432000"/>
          </a:xfrm>
        </p:spPr>
        <p:txBody>
          <a:bodyPr>
            <a:normAutofit fontScale="90000"/>
          </a:bodyPr>
          <a:lstStyle/>
          <a:p>
            <a:r>
              <a:rPr lang="en-US" sz="6000" dirty="0" smtClean="0">
                <a:solidFill>
                  <a:schemeClr val="bg1"/>
                </a:solidFill>
                <a:latin typeface="Times New Roman" panose="02020603050405020304" pitchFamily="18" charset="0"/>
                <a:ea typeface="Cambria" panose="02040503050406030204" pitchFamily="18" charset="0"/>
                <a:cs typeface="Times New Roman" panose="02020603050405020304" pitchFamily="18" charset="0"/>
              </a:rPr>
              <a:t>Firebase Database</a:t>
            </a:r>
            <a:endParaRPr lang="en-US" sz="60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a:solidFill>
            <a:schemeClr val="tx1">
              <a:lumMod val="95000"/>
              <a:lumOff val="5000"/>
            </a:schemeClr>
          </a:solidFill>
        </p:spPr>
        <p:txBody>
          <a:bodyPr/>
          <a:lstStyle/>
          <a:p>
            <a:r>
              <a:rPr lang="en-US" dirty="0" smtClean="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1181111453"/>
              </p:ext>
            </p:extLst>
          </p:nvPr>
        </p:nvGraphicFramePr>
        <p:xfrm>
          <a:off x="627017" y="1660107"/>
          <a:ext cx="11132983" cy="4698180"/>
        </p:xfrm>
        <a:graphic>
          <a:graphicData uri="http://schemas.openxmlformats.org/drawingml/2006/table">
            <a:tbl>
              <a:tblPr firstRow="1" firstCol="1">
                <a:tableStyleId>{21E4AEA4-8DFA-4A89-87EB-49C32662AFE0}</a:tableStyleId>
              </a:tblPr>
              <a:tblGrid>
                <a:gridCol w="2463571">
                  <a:extLst>
                    <a:ext uri="{9D8B030D-6E8A-4147-A177-3AD203B41FA5}">
                      <a16:colId xmlns="" xmlns:a16="http://schemas.microsoft.com/office/drawing/2014/main" val="1173992025"/>
                    </a:ext>
                  </a:extLst>
                </a:gridCol>
                <a:gridCol w="2891455">
                  <a:extLst>
                    <a:ext uri="{9D8B030D-6E8A-4147-A177-3AD203B41FA5}">
                      <a16:colId xmlns="" xmlns:a16="http://schemas.microsoft.com/office/drawing/2014/main" val="115202853"/>
                    </a:ext>
                  </a:extLst>
                </a:gridCol>
                <a:gridCol w="5777957">
                  <a:extLst>
                    <a:ext uri="{9D8B030D-6E8A-4147-A177-3AD203B41FA5}">
                      <a16:colId xmlns="" xmlns:a16="http://schemas.microsoft.com/office/drawing/2014/main" val="1007882540"/>
                    </a:ext>
                  </a:extLst>
                </a:gridCol>
              </a:tblGrid>
              <a:tr h="1065219">
                <a:tc>
                  <a:txBody>
                    <a:bodyPr/>
                    <a:lstStyle/>
                    <a:p>
                      <a:pPr algn="ctr"/>
                      <a:r>
                        <a:rPr lang="en-ZA" sz="2800" b="1" dirty="0" smtClean="0">
                          <a:solidFill>
                            <a:schemeClr val="bg1"/>
                          </a:solidFill>
                          <a:latin typeface="Cambria" panose="02040503050406030204" pitchFamily="18" charset="0"/>
                          <a:ea typeface="Cambria" panose="02040503050406030204" pitchFamily="18" charset="0"/>
                        </a:rPr>
                        <a:t>Field Name</a:t>
                      </a:r>
                      <a:endParaRPr lang="en-ZA" sz="28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800" b="1" dirty="0" smtClean="0">
                          <a:solidFill>
                            <a:schemeClr val="bg1"/>
                          </a:solidFill>
                          <a:latin typeface="Cambria" panose="02040503050406030204" pitchFamily="18" charset="0"/>
                          <a:ea typeface="Cambria" panose="02040503050406030204" pitchFamily="18" charset="0"/>
                        </a:rPr>
                        <a:t>Data </a:t>
                      </a:r>
                      <a:r>
                        <a:rPr lang="en-ZA" sz="2800" b="1" dirty="0" err="1" smtClean="0">
                          <a:solidFill>
                            <a:schemeClr val="bg1"/>
                          </a:solidFill>
                          <a:latin typeface="Cambria" panose="02040503050406030204" pitchFamily="18" charset="0"/>
                          <a:ea typeface="Cambria" panose="02040503050406030204" pitchFamily="18" charset="0"/>
                        </a:rPr>
                        <a:t>tpe</a:t>
                      </a:r>
                      <a:endParaRPr lang="en-ZA" sz="28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800" b="1" dirty="0" smtClean="0">
                          <a:solidFill>
                            <a:schemeClr val="bg1"/>
                          </a:solidFill>
                          <a:latin typeface="Cambria" panose="02040503050406030204" pitchFamily="18" charset="0"/>
                          <a:ea typeface="Cambria" panose="02040503050406030204" pitchFamily="18" charset="0"/>
                        </a:rPr>
                        <a:t>Description</a:t>
                      </a:r>
                      <a:endParaRPr lang="en-ZA" sz="2800" b="1" dirty="0">
                        <a:solidFill>
                          <a:schemeClr val="bg1"/>
                        </a:solidFill>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1007223600"/>
                  </a:ext>
                </a:extLst>
              </a:tr>
              <a:tr h="805959">
                <a:tc>
                  <a:txBody>
                    <a:bodyPr/>
                    <a:lstStyle/>
                    <a:p>
                      <a:pPr algn="ctr"/>
                      <a:r>
                        <a:rPr lang="en-US" sz="2000" b="1" i="0" kern="1200" dirty="0" smtClean="0">
                          <a:solidFill>
                            <a:schemeClr val="lt1"/>
                          </a:solidFill>
                          <a:effectLst/>
                          <a:latin typeface="Cambria" panose="02040503050406030204" pitchFamily="18" charset="0"/>
                          <a:ea typeface="Cambria" panose="02040503050406030204" pitchFamily="18" charset="0"/>
                          <a:cs typeface="+mn-cs"/>
                        </a:rPr>
                        <a:t>percentChange24h</a:t>
                      </a:r>
                      <a:endParaRPr lang="en-ZA" sz="2000" b="1" dirty="0">
                        <a:solidFill>
                          <a:schemeClr val="bg1"/>
                        </a:solidFill>
                        <a:latin typeface="Cambria" panose="02040503050406030204" pitchFamily="18" charset="0"/>
                        <a:ea typeface="Cambria" panose="02040503050406030204" pitchFamily="18" charset="0"/>
                      </a:endParaRPr>
                    </a:p>
                  </a:txBody>
                  <a:tcPr anchor="ctr"/>
                </a:tc>
                <a:tc>
                  <a:txBody>
                    <a:bodyPr/>
                    <a:lstStyle/>
                    <a:p>
                      <a:pPr algn="ctr"/>
                      <a:r>
                        <a:rPr lang="en-ZA" sz="2000" dirty="0" smtClean="0">
                          <a:solidFill>
                            <a:schemeClr val="tx1"/>
                          </a:solidFill>
                          <a:latin typeface="Cambria" panose="02040503050406030204" pitchFamily="18" charset="0"/>
                          <a:ea typeface="Cambria" panose="02040503050406030204" pitchFamily="18" charset="0"/>
                        </a:rPr>
                        <a:t>Double</a:t>
                      </a:r>
                      <a:endParaRPr lang="en-ZA" sz="20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US" sz="2000" b="0" i="0" kern="1200" dirty="0" smtClean="0">
                          <a:solidFill>
                            <a:schemeClr val="dk1"/>
                          </a:solidFill>
                          <a:effectLst/>
                          <a:latin typeface="Cambria" panose="02040503050406030204" pitchFamily="18" charset="0"/>
                          <a:ea typeface="Cambria" panose="02040503050406030204" pitchFamily="18" charset="0"/>
                          <a:cs typeface="+mn-cs"/>
                        </a:rPr>
                        <a:t>This field shows the percentage change in the cryptocurrency's price over the last 24hours.</a:t>
                      </a:r>
                      <a:endParaRPr lang="en-ZA" sz="20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3583495943"/>
                  </a:ext>
                </a:extLst>
              </a:tr>
              <a:tr h="978664">
                <a:tc>
                  <a:txBody>
                    <a:bodyPr/>
                    <a:lstStyle/>
                    <a:p>
                      <a:pPr algn="ctr"/>
                      <a:r>
                        <a:rPr lang="en-US" sz="2000" b="1" i="0" kern="1200" dirty="0" smtClean="0">
                          <a:solidFill>
                            <a:schemeClr val="lt1"/>
                          </a:solidFill>
                          <a:effectLst/>
                          <a:latin typeface="Cambria" panose="02040503050406030204" pitchFamily="18" charset="0"/>
                          <a:ea typeface="Cambria" panose="02040503050406030204" pitchFamily="18" charset="0"/>
                          <a:cs typeface="+mn-cs"/>
                        </a:rPr>
                        <a:t>percentChange30d</a:t>
                      </a:r>
                      <a:endParaRPr lang="en-ZA" sz="2000" b="1" dirty="0">
                        <a:solidFill>
                          <a:schemeClr val="bg1"/>
                        </a:solidFill>
                        <a:latin typeface="Cambria" panose="02040503050406030204" pitchFamily="18" charset="0"/>
                        <a:ea typeface="Cambria" panose="02040503050406030204" pitchFamily="18" charset="0"/>
                      </a:endParaRPr>
                    </a:p>
                  </a:txBody>
                  <a:tcPr anchor="ctr"/>
                </a:tc>
                <a:tc>
                  <a:txBody>
                    <a:bodyPr/>
                    <a:lstStyle/>
                    <a:p>
                      <a:pPr algn="ctr"/>
                      <a:r>
                        <a:rPr lang="en-ZA" sz="2000" dirty="0" smtClean="0">
                          <a:solidFill>
                            <a:schemeClr val="tx1"/>
                          </a:solidFill>
                          <a:latin typeface="Cambria" panose="02040503050406030204" pitchFamily="18" charset="0"/>
                          <a:ea typeface="Cambria" panose="02040503050406030204" pitchFamily="18" charset="0"/>
                        </a:rPr>
                        <a:t>Double</a:t>
                      </a:r>
                      <a:endParaRPr lang="en-ZA" sz="20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US" sz="2000" b="0" i="0" kern="1200" dirty="0" smtClean="0">
                          <a:solidFill>
                            <a:schemeClr val="dk1"/>
                          </a:solidFill>
                          <a:effectLst/>
                          <a:latin typeface="Cambria" panose="02040503050406030204" pitchFamily="18" charset="0"/>
                          <a:ea typeface="Cambria" panose="02040503050406030204" pitchFamily="18" charset="0"/>
                          <a:cs typeface="+mn-cs"/>
                        </a:rPr>
                        <a:t>This field shows the percentage change in the cryptocurrency's price over the last 30 days..</a:t>
                      </a:r>
                      <a:endParaRPr lang="en-ZA" sz="20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2912132828"/>
                  </a:ext>
                </a:extLst>
              </a:tr>
              <a:tr h="865491">
                <a:tc>
                  <a:txBody>
                    <a:bodyPr/>
                    <a:lstStyle/>
                    <a:p>
                      <a:pPr algn="ctr"/>
                      <a:r>
                        <a:rPr lang="en-US" sz="2000" b="1" i="0" kern="1200" dirty="0" smtClean="0">
                          <a:solidFill>
                            <a:schemeClr val="lt1"/>
                          </a:solidFill>
                          <a:effectLst/>
                          <a:latin typeface="Cambria" panose="02040503050406030204" pitchFamily="18" charset="0"/>
                          <a:ea typeface="Cambria" panose="02040503050406030204" pitchFamily="18" charset="0"/>
                          <a:cs typeface="+mn-cs"/>
                        </a:rPr>
                        <a:t>percentChange60d</a:t>
                      </a:r>
                      <a:endParaRPr lang="en-ZA" sz="2000" b="1" dirty="0">
                        <a:solidFill>
                          <a:schemeClr val="bg1"/>
                        </a:solidFill>
                        <a:latin typeface="Cambria" panose="02040503050406030204" pitchFamily="18" charset="0"/>
                        <a:ea typeface="Cambria" panose="02040503050406030204" pitchFamily="18" charset="0"/>
                      </a:endParaRPr>
                    </a:p>
                  </a:txBody>
                  <a:tcPr anchor="ctr"/>
                </a:tc>
                <a:tc>
                  <a:txBody>
                    <a:bodyPr/>
                    <a:lstStyle/>
                    <a:p>
                      <a:pPr algn="ctr"/>
                      <a:r>
                        <a:rPr lang="en-ZA" sz="2000" dirty="0" smtClean="0">
                          <a:solidFill>
                            <a:schemeClr val="tx1"/>
                          </a:solidFill>
                          <a:latin typeface="Cambria" panose="02040503050406030204" pitchFamily="18" charset="0"/>
                          <a:ea typeface="Cambria" panose="02040503050406030204" pitchFamily="18" charset="0"/>
                        </a:rPr>
                        <a:t>Double</a:t>
                      </a:r>
                      <a:endParaRPr lang="en-ZA" sz="20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US" sz="2000" b="0" i="0" kern="1200" dirty="0" smtClean="0">
                          <a:solidFill>
                            <a:schemeClr val="dk1"/>
                          </a:solidFill>
                          <a:effectLst/>
                          <a:latin typeface="Cambria" panose="02040503050406030204" pitchFamily="18" charset="0"/>
                          <a:ea typeface="Cambria" panose="02040503050406030204" pitchFamily="18" charset="0"/>
                          <a:cs typeface="+mn-cs"/>
                        </a:rPr>
                        <a:t>This field shows the percentage change in the cryptocurrency's price over the last 60 days.</a:t>
                      </a:r>
                      <a:endParaRPr lang="en-ZA" sz="20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1094300830"/>
                  </a:ext>
                </a:extLst>
              </a:tr>
              <a:tr h="982847">
                <a:tc>
                  <a:txBody>
                    <a:bodyPr/>
                    <a:lstStyle/>
                    <a:p>
                      <a:pPr algn="ctr"/>
                      <a:r>
                        <a:rPr lang="en-US" sz="2000" b="1" i="0" kern="1200" dirty="0" err="1" smtClean="0">
                          <a:solidFill>
                            <a:schemeClr val="lt1"/>
                          </a:solidFill>
                          <a:effectLst/>
                          <a:latin typeface="Cambria" panose="02040503050406030204" pitchFamily="18" charset="0"/>
                          <a:ea typeface="Cambria" panose="02040503050406030204" pitchFamily="18" charset="0"/>
                          <a:cs typeface="+mn-cs"/>
                        </a:rPr>
                        <a:t>percentChange</a:t>
                      </a:r>
                      <a:r>
                        <a:rPr lang="en-US" sz="2000" b="1" i="0" kern="1200" dirty="0" smtClean="0">
                          <a:solidFill>
                            <a:schemeClr val="lt1"/>
                          </a:solidFill>
                          <a:effectLst/>
                          <a:latin typeface="Cambria" panose="02040503050406030204" pitchFamily="18" charset="0"/>
                          <a:ea typeface="Cambria" panose="02040503050406030204" pitchFamily="18" charset="0"/>
                          <a:cs typeface="+mn-cs"/>
                        </a:rPr>
                        <a:t> 7d</a:t>
                      </a:r>
                      <a:endParaRPr lang="en-ZA" sz="2000" b="1" dirty="0">
                        <a:solidFill>
                          <a:schemeClr val="bg1"/>
                        </a:solidFill>
                        <a:latin typeface="Cambria" panose="02040503050406030204" pitchFamily="18" charset="0"/>
                        <a:ea typeface="Cambria" panose="02040503050406030204" pitchFamily="18" charset="0"/>
                      </a:endParaRPr>
                    </a:p>
                  </a:txBody>
                  <a:tcPr anchor="ctr"/>
                </a:tc>
                <a:tc>
                  <a:txBody>
                    <a:bodyPr/>
                    <a:lstStyle/>
                    <a:p>
                      <a:pPr algn="ctr"/>
                      <a:r>
                        <a:rPr lang="en-ZA" sz="2000" dirty="0" smtClean="0">
                          <a:solidFill>
                            <a:schemeClr val="tx1"/>
                          </a:solidFill>
                          <a:latin typeface="Cambria" panose="02040503050406030204" pitchFamily="18" charset="0"/>
                          <a:ea typeface="Cambria" panose="02040503050406030204" pitchFamily="18" charset="0"/>
                        </a:rPr>
                        <a:t>Double</a:t>
                      </a:r>
                      <a:endParaRPr lang="en-ZA" sz="20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US" sz="2000" b="0" i="0" kern="1200" dirty="0" smtClean="0">
                          <a:solidFill>
                            <a:schemeClr val="dk1"/>
                          </a:solidFill>
                          <a:effectLst/>
                          <a:latin typeface="Cambria" panose="02040503050406030204" pitchFamily="18" charset="0"/>
                          <a:ea typeface="Cambria" panose="02040503050406030204" pitchFamily="18" charset="0"/>
                          <a:cs typeface="+mn-cs"/>
                        </a:rPr>
                        <a:t>This field shows the percentage change in the cryptocurrency's price over the last 7</a:t>
                      </a:r>
                      <a:r>
                        <a:rPr lang="en-US" sz="2000" b="0" i="0" kern="1200" baseline="0" dirty="0" smtClean="0">
                          <a:solidFill>
                            <a:schemeClr val="dk1"/>
                          </a:solidFill>
                          <a:effectLst/>
                          <a:latin typeface="Cambria" panose="02040503050406030204" pitchFamily="18" charset="0"/>
                          <a:ea typeface="Cambria" panose="02040503050406030204" pitchFamily="18" charset="0"/>
                          <a:cs typeface="+mn-cs"/>
                        </a:rPr>
                        <a:t> </a:t>
                      </a:r>
                      <a:r>
                        <a:rPr lang="en-US" sz="2000" b="0" i="0" kern="1200" dirty="0" smtClean="0">
                          <a:solidFill>
                            <a:schemeClr val="dk1"/>
                          </a:solidFill>
                          <a:effectLst/>
                          <a:latin typeface="Cambria" panose="02040503050406030204" pitchFamily="18" charset="0"/>
                          <a:ea typeface="Cambria" panose="02040503050406030204" pitchFamily="18" charset="0"/>
                          <a:cs typeface="+mn-cs"/>
                        </a:rPr>
                        <a:t>days.</a:t>
                      </a:r>
                      <a:endParaRPr lang="en-ZA" sz="20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1687728417"/>
                  </a:ext>
                </a:extLst>
              </a:tr>
            </a:tbl>
          </a:graphicData>
        </a:graphic>
      </p:graphicFrame>
      <p:sp>
        <p:nvSpPr>
          <p:cNvPr id="10" name="Slide Number Placeholder 5">
            <a:extLst>
              <a:ext uri="{FF2B5EF4-FFF2-40B4-BE49-F238E27FC236}">
                <a16:creationId xmlns="" xmlns:a16="http://schemas.microsoft.com/office/drawing/2014/main" id="{70202D98-AA1E-41BB-B94E-180311759C13}"/>
              </a:ext>
            </a:extLst>
          </p:cNvPr>
          <p:cNvSpPr txBox="1">
            <a:spLocks/>
          </p:cNvSpPr>
          <p:nvPr/>
        </p:nvSpPr>
        <p:spPr>
          <a:xfrm>
            <a:off x="11912400" y="6523751"/>
            <a:ext cx="432000" cy="432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latin typeface="Times New Roman" panose="02020603050405020304" pitchFamily="18" charset="0"/>
                <a:cs typeface="Times New Roman" panose="02020603050405020304" pitchFamily="18" charset="0"/>
              </a:rPr>
              <a:pPr/>
              <a:t>22</a:t>
            </a:fld>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162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FB4D5-DA14-4F29-9320-2DE0A6B571B9}"/>
              </a:ext>
            </a:extLst>
          </p:cNvPr>
          <p:cNvSpPr>
            <a:spLocks noGrp="1"/>
          </p:cNvSpPr>
          <p:nvPr>
            <p:ph type="title"/>
          </p:nvPr>
        </p:nvSpPr>
        <p:spPr>
          <a:xfrm>
            <a:off x="627017" y="746697"/>
            <a:ext cx="8117177" cy="432000"/>
          </a:xfrm>
        </p:spPr>
        <p:txBody>
          <a:bodyPr>
            <a:normAutofit fontScale="90000"/>
          </a:bodyPr>
          <a:lstStyle/>
          <a:p>
            <a:r>
              <a:rPr lang="en-US" sz="6000" dirty="0" smtClean="0">
                <a:solidFill>
                  <a:schemeClr val="bg1"/>
                </a:solidFill>
                <a:latin typeface="Cambria" panose="02040503050406030204" pitchFamily="18" charset="0"/>
                <a:ea typeface="Cambria" panose="02040503050406030204" pitchFamily="18" charset="0"/>
              </a:rPr>
              <a:t>Firebase Database</a:t>
            </a:r>
            <a:endParaRPr lang="en-US" sz="6000" dirty="0">
              <a:solidFill>
                <a:schemeClr val="bg1"/>
              </a:solidFill>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a:solidFill>
            <a:schemeClr val="tx1">
              <a:lumMod val="95000"/>
              <a:lumOff val="5000"/>
            </a:schemeClr>
          </a:solidFill>
        </p:spPr>
        <p:txBody>
          <a:bodyPr/>
          <a:lstStyle/>
          <a:p>
            <a:r>
              <a:rPr lang="en-US" dirty="0" smtClean="0"/>
              <a:t>  </a:t>
            </a:r>
            <a:endParaRPr lang="en-US" dirty="0"/>
          </a:p>
        </p:txBody>
      </p:sp>
      <p:graphicFrame>
        <p:nvGraphicFramePr>
          <p:cNvPr id="5" name="Table 4">
            <a:extLst>
              <a:ext uri="{FF2B5EF4-FFF2-40B4-BE49-F238E27FC236}">
                <a16:creationId xmlns=""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2033893035"/>
              </p:ext>
            </p:extLst>
          </p:nvPr>
        </p:nvGraphicFramePr>
        <p:xfrm>
          <a:off x="627017" y="1660107"/>
          <a:ext cx="11132983" cy="4698180"/>
        </p:xfrm>
        <a:graphic>
          <a:graphicData uri="http://schemas.openxmlformats.org/drawingml/2006/table">
            <a:tbl>
              <a:tblPr firstRow="1" firstCol="1">
                <a:tableStyleId>{21E4AEA4-8DFA-4A89-87EB-49C32662AFE0}</a:tableStyleId>
              </a:tblPr>
              <a:tblGrid>
                <a:gridCol w="2463571">
                  <a:extLst>
                    <a:ext uri="{9D8B030D-6E8A-4147-A177-3AD203B41FA5}">
                      <a16:colId xmlns="" xmlns:a16="http://schemas.microsoft.com/office/drawing/2014/main" val="1173992025"/>
                    </a:ext>
                  </a:extLst>
                </a:gridCol>
                <a:gridCol w="2891455">
                  <a:extLst>
                    <a:ext uri="{9D8B030D-6E8A-4147-A177-3AD203B41FA5}">
                      <a16:colId xmlns="" xmlns:a16="http://schemas.microsoft.com/office/drawing/2014/main" val="115202853"/>
                    </a:ext>
                  </a:extLst>
                </a:gridCol>
                <a:gridCol w="5777957">
                  <a:extLst>
                    <a:ext uri="{9D8B030D-6E8A-4147-A177-3AD203B41FA5}">
                      <a16:colId xmlns="" xmlns:a16="http://schemas.microsoft.com/office/drawing/2014/main" val="1007882540"/>
                    </a:ext>
                  </a:extLst>
                </a:gridCol>
              </a:tblGrid>
              <a:tr h="1065219">
                <a:tc>
                  <a:txBody>
                    <a:bodyPr/>
                    <a:lstStyle/>
                    <a:p>
                      <a:pPr algn="ctr"/>
                      <a:r>
                        <a:rPr lang="en-ZA" sz="2800" b="1" dirty="0" smtClean="0">
                          <a:solidFill>
                            <a:schemeClr val="bg1"/>
                          </a:solidFill>
                          <a:latin typeface="Cambria" panose="02040503050406030204" pitchFamily="18" charset="0"/>
                          <a:ea typeface="Cambria" panose="02040503050406030204" pitchFamily="18" charset="0"/>
                        </a:rPr>
                        <a:t>Field Name</a:t>
                      </a:r>
                      <a:endParaRPr lang="en-ZA" sz="28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800" b="1" dirty="0" smtClean="0">
                          <a:solidFill>
                            <a:schemeClr val="bg1"/>
                          </a:solidFill>
                          <a:latin typeface="Cambria" panose="02040503050406030204" pitchFamily="18" charset="0"/>
                          <a:ea typeface="Cambria" panose="02040503050406030204" pitchFamily="18" charset="0"/>
                        </a:rPr>
                        <a:t>Data </a:t>
                      </a:r>
                      <a:r>
                        <a:rPr lang="en-ZA" sz="2800" b="1" dirty="0" err="1" smtClean="0">
                          <a:solidFill>
                            <a:schemeClr val="bg1"/>
                          </a:solidFill>
                          <a:latin typeface="Cambria" panose="02040503050406030204" pitchFamily="18" charset="0"/>
                          <a:ea typeface="Cambria" panose="02040503050406030204" pitchFamily="18" charset="0"/>
                        </a:rPr>
                        <a:t>tpe</a:t>
                      </a:r>
                      <a:endParaRPr lang="en-ZA" sz="28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800" b="1" dirty="0" smtClean="0">
                          <a:solidFill>
                            <a:schemeClr val="bg1"/>
                          </a:solidFill>
                          <a:latin typeface="Cambria" panose="02040503050406030204" pitchFamily="18" charset="0"/>
                          <a:ea typeface="Cambria" panose="02040503050406030204" pitchFamily="18" charset="0"/>
                        </a:rPr>
                        <a:t>Description</a:t>
                      </a:r>
                      <a:endParaRPr lang="en-ZA" sz="2800" b="1" dirty="0">
                        <a:solidFill>
                          <a:schemeClr val="bg1"/>
                        </a:solidFill>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1007223600"/>
                  </a:ext>
                </a:extLst>
              </a:tr>
              <a:tr h="805959">
                <a:tc>
                  <a:txBody>
                    <a:bodyPr/>
                    <a:lstStyle/>
                    <a:p>
                      <a:pPr algn="ctr"/>
                      <a:r>
                        <a:rPr lang="en-US" sz="2000" b="1" i="0" kern="1200" dirty="0" err="1" smtClean="0">
                          <a:solidFill>
                            <a:schemeClr val="lt1"/>
                          </a:solidFill>
                          <a:effectLst/>
                          <a:latin typeface="Cambria" panose="02040503050406030204" pitchFamily="18" charset="0"/>
                          <a:ea typeface="Cambria" panose="02040503050406030204" pitchFamily="18" charset="0"/>
                          <a:cs typeface="+mn-cs"/>
                        </a:rPr>
                        <a:t>percentChange</a:t>
                      </a:r>
                      <a:r>
                        <a:rPr lang="en-US" sz="2000" b="1" i="0" kern="1200" dirty="0" smtClean="0">
                          <a:solidFill>
                            <a:schemeClr val="lt1"/>
                          </a:solidFill>
                          <a:effectLst/>
                          <a:latin typeface="Cambria" panose="02040503050406030204" pitchFamily="18" charset="0"/>
                          <a:ea typeface="Cambria" panose="02040503050406030204" pitchFamily="18" charset="0"/>
                          <a:cs typeface="+mn-cs"/>
                        </a:rPr>
                        <a:t> 90d</a:t>
                      </a:r>
                      <a:endParaRPr lang="en-ZA" sz="2000" b="1" dirty="0">
                        <a:solidFill>
                          <a:schemeClr val="bg1"/>
                        </a:solidFill>
                        <a:latin typeface="Cambria" panose="02040503050406030204" pitchFamily="18" charset="0"/>
                        <a:ea typeface="Cambria" panose="02040503050406030204" pitchFamily="18" charset="0"/>
                      </a:endParaRPr>
                    </a:p>
                  </a:txBody>
                  <a:tcPr anchor="ctr"/>
                </a:tc>
                <a:tc>
                  <a:txBody>
                    <a:bodyPr/>
                    <a:lstStyle/>
                    <a:p>
                      <a:pPr algn="ctr"/>
                      <a:r>
                        <a:rPr lang="en-ZA" sz="2000" dirty="0" smtClean="0">
                          <a:solidFill>
                            <a:schemeClr val="tx1"/>
                          </a:solidFill>
                          <a:latin typeface="Cambria" panose="02040503050406030204" pitchFamily="18" charset="0"/>
                          <a:ea typeface="Cambria" panose="02040503050406030204" pitchFamily="18" charset="0"/>
                        </a:rPr>
                        <a:t>String</a:t>
                      </a:r>
                      <a:endParaRPr lang="en-ZA" sz="20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US" sz="2000" b="0" i="0" kern="1200" dirty="0" smtClean="0">
                          <a:solidFill>
                            <a:schemeClr val="dk1"/>
                          </a:solidFill>
                          <a:effectLst/>
                          <a:latin typeface="Cambria" panose="02040503050406030204" pitchFamily="18" charset="0"/>
                          <a:ea typeface="Cambria" panose="02040503050406030204" pitchFamily="18" charset="0"/>
                          <a:cs typeface="+mn-cs"/>
                        </a:rPr>
                        <a:t>This field shows the percentage change in the cryptocurrency's price over the last  90 days.</a:t>
                      </a:r>
                      <a:endParaRPr lang="en-ZA" sz="20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3583495943"/>
                  </a:ext>
                </a:extLst>
              </a:tr>
              <a:tr h="978664">
                <a:tc>
                  <a:txBody>
                    <a:bodyPr/>
                    <a:lstStyle/>
                    <a:p>
                      <a:pPr algn="ctr"/>
                      <a:r>
                        <a:rPr lang="en-US" sz="2000" b="1" i="0" kern="1200" dirty="0" smtClean="0">
                          <a:solidFill>
                            <a:schemeClr val="lt1"/>
                          </a:solidFill>
                          <a:effectLst/>
                          <a:latin typeface="Cambria" panose="02040503050406030204" pitchFamily="18" charset="0"/>
                          <a:ea typeface="Cambria" panose="02040503050406030204" pitchFamily="18" charset="0"/>
                          <a:cs typeface="+mn-cs"/>
                        </a:rPr>
                        <a:t>price</a:t>
                      </a:r>
                      <a:endParaRPr lang="en-ZA" sz="2000" b="1" dirty="0">
                        <a:solidFill>
                          <a:schemeClr val="bg1"/>
                        </a:solidFill>
                        <a:latin typeface="Cambria" panose="02040503050406030204" pitchFamily="18" charset="0"/>
                        <a:ea typeface="Cambria" panose="02040503050406030204" pitchFamily="18" charset="0"/>
                      </a:endParaRPr>
                    </a:p>
                  </a:txBody>
                  <a:tcPr anchor="ctr"/>
                </a:tc>
                <a:tc>
                  <a:txBody>
                    <a:bodyPr/>
                    <a:lstStyle/>
                    <a:p>
                      <a:pPr algn="ctr"/>
                      <a:r>
                        <a:rPr lang="en-ZA" sz="2000" dirty="0" smtClean="0">
                          <a:solidFill>
                            <a:schemeClr val="tx1"/>
                          </a:solidFill>
                          <a:latin typeface="Cambria" panose="02040503050406030204" pitchFamily="18" charset="0"/>
                          <a:ea typeface="Cambria" panose="02040503050406030204" pitchFamily="18" charset="0"/>
                        </a:rPr>
                        <a:t>String</a:t>
                      </a:r>
                      <a:endParaRPr lang="en-ZA" sz="20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US" sz="2000" b="0" i="0" kern="1200" dirty="0" smtClean="0">
                          <a:solidFill>
                            <a:schemeClr val="dk1"/>
                          </a:solidFill>
                          <a:effectLst/>
                          <a:latin typeface="Cambria" panose="02040503050406030204" pitchFamily="18" charset="0"/>
                          <a:ea typeface="Cambria" panose="02040503050406030204" pitchFamily="18" charset="0"/>
                          <a:cs typeface="+mn-cs"/>
                        </a:rPr>
                        <a:t>The Current Price of the cryptocurrency.</a:t>
                      </a:r>
                      <a:endParaRPr lang="en-ZA" sz="20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2912132828"/>
                  </a:ext>
                </a:extLst>
              </a:tr>
              <a:tr h="865491">
                <a:tc>
                  <a:txBody>
                    <a:bodyPr/>
                    <a:lstStyle/>
                    <a:p>
                      <a:pPr algn="ctr"/>
                      <a:r>
                        <a:rPr lang="en-US" sz="2000" b="1" i="0" kern="1200" dirty="0" smtClean="0">
                          <a:solidFill>
                            <a:schemeClr val="lt1"/>
                          </a:solidFill>
                          <a:effectLst/>
                          <a:latin typeface="Cambria" panose="02040503050406030204" pitchFamily="18" charset="0"/>
                          <a:ea typeface="Cambria" panose="02040503050406030204" pitchFamily="18" charset="0"/>
                          <a:cs typeface="+mn-cs"/>
                        </a:rPr>
                        <a:t>volume24h</a:t>
                      </a:r>
                      <a:endParaRPr lang="en-ZA" sz="2000" b="1" dirty="0">
                        <a:solidFill>
                          <a:schemeClr val="bg1"/>
                        </a:solidFill>
                        <a:latin typeface="Cambria" panose="02040503050406030204" pitchFamily="18" charset="0"/>
                        <a:ea typeface="Cambria" panose="02040503050406030204" pitchFamily="18" charset="0"/>
                      </a:endParaRPr>
                    </a:p>
                  </a:txBody>
                  <a:tcPr anchor="ctr"/>
                </a:tc>
                <a:tc>
                  <a:txBody>
                    <a:bodyPr/>
                    <a:lstStyle/>
                    <a:p>
                      <a:pPr algn="ctr"/>
                      <a:r>
                        <a:rPr lang="en-ZA" sz="2000" dirty="0" smtClean="0">
                          <a:solidFill>
                            <a:schemeClr val="tx1"/>
                          </a:solidFill>
                          <a:latin typeface="Cambria" panose="02040503050406030204" pitchFamily="18" charset="0"/>
                          <a:ea typeface="Cambria" panose="02040503050406030204" pitchFamily="18" charset="0"/>
                        </a:rPr>
                        <a:t>String</a:t>
                      </a:r>
                      <a:endParaRPr lang="en-ZA" sz="20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US" sz="1800" b="0" i="0" kern="1200" dirty="0" smtClean="0">
                          <a:solidFill>
                            <a:schemeClr val="dk1"/>
                          </a:solidFill>
                          <a:effectLst/>
                          <a:latin typeface="Cambria" panose="02040503050406030204" pitchFamily="18" charset="0"/>
                          <a:ea typeface="Cambria" panose="02040503050406030204" pitchFamily="18" charset="0"/>
                          <a:cs typeface="+mn-cs"/>
                        </a:rPr>
                        <a:t>This field represents the trading volume of the cryptocurrency over the last 24 hours.</a:t>
                      </a:r>
                      <a:endParaRPr lang="en-ZA" sz="20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1094300830"/>
                  </a:ext>
                </a:extLst>
              </a:tr>
              <a:tr h="982847">
                <a:tc>
                  <a:txBody>
                    <a:bodyPr/>
                    <a:lstStyle/>
                    <a:p>
                      <a:pPr algn="ctr"/>
                      <a:r>
                        <a:rPr lang="en-US" sz="2000" b="1" kern="1200" dirty="0" smtClean="0">
                          <a:solidFill>
                            <a:schemeClr val="lt1"/>
                          </a:solidFill>
                          <a:effectLst/>
                          <a:latin typeface="Cambria" panose="02040503050406030204" pitchFamily="18" charset="0"/>
                          <a:ea typeface="Cambria" panose="02040503050406030204" pitchFamily="18" charset="0"/>
                          <a:cs typeface="+mn-cs"/>
                        </a:rPr>
                        <a:t>dateAdded2</a:t>
                      </a:r>
                      <a:endParaRPr lang="en-ZA" sz="2000" b="1" dirty="0">
                        <a:solidFill>
                          <a:schemeClr val="bg1"/>
                        </a:solidFill>
                        <a:latin typeface="Cambria" panose="02040503050406030204" pitchFamily="18" charset="0"/>
                        <a:ea typeface="Cambria" panose="02040503050406030204" pitchFamily="18" charset="0"/>
                      </a:endParaRPr>
                    </a:p>
                  </a:txBody>
                  <a:tcPr anchor="ctr"/>
                </a:tc>
                <a:tc>
                  <a:txBody>
                    <a:bodyPr/>
                    <a:lstStyle/>
                    <a:p>
                      <a:pPr algn="ctr"/>
                      <a:r>
                        <a:rPr lang="en-ZA" sz="2000" dirty="0" smtClean="0">
                          <a:solidFill>
                            <a:schemeClr val="tx1"/>
                          </a:solidFill>
                          <a:latin typeface="Cambria" panose="02040503050406030204" pitchFamily="18" charset="0"/>
                          <a:ea typeface="Cambria" panose="02040503050406030204" pitchFamily="18" charset="0"/>
                        </a:rPr>
                        <a:t>Date</a:t>
                      </a:r>
                      <a:endParaRPr lang="en-ZA" sz="20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US" sz="1800" b="0" i="0" kern="1200" dirty="0" smtClean="0">
                          <a:solidFill>
                            <a:schemeClr val="dk1"/>
                          </a:solidFill>
                          <a:effectLst/>
                          <a:latin typeface="Cambria" panose="02040503050406030204" pitchFamily="18" charset="0"/>
                          <a:ea typeface="Cambria" panose="02040503050406030204" pitchFamily="18" charset="0"/>
                          <a:cs typeface="+mn-cs"/>
                        </a:rPr>
                        <a:t>This field represents a date associated with the cryptocurrency.</a:t>
                      </a:r>
                      <a:endParaRPr lang="en-ZA" sz="20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1687728417"/>
                  </a:ext>
                </a:extLst>
              </a:tr>
            </a:tbl>
          </a:graphicData>
        </a:graphic>
      </p:graphicFrame>
      <p:sp>
        <p:nvSpPr>
          <p:cNvPr id="10" name="Slide Number Placeholder 5">
            <a:extLst>
              <a:ext uri="{FF2B5EF4-FFF2-40B4-BE49-F238E27FC236}">
                <a16:creationId xmlns="" xmlns:a16="http://schemas.microsoft.com/office/drawing/2014/main" id="{70202D98-AA1E-41BB-B94E-180311759C13}"/>
              </a:ext>
            </a:extLst>
          </p:cNvPr>
          <p:cNvSpPr txBox="1">
            <a:spLocks/>
          </p:cNvSpPr>
          <p:nvPr/>
        </p:nvSpPr>
        <p:spPr>
          <a:xfrm>
            <a:off x="11760000" y="6433483"/>
            <a:ext cx="432000" cy="432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23</a:t>
            </a:fld>
            <a:endParaRPr lang="en-US" dirty="0">
              <a:solidFill>
                <a:schemeClr val="bg1"/>
              </a:solidFill>
            </a:endParaRPr>
          </a:p>
        </p:txBody>
      </p:sp>
    </p:spTree>
    <p:extLst>
      <p:ext uri="{BB962C8B-B14F-4D97-AF65-F5344CB8AC3E}">
        <p14:creationId xmlns:p14="http://schemas.microsoft.com/office/powerpoint/2010/main" val="2240834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FB4D5-DA14-4F29-9320-2DE0A6B571B9}"/>
              </a:ext>
            </a:extLst>
          </p:cNvPr>
          <p:cNvSpPr>
            <a:spLocks noGrp="1"/>
          </p:cNvSpPr>
          <p:nvPr>
            <p:ph type="title"/>
          </p:nvPr>
        </p:nvSpPr>
        <p:spPr>
          <a:xfrm>
            <a:off x="101600" y="384365"/>
            <a:ext cx="12580983" cy="432000"/>
          </a:xfrm>
        </p:spPr>
        <p:txBody>
          <a:bodyPr>
            <a:normAutofit fontScale="90000"/>
          </a:bodyPr>
          <a:lstStyle/>
          <a:p>
            <a:r>
              <a:rPr lang="en-US" sz="6000" dirty="0" smtClean="0">
                <a:solidFill>
                  <a:schemeClr val="bg1"/>
                </a:solidFill>
                <a:latin typeface="Cambria" panose="02040503050406030204" pitchFamily="18" charset="0"/>
                <a:ea typeface="Cambria" panose="02040503050406030204" pitchFamily="18" charset="0"/>
              </a:rPr>
              <a:t>   Real-Time Database For Fav. Coins</a:t>
            </a:r>
            <a:endParaRPr lang="en-US" sz="6000" dirty="0">
              <a:solidFill>
                <a:schemeClr val="bg1"/>
              </a:solidFill>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24</a:t>
            </a:fld>
            <a:endParaRPr lang="en-US" dirty="0"/>
          </a:p>
        </p:txBody>
      </p:sp>
      <p:graphicFrame>
        <p:nvGraphicFramePr>
          <p:cNvPr id="5" name="Table 4">
            <a:extLst>
              <a:ext uri="{FF2B5EF4-FFF2-40B4-BE49-F238E27FC236}">
                <a16:creationId xmlns=""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4030207937"/>
              </p:ext>
            </p:extLst>
          </p:nvPr>
        </p:nvGraphicFramePr>
        <p:xfrm>
          <a:off x="699586" y="1108565"/>
          <a:ext cx="10944298" cy="3339725"/>
        </p:xfrm>
        <a:graphic>
          <a:graphicData uri="http://schemas.openxmlformats.org/drawingml/2006/table">
            <a:tbl>
              <a:tblPr firstRow="1" firstCol="1">
                <a:tableStyleId>{21E4AEA4-8DFA-4A89-87EB-49C32662AFE0}</a:tableStyleId>
              </a:tblPr>
              <a:tblGrid>
                <a:gridCol w="2421818">
                  <a:extLst>
                    <a:ext uri="{9D8B030D-6E8A-4147-A177-3AD203B41FA5}">
                      <a16:colId xmlns="" xmlns:a16="http://schemas.microsoft.com/office/drawing/2014/main" val="1173992025"/>
                    </a:ext>
                  </a:extLst>
                </a:gridCol>
                <a:gridCol w="2842450">
                  <a:extLst>
                    <a:ext uri="{9D8B030D-6E8A-4147-A177-3AD203B41FA5}">
                      <a16:colId xmlns="" xmlns:a16="http://schemas.microsoft.com/office/drawing/2014/main" val="115202853"/>
                    </a:ext>
                  </a:extLst>
                </a:gridCol>
                <a:gridCol w="5680030">
                  <a:extLst>
                    <a:ext uri="{9D8B030D-6E8A-4147-A177-3AD203B41FA5}">
                      <a16:colId xmlns="" xmlns:a16="http://schemas.microsoft.com/office/drawing/2014/main" val="1007882540"/>
                    </a:ext>
                  </a:extLst>
                </a:gridCol>
              </a:tblGrid>
              <a:tr h="850997">
                <a:tc>
                  <a:txBody>
                    <a:bodyPr/>
                    <a:lstStyle/>
                    <a:p>
                      <a:pPr algn="ctr"/>
                      <a:r>
                        <a:rPr lang="en-ZA" sz="2800" b="1" dirty="0" smtClean="0">
                          <a:solidFill>
                            <a:schemeClr val="bg1"/>
                          </a:solidFill>
                          <a:latin typeface="Cambria" panose="02040503050406030204" pitchFamily="18" charset="0"/>
                          <a:ea typeface="Cambria" panose="02040503050406030204" pitchFamily="18" charset="0"/>
                        </a:rPr>
                        <a:t>Field Name</a:t>
                      </a:r>
                      <a:endParaRPr lang="en-ZA" sz="28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800" b="1" dirty="0" smtClean="0">
                          <a:solidFill>
                            <a:schemeClr val="bg1"/>
                          </a:solidFill>
                          <a:latin typeface="Cambria" panose="02040503050406030204" pitchFamily="18" charset="0"/>
                          <a:ea typeface="Cambria" panose="02040503050406030204" pitchFamily="18" charset="0"/>
                        </a:rPr>
                        <a:t>Data </a:t>
                      </a:r>
                      <a:r>
                        <a:rPr lang="en-ZA" sz="2800" b="1" dirty="0" err="1" smtClean="0">
                          <a:solidFill>
                            <a:schemeClr val="bg1"/>
                          </a:solidFill>
                          <a:latin typeface="Cambria" panose="02040503050406030204" pitchFamily="18" charset="0"/>
                          <a:ea typeface="Cambria" panose="02040503050406030204" pitchFamily="18" charset="0"/>
                        </a:rPr>
                        <a:t>tpe</a:t>
                      </a:r>
                      <a:endParaRPr lang="en-ZA" sz="2800" b="1" dirty="0">
                        <a:solidFill>
                          <a:schemeClr val="bg1"/>
                        </a:solidFill>
                        <a:latin typeface="Cambria" panose="02040503050406030204" pitchFamily="18" charset="0"/>
                        <a:ea typeface="Cambria" panose="02040503050406030204" pitchFamily="18" charset="0"/>
                      </a:endParaRPr>
                    </a:p>
                  </a:txBody>
                  <a:tcPr/>
                </a:tc>
                <a:tc>
                  <a:txBody>
                    <a:bodyPr/>
                    <a:lstStyle/>
                    <a:p>
                      <a:pPr algn="ctr"/>
                      <a:r>
                        <a:rPr lang="en-ZA" sz="2800" b="1" dirty="0" smtClean="0">
                          <a:solidFill>
                            <a:schemeClr val="bg1"/>
                          </a:solidFill>
                          <a:latin typeface="Cambria" panose="02040503050406030204" pitchFamily="18" charset="0"/>
                          <a:ea typeface="Cambria" panose="02040503050406030204" pitchFamily="18" charset="0"/>
                        </a:rPr>
                        <a:t>Description</a:t>
                      </a:r>
                      <a:endParaRPr lang="en-ZA" sz="2800" b="1" dirty="0">
                        <a:solidFill>
                          <a:schemeClr val="bg1"/>
                        </a:solidFill>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1007223600"/>
                  </a:ext>
                </a:extLst>
              </a:tr>
              <a:tr h="674353">
                <a:tc>
                  <a:txBody>
                    <a:bodyPr/>
                    <a:lstStyle/>
                    <a:p>
                      <a:pPr algn="ctr"/>
                      <a:r>
                        <a:rPr lang="en-US" sz="2000" b="1" kern="1200" dirty="0" err="1" smtClean="0">
                          <a:solidFill>
                            <a:schemeClr val="lt1"/>
                          </a:solidFill>
                          <a:effectLst/>
                          <a:latin typeface="Cambria" panose="02040503050406030204" pitchFamily="18" charset="0"/>
                          <a:ea typeface="Cambria" panose="02040503050406030204" pitchFamily="18" charset="0"/>
                          <a:cs typeface="+mn-cs"/>
                        </a:rPr>
                        <a:t>coinId</a:t>
                      </a:r>
                      <a:endParaRPr lang="en-ZA" sz="2000" b="1" dirty="0">
                        <a:solidFill>
                          <a:schemeClr val="bg1"/>
                        </a:solidFill>
                        <a:latin typeface="Cambria" panose="02040503050406030204" pitchFamily="18" charset="0"/>
                        <a:ea typeface="Cambria" panose="02040503050406030204" pitchFamily="18" charset="0"/>
                      </a:endParaRPr>
                    </a:p>
                  </a:txBody>
                  <a:tcPr anchor="ctr"/>
                </a:tc>
                <a:tc>
                  <a:txBody>
                    <a:bodyPr/>
                    <a:lstStyle/>
                    <a:p>
                      <a:pPr algn="ctr"/>
                      <a:r>
                        <a:rPr lang="en-ZA" sz="2000" dirty="0" smtClean="0">
                          <a:solidFill>
                            <a:schemeClr val="tx1"/>
                          </a:solidFill>
                          <a:latin typeface="Cambria" panose="02040503050406030204" pitchFamily="18" charset="0"/>
                          <a:ea typeface="Cambria" panose="02040503050406030204" pitchFamily="18" charset="0"/>
                        </a:rPr>
                        <a:t>Long</a:t>
                      </a:r>
                      <a:endParaRPr lang="en-ZA" sz="200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US" sz="2000" b="0" i="0" kern="1200" dirty="0" smtClean="0">
                          <a:solidFill>
                            <a:schemeClr val="dk1"/>
                          </a:solidFill>
                          <a:effectLst/>
                          <a:latin typeface="Cambria" panose="02040503050406030204" pitchFamily="18" charset="0"/>
                          <a:ea typeface="Cambria" panose="02040503050406030204" pitchFamily="18" charset="0"/>
                          <a:cs typeface="+mn-cs"/>
                        </a:rPr>
                        <a:t>This field represents the unique identifier  for the cryptocurrency. </a:t>
                      </a:r>
                      <a:endParaRPr lang="en-ZA" sz="20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3583495943"/>
                  </a:ext>
                </a:extLst>
              </a:tr>
              <a:tr h="781848">
                <a:tc>
                  <a:txBody>
                    <a:bodyPr/>
                    <a:lstStyle/>
                    <a:p>
                      <a:pPr algn="ctr"/>
                      <a:r>
                        <a:rPr lang="en-US" sz="2000" b="1" kern="1200" dirty="0" err="1" smtClean="0">
                          <a:solidFill>
                            <a:schemeClr val="lt1"/>
                          </a:solidFill>
                          <a:effectLst/>
                          <a:latin typeface="Cambria" panose="02040503050406030204" pitchFamily="18" charset="0"/>
                          <a:ea typeface="Cambria" panose="02040503050406030204" pitchFamily="18" charset="0"/>
                          <a:cs typeface="+mn-cs"/>
                        </a:rPr>
                        <a:t>coinName</a:t>
                      </a:r>
                      <a:endParaRPr lang="en-ZA" sz="2000" b="1" dirty="0">
                        <a:solidFill>
                          <a:schemeClr val="bg1"/>
                        </a:solidFill>
                        <a:latin typeface="Cambria" panose="02040503050406030204" pitchFamily="18" charset="0"/>
                        <a:ea typeface="Cambria" panose="02040503050406030204" pitchFamily="18" charset="0"/>
                      </a:endParaRPr>
                    </a:p>
                  </a:txBody>
                  <a:tcPr anchor="ctr"/>
                </a:tc>
                <a:tc>
                  <a:txBody>
                    <a:bodyPr/>
                    <a:lstStyle/>
                    <a:p>
                      <a:pPr algn="ctr"/>
                      <a:r>
                        <a:rPr lang="en-US" sz="2000" b="0" i="0" kern="1200" dirty="0" smtClean="0">
                          <a:solidFill>
                            <a:schemeClr val="dk1"/>
                          </a:solidFill>
                          <a:effectLst/>
                          <a:latin typeface="Cambria" panose="02040503050406030204" pitchFamily="18" charset="0"/>
                          <a:ea typeface="Cambria" panose="02040503050406030204" pitchFamily="18" charset="0"/>
                          <a:cs typeface="+mn-cs"/>
                        </a:rPr>
                        <a:t>String</a:t>
                      </a:r>
                      <a:endParaRPr lang="en-ZA" sz="2000" b="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US" sz="2000" b="0" i="0" kern="1200" dirty="0" smtClean="0">
                          <a:solidFill>
                            <a:schemeClr val="dk1"/>
                          </a:solidFill>
                          <a:effectLst/>
                          <a:latin typeface="Cambria" panose="02040503050406030204" pitchFamily="18" charset="0"/>
                          <a:ea typeface="Cambria" panose="02040503050406030204" pitchFamily="18" charset="0"/>
                          <a:cs typeface="+mn-cs"/>
                        </a:rPr>
                        <a:t>This field holds an instance of the </a:t>
                      </a:r>
                      <a:r>
                        <a:rPr lang="en-US" sz="2000" dirty="0" err="1" smtClean="0">
                          <a:latin typeface="Cambria" panose="02040503050406030204" pitchFamily="18" charset="0"/>
                          <a:ea typeface="Cambria" panose="02040503050406030204" pitchFamily="18" charset="0"/>
                        </a:rPr>
                        <a:t>CryptoCurrency</a:t>
                      </a:r>
                      <a:r>
                        <a:rPr lang="en-US" sz="2000" b="0" i="0" kern="1200" dirty="0" smtClean="0">
                          <a:solidFill>
                            <a:schemeClr val="dk1"/>
                          </a:solidFill>
                          <a:effectLst/>
                          <a:latin typeface="Cambria" panose="02040503050406030204" pitchFamily="18" charset="0"/>
                          <a:ea typeface="Cambria" panose="02040503050406030204" pitchFamily="18" charset="0"/>
                          <a:cs typeface="+mn-cs"/>
                        </a:rPr>
                        <a:t> class..</a:t>
                      </a:r>
                      <a:endParaRPr lang="en-ZA" sz="20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2912132828"/>
                  </a:ext>
                </a:extLst>
              </a:tr>
              <a:tr h="967550">
                <a:tc>
                  <a:txBody>
                    <a:bodyPr/>
                    <a:lstStyle/>
                    <a:p>
                      <a:pPr algn="ctr"/>
                      <a:r>
                        <a:rPr lang="en-ZA" sz="2000" b="1" dirty="0" err="1" smtClean="0">
                          <a:solidFill>
                            <a:schemeClr val="bg1"/>
                          </a:solidFill>
                          <a:latin typeface="Cambria" panose="02040503050406030204" pitchFamily="18" charset="0"/>
                          <a:ea typeface="Cambria" panose="02040503050406030204" pitchFamily="18" charset="0"/>
                        </a:rPr>
                        <a:t>tim</a:t>
                      </a:r>
                      <a:r>
                        <a:rPr lang="en-US" sz="2000" b="1" dirty="0" err="1" smtClean="0">
                          <a:solidFill>
                            <a:schemeClr val="bg1"/>
                          </a:solidFill>
                          <a:latin typeface="Cambria" panose="02040503050406030204" pitchFamily="18" charset="0"/>
                          <a:ea typeface="Cambria" panose="02040503050406030204" pitchFamily="18" charset="0"/>
                        </a:rPr>
                        <a:t>eStamp</a:t>
                      </a:r>
                      <a:endParaRPr lang="en-ZA" sz="2000" b="1" dirty="0">
                        <a:solidFill>
                          <a:schemeClr val="bg1"/>
                        </a:solidFill>
                        <a:latin typeface="Cambria" panose="02040503050406030204" pitchFamily="18" charset="0"/>
                        <a:ea typeface="Cambria" panose="02040503050406030204" pitchFamily="18" charset="0"/>
                      </a:endParaRPr>
                    </a:p>
                  </a:txBody>
                  <a:tcPr anchor="ctr"/>
                </a:tc>
                <a:tc>
                  <a:txBody>
                    <a:bodyPr/>
                    <a:lstStyle/>
                    <a:p>
                      <a:pPr algn="ctr"/>
                      <a:r>
                        <a:rPr lang="en-US" sz="2000" b="0" i="0" kern="1200" dirty="0" smtClean="0">
                          <a:solidFill>
                            <a:schemeClr val="dk1"/>
                          </a:solidFill>
                          <a:effectLst/>
                          <a:latin typeface="Cambria" panose="02040503050406030204" pitchFamily="18" charset="0"/>
                          <a:ea typeface="Cambria" panose="02040503050406030204" pitchFamily="18" charset="0"/>
                          <a:cs typeface="+mn-cs"/>
                        </a:rPr>
                        <a:t>String </a:t>
                      </a:r>
                      <a:endParaRPr lang="en-ZA" sz="2000" b="0" dirty="0">
                        <a:solidFill>
                          <a:schemeClr val="tx1"/>
                        </a:solidFill>
                        <a:latin typeface="Cambria" panose="02040503050406030204" pitchFamily="18" charset="0"/>
                        <a:ea typeface="Cambria" panose="02040503050406030204" pitchFamily="18" charset="0"/>
                      </a:endParaRPr>
                    </a:p>
                  </a:txBody>
                  <a:tcPr anchor="ctr"/>
                </a:tc>
                <a:tc>
                  <a:txBody>
                    <a:bodyPr/>
                    <a:lstStyle/>
                    <a:p>
                      <a:pPr algn="l"/>
                      <a:r>
                        <a:rPr lang="en-US" sz="2000" b="0" i="0" kern="1200" dirty="0" smtClean="0">
                          <a:solidFill>
                            <a:schemeClr val="dk1"/>
                          </a:solidFill>
                          <a:effectLst/>
                          <a:latin typeface="Cambria" panose="02040503050406030204" pitchFamily="18" charset="0"/>
                          <a:ea typeface="Cambria" panose="02040503050406030204" pitchFamily="18" charset="0"/>
                          <a:cs typeface="+mn-cs"/>
                        </a:rPr>
                        <a:t>This field represents a timestamp (current date and time ) associated with the when coin is</a:t>
                      </a:r>
                      <a:r>
                        <a:rPr lang="en-US" sz="2000" b="0" i="0" kern="1200" baseline="0" dirty="0" smtClean="0">
                          <a:solidFill>
                            <a:schemeClr val="dk1"/>
                          </a:solidFill>
                          <a:effectLst/>
                          <a:latin typeface="Cambria" panose="02040503050406030204" pitchFamily="18" charset="0"/>
                          <a:ea typeface="Cambria" panose="02040503050406030204" pitchFamily="18" charset="0"/>
                          <a:cs typeface="+mn-cs"/>
                        </a:rPr>
                        <a:t> saved in real time database</a:t>
                      </a:r>
                      <a:r>
                        <a:rPr lang="en-US" sz="2000" b="0" i="0" kern="1200" dirty="0" smtClean="0">
                          <a:solidFill>
                            <a:schemeClr val="dk1"/>
                          </a:solidFill>
                          <a:effectLst/>
                          <a:latin typeface="Cambria" panose="02040503050406030204" pitchFamily="18" charset="0"/>
                          <a:ea typeface="Cambria" panose="02040503050406030204" pitchFamily="18" charset="0"/>
                          <a:cs typeface="+mn-cs"/>
                        </a:rPr>
                        <a:t>. </a:t>
                      </a:r>
                      <a:endParaRPr lang="en-ZA" sz="2000" dirty="0">
                        <a:solidFill>
                          <a:schemeClr val="tx1"/>
                        </a:solidFill>
                        <a:latin typeface="Cambria" panose="02040503050406030204" pitchFamily="18" charset="0"/>
                        <a:ea typeface="Cambria" panose="02040503050406030204" pitchFamily="18" charset="0"/>
                      </a:endParaRPr>
                    </a:p>
                  </a:txBody>
                  <a:tcPr anchor="ctr"/>
                </a:tc>
                <a:extLst>
                  <a:ext uri="{0D108BD9-81ED-4DB2-BD59-A6C34878D82A}">
                    <a16:rowId xmlns="" xmlns:a16="http://schemas.microsoft.com/office/drawing/2014/main" val="1094300830"/>
                  </a:ext>
                </a:extLst>
              </a:tr>
            </a:tbl>
          </a:graphicData>
        </a:graphic>
      </p:graphicFrame>
      <p:sp>
        <p:nvSpPr>
          <p:cNvPr id="10" name="Slide Number Placeholder 5">
            <a:extLst>
              <a:ext uri="{FF2B5EF4-FFF2-40B4-BE49-F238E27FC236}">
                <a16:creationId xmlns="" xmlns:a16="http://schemas.microsoft.com/office/drawing/2014/main" id="{70202D98-AA1E-41BB-B94E-180311759C13}"/>
              </a:ext>
            </a:extLst>
          </p:cNvPr>
          <p:cNvSpPr txBox="1">
            <a:spLocks/>
          </p:cNvSpPr>
          <p:nvPr/>
        </p:nvSpPr>
        <p:spPr>
          <a:xfrm>
            <a:off x="11614855" y="6465433"/>
            <a:ext cx="432000" cy="432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24</a:t>
            </a:fld>
            <a:endParaRPr lang="en-US" dirty="0">
              <a:solidFill>
                <a:schemeClr val="bg1"/>
              </a:solidFill>
            </a:endParaRPr>
          </a:p>
        </p:txBody>
      </p:sp>
      <p:pic>
        <p:nvPicPr>
          <p:cNvPr id="6" name="Picture Placeholder 11">
            <a:extLst>
              <a:ext uri="{FF2B5EF4-FFF2-40B4-BE49-F238E27FC236}">
                <a16:creationId xmlns="" xmlns:a16="http://schemas.microsoft.com/office/drawing/2014/main" id="{8F5AE0D5-C196-A947-8AFE-449A48B26153}"/>
              </a:ext>
            </a:extLst>
          </p:cNvPr>
          <p:cNvPicPr>
            <a:picLocks noChangeAspect="1"/>
          </p:cNvPicPr>
          <p:nvPr/>
        </p:nvPicPr>
        <p:blipFill rotWithShape="1">
          <a:blip r:embed="rId2">
            <a:extLst>
              <a:ext uri="{28A0092B-C50C-407E-A947-70E740481C1C}">
                <a14:useLocalDpi xmlns:a14="http://schemas.microsoft.com/office/drawing/2010/main" val="0"/>
              </a:ext>
            </a:extLst>
          </a:blip>
          <a:srcRect t="12901" b="34814"/>
          <a:stretch/>
        </p:blipFill>
        <p:spPr>
          <a:xfrm>
            <a:off x="815704" y="4573403"/>
            <a:ext cx="10418354" cy="2013947"/>
          </a:xfrm>
          <a:prstGeom prst="rect">
            <a:avLst/>
          </a:prstGeom>
        </p:spPr>
      </p:pic>
    </p:spTree>
    <p:extLst>
      <p:ext uri="{BB962C8B-B14F-4D97-AF65-F5344CB8AC3E}">
        <p14:creationId xmlns:p14="http://schemas.microsoft.com/office/powerpoint/2010/main" val="2578211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04E83-A4F0-49C5-BB01-F5773509A2B3}"/>
              </a:ext>
            </a:extLst>
          </p:cNvPr>
          <p:cNvSpPr>
            <a:spLocks noGrp="1"/>
          </p:cNvSpPr>
          <p:nvPr>
            <p:ph type="title"/>
          </p:nvPr>
        </p:nvSpPr>
        <p:spPr>
          <a:xfrm>
            <a:off x="636000" y="777706"/>
            <a:ext cx="11340000" cy="432000"/>
          </a:xfrm>
        </p:spPr>
        <p:txBody>
          <a:bodyPr>
            <a:normAutofit fontScale="90000"/>
          </a:bodyPr>
          <a:lstStyle/>
          <a:p>
            <a:r>
              <a:rPr lang="en-US" sz="6000" dirty="0" smtClean="0">
                <a:solidFill>
                  <a:schemeClr val="bg1"/>
                </a:solidFill>
                <a:latin typeface="Cambria" panose="02040503050406030204" pitchFamily="18" charset="0"/>
                <a:ea typeface="Cambria" panose="02040503050406030204" pitchFamily="18" charset="0"/>
                <a:cs typeface="Times New Roman" panose="02020603050405020304" pitchFamily="18" charset="0"/>
              </a:rPr>
              <a:t>TESTING</a:t>
            </a:r>
            <a:endParaRPr lang="en-US" sz="6000"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CEEB3BAE-C0B2-447C-B8BE-96C6BD84D658}"/>
              </a:ext>
            </a:extLst>
          </p:cNvPr>
          <p:cNvSpPr>
            <a:spLocks noGrp="1"/>
          </p:cNvSpPr>
          <p:nvPr>
            <p:ph sz="half" idx="2"/>
          </p:nvPr>
        </p:nvSpPr>
        <p:spPr>
          <a:xfrm>
            <a:off x="0" y="1763351"/>
            <a:ext cx="12240000" cy="5040000"/>
          </a:xfrm>
          <a:solidFill>
            <a:schemeClr val="bg1"/>
          </a:solidFill>
        </p:spPr>
        <p:txBody>
          <a:bodyPr lIns="360000" rIns="720000"/>
          <a:lstStyle/>
          <a:p>
            <a:pPr lvl="1" algn="just"/>
            <a:endParaRPr lang="en-US" sz="31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algn="just"/>
            <a:r>
              <a:rPr lang="en-US" sz="3600" dirty="0">
                <a:solidFill>
                  <a:schemeClr val="tx1"/>
                </a:solidFill>
                <a:latin typeface="Cambria" panose="02040503050406030204" pitchFamily="18" charset="0"/>
                <a:ea typeface="Cambria" panose="02040503050406030204" pitchFamily="18" charset="0"/>
              </a:rPr>
              <a:t>Software testing is a process of running with intent of finding errors in the software. </a:t>
            </a:r>
            <a:endParaRPr lang="en-US" sz="3600" dirty="0" smtClean="0">
              <a:solidFill>
                <a:schemeClr val="tx1"/>
              </a:solidFill>
              <a:latin typeface="Cambria" panose="02040503050406030204" pitchFamily="18" charset="0"/>
              <a:ea typeface="Cambria" panose="02040503050406030204" pitchFamily="18" charset="0"/>
            </a:endParaRPr>
          </a:p>
          <a:p>
            <a:pPr algn="just"/>
            <a:r>
              <a:rPr lang="en-US" sz="3600" dirty="0" smtClean="0">
                <a:solidFill>
                  <a:schemeClr val="tx1"/>
                </a:solidFill>
                <a:latin typeface="Cambria" panose="02040503050406030204" pitchFamily="18" charset="0"/>
                <a:ea typeface="Cambria" panose="02040503050406030204" pitchFamily="18" charset="0"/>
              </a:rPr>
              <a:t>Software </a:t>
            </a:r>
            <a:r>
              <a:rPr lang="en-US" sz="3600" dirty="0">
                <a:solidFill>
                  <a:schemeClr val="tx1"/>
                </a:solidFill>
                <a:latin typeface="Cambria" panose="02040503050406030204" pitchFamily="18" charset="0"/>
                <a:ea typeface="Cambria" panose="02040503050406030204" pitchFamily="18" charset="0"/>
              </a:rPr>
              <a:t>testing assures the quality of software and represents the final review of other phase of the software like specification, design, code generation etc.</a:t>
            </a:r>
            <a:endParaRPr lang="en-US" sz="33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8" name="Slide Number Placeholder 7">
            <a:extLst>
              <a:ext uri="{FF2B5EF4-FFF2-40B4-BE49-F238E27FC236}">
                <a16:creationId xmlns="" xmlns:a16="http://schemas.microsoft.com/office/drawing/2014/main" id="{E6AC9832-FB01-464A-9824-61887B77997E}"/>
              </a:ext>
            </a:extLst>
          </p:cNvPr>
          <p:cNvSpPr>
            <a:spLocks noGrp="1"/>
          </p:cNvSpPr>
          <p:nvPr>
            <p:ph type="sldNum" sz="quarter" idx="33"/>
          </p:nvPr>
        </p:nvSpPr>
        <p:spPr>
          <a:xfrm>
            <a:off x="11788726" y="6438226"/>
            <a:ext cx="403274" cy="365125"/>
          </a:xfrm>
          <a:solidFill>
            <a:schemeClr val="tx1">
              <a:lumMod val="95000"/>
              <a:lumOff val="5000"/>
            </a:schemeClr>
          </a:solidFill>
        </p:spPr>
        <p:txBody>
          <a:bodyPr/>
          <a:lstStyle/>
          <a:p>
            <a:fld id="{19B51A1E-902D-48AF-9020-955120F399B6}" type="slidenum">
              <a:rPr lang="en-US" smtClean="0">
                <a:solidFill>
                  <a:schemeClr val="bg1"/>
                </a:solidFill>
                <a:latin typeface="Times New Roman" panose="02020603050405020304" pitchFamily="18" charset="0"/>
                <a:ea typeface="Cambria" panose="02040503050406030204" pitchFamily="18" charset="0"/>
                <a:cs typeface="Times New Roman" panose="02020603050405020304" pitchFamily="18" charset="0"/>
              </a:rPr>
              <a:pPr/>
              <a:t>25</a:t>
            </a:fld>
            <a:endParaRPr lang="en-US"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939931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04E83-A4F0-49C5-BB01-F5773509A2B3}"/>
              </a:ext>
            </a:extLst>
          </p:cNvPr>
          <p:cNvSpPr>
            <a:spLocks noGrp="1"/>
          </p:cNvSpPr>
          <p:nvPr>
            <p:ph type="title"/>
          </p:nvPr>
        </p:nvSpPr>
        <p:spPr>
          <a:xfrm>
            <a:off x="636000" y="734163"/>
            <a:ext cx="11340000" cy="432000"/>
          </a:xfrm>
        </p:spPr>
        <p:txBody>
          <a:bodyPr>
            <a:normAutofit fontScale="90000"/>
          </a:bodyPr>
          <a:lstStyle/>
          <a:p>
            <a:r>
              <a:rPr lang="en-US" sz="6000" dirty="0" smtClean="0">
                <a:solidFill>
                  <a:schemeClr val="bg1"/>
                </a:solidFill>
                <a:latin typeface="Cambria" panose="02040503050406030204" pitchFamily="18" charset="0"/>
                <a:ea typeface="Cambria" panose="02040503050406030204" pitchFamily="18" charset="0"/>
                <a:cs typeface="Times New Roman" panose="02020603050405020304" pitchFamily="18" charset="0"/>
              </a:rPr>
              <a:t>TESTING</a:t>
            </a:r>
            <a:endParaRPr lang="en-US" sz="6000"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CEEB3BAE-C0B2-447C-B8BE-96C6BD84D658}"/>
              </a:ext>
            </a:extLst>
          </p:cNvPr>
          <p:cNvSpPr>
            <a:spLocks noGrp="1"/>
          </p:cNvSpPr>
          <p:nvPr>
            <p:ph sz="half" idx="2"/>
          </p:nvPr>
        </p:nvSpPr>
        <p:spPr>
          <a:xfrm>
            <a:off x="-48000" y="1763350"/>
            <a:ext cx="12240000" cy="5094649"/>
          </a:xfrm>
          <a:solidFill>
            <a:schemeClr val="bg1"/>
          </a:solidFill>
        </p:spPr>
        <p:txBody>
          <a:bodyPr lIns="360000" rIns="720000"/>
          <a:lstStyle/>
          <a:p>
            <a:pPr marL="266700" lvl="1" indent="0" algn="just">
              <a:buNone/>
            </a:pPr>
            <a:r>
              <a:rPr lang="en-US" sz="33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p>
        </p:txBody>
      </p:sp>
      <p:sp>
        <p:nvSpPr>
          <p:cNvPr id="8" name="Slide Number Placeholder 7">
            <a:extLst>
              <a:ext uri="{FF2B5EF4-FFF2-40B4-BE49-F238E27FC236}">
                <a16:creationId xmlns="" xmlns:a16="http://schemas.microsoft.com/office/drawing/2014/main" id="{E6AC9832-FB01-464A-9824-61887B77997E}"/>
              </a:ext>
            </a:extLst>
          </p:cNvPr>
          <p:cNvSpPr>
            <a:spLocks noGrp="1"/>
          </p:cNvSpPr>
          <p:nvPr>
            <p:ph type="sldNum" sz="quarter" idx="33"/>
          </p:nvPr>
        </p:nvSpPr>
        <p:spPr>
          <a:xfrm>
            <a:off x="11771432" y="6492875"/>
            <a:ext cx="409135" cy="365125"/>
          </a:xfrm>
          <a:solidFill>
            <a:schemeClr val="tx1">
              <a:lumMod val="95000"/>
              <a:lumOff val="5000"/>
            </a:schemeClr>
          </a:solidFill>
        </p:spPr>
        <p:txBody>
          <a:bodyPr/>
          <a:lstStyle/>
          <a:p>
            <a:fld id="{19B51A1E-902D-48AF-9020-955120F399B6}" type="slidenum">
              <a:rPr lang="en-US" smtClean="0">
                <a:solidFill>
                  <a:schemeClr val="bg1"/>
                </a:solidFill>
                <a:latin typeface="Times New Roman" panose="02020603050405020304" pitchFamily="18" charset="0"/>
                <a:ea typeface="Cambria" panose="02040503050406030204" pitchFamily="18" charset="0"/>
                <a:cs typeface="Times New Roman" panose="02020603050405020304" pitchFamily="18" charset="0"/>
              </a:rPr>
              <a:pPr/>
              <a:t>26</a:t>
            </a:fld>
            <a:endParaRPr lang="en-US"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 name="Title 1">
            <a:extLst>
              <a:ext uri="{FF2B5EF4-FFF2-40B4-BE49-F238E27FC236}">
                <a16:creationId xmlns="" xmlns:a16="http://schemas.microsoft.com/office/drawing/2014/main" id="{19304E83-A4F0-49C5-BB01-F5773509A2B3}"/>
              </a:ext>
            </a:extLst>
          </p:cNvPr>
          <p:cNvSpPr txBox="1">
            <a:spLocks/>
          </p:cNvSpPr>
          <p:nvPr/>
        </p:nvSpPr>
        <p:spPr>
          <a:xfrm>
            <a:off x="178800" y="2343510"/>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4000" dirty="0">
                <a:latin typeface="Cambria" panose="02040503050406030204" pitchFamily="18" charset="0"/>
                <a:ea typeface="Cambria" panose="02040503050406030204" pitchFamily="18" charset="0"/>
              </a:rPr>
              <a:t>UNIT TESTING</a:t>
            </a:r>
            <a:endParaRPr lang="en-US" sz="40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10" name="Title 1">
            <a:extLst>
              <a:ext uri="{FF2B5EF4-FFF2-40B4-BE49-F238E27FC236}">
                <a16:creationId xmlns="" xmlns:a16="http://schemas.microsoft.com/office/drawing/2014/main" id="{19304E83-A4F0-49C5-BB01-F5773509A2B3}"/>
              </a:ext>
            </a:extLst>
          </p:cNvPr>
          <p:cNvSpPr txBox="1">
            <a:spLocks/>
          </p:cNvSpPr>
          <p:nvPr/>
        </p:nvSpPr>
        <p:spPr>
          <a:xfrm>
            <a:off x="6306000" y="2343510"/>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4000" dirty="0">
                <a:latin typeface="Cambria" panose="02040503050406030204" pitchFamily="18" charset="0"/>
                <a:ea typeface="Cambria" panose="02040503050406030204" pitchFamily="18" charset="0"/>
              </a:rPr>
              <a:t>INTEGRATION </a:t>
            </a:r>
            <a:r>
              <a:rPr lang="en-US" sz="4000" dirty="0" smtClean="0">
                <a:latin typeface="Cambria" panose="02040503050406030204" pitchFamily="18" charset="0"/>
                <a:ea typeface="Cambria" panose="02040503050406030204" pitchFamily="18" charset="0"/>
              </a:rPr>
              <a:t>TESTING</a:t>
            </a:r>
            <a:endParaRPr lang="en-US" sz="40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12" name="Title 1">
            <a:extLst>
              <a:ext uri="{FF2B5EF4-FFF2-40B4-BE49-F238E27FC236}">
                <a16:creationId xmlns="" xmlns:a16="http://schemas.microsoft.com/office/drawing/2014/main" id="{19304E83-A4F0-49C5-BB01-F5773509A2B3}"/>
              </a:ext>
            </a:extLst>
          </p:cNvPr>
          <p:cNvSpPr txBox="1">
            <a:spLocks/>
          </p:cNvSpPr>
          <p:nvPr/>
        </p:nvSpPr>
        <p:spPr>
          <a:xfrm>
            <a:off x="178800" y="1763350"/>
            <a:ext cx="6003245" cy="6332816"/>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Unit testing emphasizes the verification on the smallest unit of software design i.e. a software component or module</a:t>
            </a:r>
            <a:r>
              <a:rPr lang="en-US" sz="2000" dirty="0" smtClean="0">
                <a:latin typeface="Cambria" panose="02040503050406030204" pitchFamily="18" charset="0"/>
                <a:ea typeface="Cambria" panose="02040503050406030204" pitchFamily="18" charset="0"/>
              </a:rPr>
              <a:t>.</a:t>
            </a:r>
          </a:p>
          <a:p>
            <a:pPr marL="342900" indent="-342900">
              <a:buFont typeface="Arial" panose="020B0604020202020204" pitchFamily="34" charset="0"/>
              <a:buChar char="•"/>
            </a:pPr>
            <a:endParaRPr lang="en-US" sz="2000" dirty="0" smtClean="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smtClean="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Unit testing is the dynamic method for verification where program is actually compiled and executed, Unit Testing is performed in parallel with the coding phase</a:t>
            </a:r>
            <a:r>
              <a:rPr lang="en-US" sz="2000" dirty="0" smtClean="0">
                <a:latin typeface="Cambria" panose="02040503050406030204" pitchFamily="18" charset="0"/>
                <a:ea typeface="Cambria" panose="02040503050406030204" pitchFamily="18" charset="0"/>
              </a:rPr>
              <a:t>.</a:t>
            </a:r>
          </a:p>
          <a:p>
            <a:pPr marL="342900" indent="-342900">
              <a:buFont typeface="Arial" panose="020B0604020202020204" pitchFamily="34" charset="0"/>
              <a:buChar char="•"/>
            </a:pPr>
            <a:r>
              <a:rPr lang="en-US" sz="2000" dirty="0" smtClean="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Unit testing are units or module not the whole software</a:t>
            </a:r>
            <a:r>
              <a:rPr lang="en-US" sz="2000" dirty="0" smtClean="0">
                <a:latin typeface="Cambria" panose="02040503050406030204" pitchFamily="18" charset="0"/>
                <a:ea typeface="Cambria" panose="02040503050406030204" pitchFamily="18" charset="0"/>
              </a:rPr>
              <a:t>.</a:t>
            </a:r>
          </a:p>
          <a:p>
            <a:pPr marL="342900" indent="-342900">
              <a:buFont typeface="Arial" panose="020B0604020202020204" pitchFamily="34" charset="0"/>
              <a:buChar char="•"/>
            </a:pPr>
            <a:r>
              <a:rPr lang="en-US" sz="2000" dirty="0" smtClean="0">
                <a:latin typeface="Cambria" panose="02040503050406030204" pitchFamily="18" charset="0"/>
                <a:ea typeface="Cambria" panose="02040503050406030204" pitchFamily="18" charset="0"/>
              </a:rPr>
              <a:t>I </a:t>
            </a:r>
            <a:r>
              <a:rPr lang="en-US" sz="2000" dirty="0">
                <a:latin typeface="Cambria" panose="02040503050406030204" pitchFamily="18" charset="0"/>
                <a:ea typeface="Cambria" panose="02040503050406030204" pitchFamily="18" charset="0"/>
              </a:rPr>
              <a:t>have tested each modules of application individually. </a:t>
            </a:r>
            <a:endParaRPr lang="en-US" sz="2000" dirty="0" smtClean="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dirty="0" smtClean="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smtClean="0">
                <a:latin typeface="Cambria" panose="02040503050406030204" pitchFamily="18" charset="0"/>
                <a:ea typeface="Cambria" panose="02040503050406030204" pitchFamily="18" charset="0"/>
              </a:rPr>
              <a:t>Tracking </a:t>
            </a:r>
            <a:r>
              <a:rPr lang="en-US" sz="2000" dirty="0">
                <a:latin typeface="Cambria" panose="02040503050406030204" pitchFamily="18" charset="0"/>
                <a:ea typeface="Cambria" panose="02040503050406030204" pitchFamily="18" charset="0"/>
              </a:rPr>
              <a:t>each and every kind of input and checking the corresponding output until the module is working correctly.</a:t>
            </a:r>
            <a:endParaRPr lang="en-US" sz="20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16" name="Title 1">
            <a:extLst>
              <a:ext uri="{FF2B5EF4-FFF2-40B4-BE49-F238E27FC236}">
                <a16:creationId xmlns="" xmlns:a16="http://schemas.microsoft.com/office/drawing/2014/main" id="{19304E83-A4F0-49C5-BB01-F5773509A2B3}"/>
              </a:ext>
            </a:extLst>
          </p:cNvPr>
          <p:cNvSpPr txBox="1">
            <a:spLocks/>
          </p:cNvSpPr>
          <p:nvPr/>
        </p:nvSpPr>
        <p:spPr>
          <a:xfrm>
            <a:off x="6453677" y="1763350"/>
            <a:ext cx="5614368" cy="3946662"/>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Testing two or more programs that depends on each other is called integration testing. Modules are typically code modules, individual applications, client and server, on a network, etc. integration testing follows unit testing and proceeds system testing.</a:t>
            </a:r>
            <a:endParaRPr lang="en-US" sz="20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630530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04E83-A4F0-49C5-BB01-F5773509A2B3}"/>
              </a:ext>
            </a:extLst>
          </p:cNvPr>
          <p:cNvSpPr>
            <a:spLocks noGrp="1"/>
          </p:cNvSpPr>
          <p:nvPr>
            <p:ph type="title"/>
          </p:nvPr>
        </p:nvSpPr>
        <p:spPr>
          <a:xfrm>
            <a:off x="636000" y="734163"/>
            <a:ext cx="11340000" cy="432000"/>
          </a:xfrm>
        </p:spPr>
        <p:txBody>
          <a:bodyPr>
            <a:normAutofit fontScale="90000"/>
          </a:bodyPr>
          <a:lstStyle/>
          <a:p>
            <a:r>
              <a:rPr lang="en-US" sz="6000" dirty="0" smtClean="0">
                <a:solidFill>
                  <a:schemeClr val="bg1"/>
                </a:solidFill>
                <a:latin typeface="Cambria" panose="02040503050406030204" pitchFamily="18" charset="0"/>
                <a:ea typeface="Cambria" panose="02040503050406030204" pitchFamily="18" charset="0"/>
                <a:cs typeface="Times New Roman" panose="02020603050405020304" pitchFamily="18" charset="0"/>
              </a:rPr>
              <a:t>TESTING</a:t>
            </a:r>
            <a:endParaRPr lang="en-US" sz="6000"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CEEB3BAE-C0B2-447C-B8BE-96C6BD84D658}"/>
              </a:ext>
            </a:extLst>
          </p:cNvPr>
          <p:cNvSpPr>
            <a:spLocks noGrp="1"/>
          </p:cNvSpPr>
          <p:nvPr>
            <p:ph sz="half" idx="2"/>
          </p:nvPr>
        </p:nvSpPr>
        <p:spPr>
          <a:xfrm>
            <a:off x="-48000" y="1763350"/>
            <a:ext cx="12240000" cy="5094649"/>
          </a:xfrm>
          <a:solidFill>
            <a:schemeClr val="bg1"/>
          </a:solidFill>
        </p:spPr>
        <p:txBody>
          <a:bodyPr lIns="360000" rIns="720000"/>
          <a:lstStyle/>
          <a:p>
            <a:pPr marL="266700" lvl="1" indent="0" algn="just">
              <a:buNone/>
            </a:pPr>
            <a:r>
              <a:rPr lang="en-US" sz="33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p>
        </p:txBody>
      </p:sp>
      <p:sp>
        <p:nvSpPr>
          <p:cNvPr id="8" name="Slide Number Placeholder 7">
            <a:extLst>
              <a:ext uri="{FF2B5EF4-FFF2-40B4-BE49-F238E27FC236}">
                <a16:creationId xmlns="" xmlns:a16="http://schemas.microsoft.com/office/drawing/2014/main" id="{E6AC9832-FB01-464A-9824-61887B77997E}"/>
              </a:ext>
            </a:extLst>
          </p:cNvPr>
          <p:cNvSpPr>
            <a:spLocks noGrp="1"/>
          </p:cNvSpPr>
          <p:nvPr>
            <p:ph type="sldNum" sz="quarter" idx="33"/>
          </p:nvPr>
        </p:nvSpPr>
        <p:spPr>
          <a:xfrm>
            <a:off x="11788725" y="6490169"/>
            <a:ext cx="401833" cy="365125"/>
          </a:xfrm>
          <a:solidFill>
            <a:schemeClr val="tx1">
              <a:lumMod val="95000"/>
              <a:lumOff val="5000"/>
            </a:schemeClr>
          </a:solidFill>
        </p:spPr>
        <p:txBody>
          <a:bodyPr/>
          <a:lstStyle/>
          <a:p>
            <a:fld id="{19B51A1E-902D-48AF-9020-955120F399B6}" type="slidenum">
              <a:rPr lang="en-US" smtClean="0">
                <a:solidFill>
                  <a:schemeClr val="bg1"/>
                </a:solidFill>
                <a:latin typeface="Times New Roman" panose="02020603050405020304" pitchFamily="18" charset="0"/>
                <a:ea typeface="Cambria" panose="02040503050406030204" pitchFamily="18" charset="0"/>
                <a:cs typeface="Times New Roman" panose="02020603050405020304" pitchFamily="18" charset="0"/>
              </a:rPr>
              <a:pPr/>
              <a:t>27</a:t>
            </a:fld>
            <a:endParaRPr lang="en-US"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 name="Title 1">
            <a:extLst>
              <a:ext uri="{FF2B5EF4-FFF2-40B4-BE49-F238E27FC236}">
                <a16:creationId xmlns="" xmlns:a16="http://schemas.microsoft.com/office/drawing/2014/main" id="{19304E83-A4F0-49C5-BB01-F5773509A2B3}"/>
              </a:ext>
            </a:extLst>
          </p:cNvPr>
          <p:cNvSpPr txBox="1">
            <a:spLocks/>
          </p:cNvSpPr>
          <p:nvPr/>
        </p:nvSpPr>
        <p:spPr>
          <a:xfrm>
            <a:off x="178801" y="2343510"/>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4000" dirty="0">
                <a:latin typeface="Cambria" panose="02040503050406030204" pitchFamily="18" charset="0"/>
                <a:ea typeface="Cambria" panose="02040503050406030204" pitchFamily="18" charset="0"/>
              </a:rPr>
              <a:t>FUNCTIONAL TESTING</a:t>
            </a:r>
            <a:endParaRPr lang="en-US" sz="40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10" name="Title 1">
            <a:extLst>
              <a:ext uri="{FF2B5EF4-FFF2-40B4-BE49-F238E27FC236}">
                <a16:creationId xmlns="" xmlns:a16="http://schemas.microsoft.com/office/drawing/2014/main" id="{19304E83-A4F0-49C5-BB01-F5773509A2B3}"/>
              </a:ext>
            </a:extLst>
          </p:cNvPr>
          <p:cNvSpPr txBox="1">
            <a:spLocks/>
          </p:cNvSpPr>
          <p:nvPr/>
        </p:nvSpPr>
        <p:spPr>
          <a:xfrm>
            <a:off x="6583978" y="2343510"/>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4000" dirty="0">
                <a:latin typeface="Cambria" panose="02040503050406030204" pitchFamily="18" charset="0"/>
                <a:ea typeface="Cambria" panose="02040503050406030204" pitchFamily="18" charset="0"/>
              </a:rPr>
              <a:t>VALIDATION TESTING</a:t>
            </a:r>
            <a:endParaRPr lang="en-US" sz="40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12" name="Title 1">
            <a:extLst>
              <a:ext uri="{FF2B5EF4-FFF2-40B4-BE49-F238E27FC236}">
                <a16:creationId xmlns="" xmlns:a16="http://schemas.microsoft.com/office/drawing/2014/main" id="{19304E83-A4F0-49C5-BB01-F5773509A2B3}"/>
              </a:ext>
            </a:extLst>
          </p:cNvPr>
          <p:cNvSpPr txBox="1">
            <a:spLocks/>
          </p:cNvSpPr>
          <p:nvPr/>
        </p:nvSpPr>
        <p:spPr>
          <a:xfrm>
            <a:off x="178801" y="1661750"/>
            <a:ext cx="5728514" cy="6332816"/>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Validating application or website confirms to its specification and correctly perform all its required functions</a:t>
            </a:r>
            <a:r>
              <a:rPr lang="en-US" sz="2000" dirty="0" smtClean="0">
                <a:latin typeface="Cambria" panose="02040503050406030204" pitchFamily="18" charset="0"/>
                <a:ea typeface="Cambria" panose="02040503050406030204" pitchFamily="18" charset="0"/>
              </a:rPr>
              <a:t>.</a:t>
            </a:r>
          </a:p>
          <a:p>
            <a:pPr marL="342900" indent="-342900">
              <a:buFont typeface="Arial" panose="020B0604020202020204" pitchFamily="34" charset="0"/>
              <a:buChar char="•"/>
            </a:pPr>
            <a:r>
              <a:rPr lang="en-US" sz="2000" dirty="0" smtClean="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This entails a series of tests which perform a feature by future validation of behavior. </a:t>
            </a:r>
            <a:endParaRPr lang="en-US" sz="2000" dirty="0" smtClean="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smtClean="0">
                <a:latin typeface="Cambria" panose="02040503050406030204" pitchFamily="18" charset="0"/>
                <a:ea typeface="Cambria" panose="02040503050406030204" pitchFamily="18" charset="0"/>
              </a:rPr>
              <a:t>Using </a:t>
            </a:r>
            <a:r>
              <a:rPr lang="en-US" sz="2000" dirty="0">
                <a:latin typeface="Cambria" panose="02040503050406030204" pitchFamily="18" charset="0"/>
                <a:ea typeface="Cambria" panose="02040503050406030204" pitchFamily="18" charset="0"/>
              </a:rPr>
              <a:t>a wide range of normal and erroneous input data. </a:t>
            </a:r>
            <a:endParaRPr lang="en-US" sz="2000" dirty="0" smtClean="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smtClean="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This can involve testing of the products user interface, APIs, database management, security, installation, networking, etc. testing can be performed on an automated or manual basis using black box or white box methodologies</a:t>
            </a:r>
            <a:endParaRPr lang="en-US" sz="20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16" name="Title 1">
            <a:extLst>
              <a:ext uri="{FF2B5EF4-FFF2-40B4-BE49-F238E27FC236}">
                <a16:creationId xmlns="" xmlns:a16="http://schemas.microsoft.com/office/drawing/2014/main" id="{19304E83-A4F0-49C5-BB01-F5773509A2B3}"/>
              </a:ext>
            </a:extLst>
          </p:cNvPr>
          <p:cNvSpPr txBox="1">
            <a:spLocks/>
          </p:cNvSpPr>
          <p:nvPr/>
        </p:nvSpPr>
        <p:spPr>
          <a:xfrm>
            <a:off x="6576191" y="1506290"/>
            <a:ext cx="5614368" cy="3946662"/>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It provides final assurance that software meets all functional, behavioral, and performance requirement, black box testing techniques is used</a:t>
            </a:r>
            <a:endParaRPr lang="en-US" sz="20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781906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04E83-A4F0-49C5-BB01-F5773509A2B3}"/>
              </a:ext>
            </a:extLst>
          </p:cNvPr>
          <p:cNvSpPr>
            <a:spLocks noGrp="1"/>
          </p:cNvSpPr>
          <p:nvPr>
            <p:ph type="title"/>
          </p:nvPr>
        </p:nvSpPr>
        <p:spPr>
          <a:xfrm>
            <a:off x="636000" y="734163"/>
            <a:ext cx="11340000" cy="432000"/>
          </a:xfrm>
        </p:spPr>
        <p:txBody>
          <a:bodyPr>
            <a:normAutofit fontScale="90000"/>
          </a:bodyPr>
          <a:lstStyle/>
          <a:p>
            <a:r>
              <a:rPr lang="en-US" sz="6000" dirty="0" smtClean="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LAYOUT / OUTPUT OF APP</a:t>
            </a:r>
            <a:endParaRPr lang="en-US" sz="6000"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CEEB3BAE-C0B2-447C-B8BE-96C6BD84D658}"/>
              </a:ext>
            </a:extLst>
          </p:cNvPr>
          <p:cNvSpPr>
            <a:spLocks noGrp="1"/>
          </p:cNvSpPr>
          <p:nvPr>
            <p:ph sz="half" idx="2"/>
          </p:nvPr>
        </p:nvSpPr>
        <p:spPr>
          <a:xfrm>
            <a:off x="-48000" y="1763350"/>
            <a:ext cx="12240000" cy="5094649"/>
          </a:xfrm>
          <a:solidFill>
            <a:schemeClr val="bg1"/>
          </a:solidFill>
        </p:spPr>
        <p:txBody>
          <a:bodyPr lIns="360000" rIns="720000"/>
          <a:lstStyle/>
          <a:p>
            <a:pPr marL="266700" lvl="1" indent="0" algn="just">
              <a:buNone/>
            </a:pPr>
            <a:r>
              <a:rPr lang="en-US" sz="33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p>
        </p:txBody>
      </p:sp>
      <p:sp>
        <p:nvSpPr>
          <p:cNvPr id="8" name="Slide Number Placeholder 7">
            <a:extLst>
              <a:ext uri="{FF2B5EF4-FFF2-40B4-BE49-F238E27FC236}">
                <a16:creationId xmlns="" xmlns:a16="http://schemas.microsoft.com/office/drawing/2014/main" id="{E6AC9832-FB01-464A-9824-61887B77997E}"/>
              </a:ext>
            </a:extLst>
          </p:cNvPr>
          <p:cNvSpPr>
            <a:spLocks noGrp="1"/>
          </p:cNvSpPr>
          <p:nvPr>
            <p:ph type="sldNum" sz="quarter" idx="33"/>
          </p:nvPr>
        </p:nvSpPr>
        <p:spPr>
          <a:xfrm>
            <a:off x="11800014" y="6492875"/>
            <a:ext cx="351972" cy="365125"/>
          </a:xfrm>
          <a:solidFill>
            <a:schemeClr val="tx1">
              <a:lumMod val="95000"/>
              <a:lumOff val="5000"/>
            </a:schemeClr>
          </a:solidFill>
        </p:spPr>
        <p:txBody>
          <a:bodyPr/>
          <a:lstStyle/>
          <a:p>
            <a:fld id="{19B51A1E-902D-48AF-9020-955120F399B6}" type="slidenum">
              <a:rPr lang="en-US" smtClean="0">
                <a:solidFill>
                  <a:schemeClr val="bg1"/>
                </a:solidFill>
                <a:latin typeface="Times New Roman" panose="02020603050405020304" pitchFamily="18" charset="0"/>
                <a:ea typeface="Cambria" panose="02040503050406030204" pitchFamily="18" charset="0"/>
                <a:cs typeface="Times New Roman" panose="02020603050405020304" pitchFamily="18" charset="0"/>
              </a:rPr>
              <a:pPr/>
              <a:t>28</a:t>
            </a:fld>
            <a:endParaRPr lang="en-US"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 name="Title 1">
            <a:extLst>
              <a:ext uri="{FF2B5EF4-FFF2-40B4-BE49-F238E27FC236}">
                <a16:creationId xmlns="" xmlns:a16="http://schemas.microsoft.com/office/drawing/2014/main" id="{19304E83-A4F0-49C5-BB01-F5773509A2B3}"/>
              </a:ext>
            </a:extLst>
          </p:cNvPr>
          <p:cNvSpPr txBox="1">
            <a:spLocks/>
          </p:cNvSpPr>
          <p:nvPr/>
        </p:nvSpPr>
        <p:spPr>
          <a:xfrm>
            <a:off x="1142285" y="1965378"/>
            <a:ext cx="2747544"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SPLASH SCREEN</a:t>
            </a:r>
            <a:endParaRPr lang="en-US" sz="27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11" name="Picture Placeholder 11">
            <a:extLst>
              <a:ext uri="{FF2B5EF4-FFF2-40B4-BE49-F238E27FC236}">
                <a16:creationId xmlns="" xmlns:a16="http://schemas.microsoft.com/office/drawing/2014/main" id="{8F5AE0D5-C196-A947-8AFE-449A48B26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285" y="2513867"/>
            <a:ext cx="2077165" cy="4119162"/>
          </a:xfrm>
          <a:prstGeom prst="rect">
            <a:avLst/>
          </a:prstGeom>
        </p:spPr>
      </p:pic>
      <p:sp>
        <p:nvSpPr>
          <p:cNvPr id="15" name="Title 1">
            <a:extLst>
              <a:ext uri="{FF2B5EF4-FFF2-40B4-BE49-F238E27FC236}">
                <a16:creationId xmlns="" xmlns:a16="http://schemas.microsoft.com/office/drawing/2014/main" id="{19304E83-A4F0-49C5-BB01-F5773509A2B3}"/>
              </a:ext>
            </a:extLst>
          </p:cNvPr>
          <p:cNvSpPr txBox="1">
            <a:spLocks/>
          </p:cNvSpPr>
          <p:nvPr/>
        </p:nvSpPr>
        <p:spPr>
          <a:xfrm>
            <a:off x="8689654" y="1879840"/>
            <a:ext cx="2747544"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REGISTRATION</a:t>
            </a:r>
            <a:endParaRPr lang="en-US" sz="27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17" name="Title 1">
            <a:extLst>
              <a:ext uri="{FF2B5EF4-FFF2-40B4-BE49-F238E27FC236}">
                <a16:creationId xmlns="" xmlns:a16="http://schemas.microsoft.com/office/drawing/2014/main" id="{19304E83-A4F0-49C5-BB01-F5773509A2B3}"/>
              </a:ext>
            </a:extLst>
          </p:cNvPr>
          <p:cNvSpPr txBox="1">
            <a:spLocks/>
          </p:cNvSpPr>
          <p:nvPr/>
        </p:nvSpPr>
        <p:spPr>
          <a:xfrm>
            <a:off x="5127769" y="1954858"/>
            <a:ext cx="2747544"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LOGIN PAGE</a:t>
            </a:r>
            <a:endParaRPr lang="en-US" sz="27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18" name="Picture Placeholder 11">
            <a:extLst>
              <a:ext uri="{FF2B5EF4-FFF2-40B4-BE49-F238E27FC236}">
                <a16:creationId xmlns="" xmlns:a16="http://schemas.microsoft.com/office/drawing/2014/main" id="{8F5AE0D5-C196-A947-8AFE-449A48B26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6701" y="2428329"/>
            <a:ext cx="2125127" cy="4119162"/>
          </a:xfrm>
          <a:prstGeom prst="rect">
            <a:avLst/>
          </a:prstGeom>
        </p:spPr>
      </p:pic>
      <p:pic>
        <p:nvPicPr>
          <p:cNvPr id="19" name="Picture Placeholder 11">
            <a:extLst>
              <a:ext uri="{FF2B5EF4-FFF2-40B4-BE49-F238E27FC236}">
                <a16:creationId xmlns="" xmlns:a16="http://schemas.microsoft.com/office/drawing/2014/main" id="{8F5AE0D5-C196-A947-8AFE-449A48B26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9669" y="2513867"/>
            <a:ext cx="2114901" cy="4119162"/>
          </a:xfrm>
          <a:prstGeom prst="rect">
            <a:avLst/>
          </a:prstGeom>
        </p:spPr>
      </p:pic>
    </p:spTree>
    <p:extLst>
      <p:ext uri="{BB962C8B-B14F-4D97-AF65-F5344CB8AC3E}">
        <p14:creationId xmlns:p14="http://schemas.microsoft.com/office/powerpoint/2010/main" val="552877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04E83-A4F0-49C5-BB01-F5773509A2B3}"/>
              </a:ext>
            </a:extLst>
          </p:cNvPr>
          <p:cNvSpPr>
            <a:spLocks noGrp="1"/>
          </p:cNvSpPr>
          <p:nvPr>
            <p:ph type="title"/>
          </p:nvPr>
        </p:nvSpPr>
        <p:spPr>
          <a:xfrm>
            <a:off x="636000" y="734163"/>
            <a:ext cx="11340000" cy="432000"/>
          </a:xfrm>
        </p:spPr>
        <p:txBody>
          <a:bodyPr>
            <a:normAutofit fontScale="90000"/>
          </a:bodyPr>
          <a:lstStyle/>
          <a:p>
            <a:r>
              <a:rPr lang="en-US" sz="6000" dirty="0" smtClean="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LAYOUT / OUTPUT OF APP</a:t>
            </a:r>
            <a:endParaRPr lang="en-US" sz="6000"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CEEB3BAE-C0B2-447C-B8BE-96C6BD84D658}"/>
              </a:ext>
            </a:extLst>
          </p:cNvPr>
          <p:cNvSpPr>
            <a:spLocks noGrp="1"/>
          </p:cNvSpPr>
          <p:nvPr>
            <p:ph sz="half" idx="2"/>
          </p:nvPr>
        </p:nvSpPr>
        <p:spPr>
          <a:xfrm>
            <a:off x="-48000" y="1763350"/>
            <a:ext cx="12240000" cy="5094649"/>
          </a:xfrm>
          <a:solidFill>
            <a:schemeClr val="bg1"/>
          </a:solidFill>
        </p:spPr>
        <p:txBody>
          <a:bodyPr lIns="360000" rIns="720000"/>
          <a:lstStyle/>
          <a:p>
            <a:pPr marL="266700" lvl="1" indent="0" algn="just">
              <a:buNone/>
            </a:pPr>
            <a:r>
              <a:rPr lang="en-US" sz="33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p>
        </p:txBody>
      </p:sp>
      <p:sp>
        <p:nvSpPr>
          <p:cNvPr id="8" name="Slide Number Placeholder 7">
            <a:extLst>
              <a:ext uri="{FF2B5EF4-FFF2-40B4-BE49-F238E27FC236}">
                <a16:creationId xmlns="" xmlns:a16="http://schemas.microsoft.com/office/drawing/2014/main" id="{E6AC9832-FB01-464A-9824-61887B77997E}"/>
              </a:ext>
            </a:extLst>
          </p:cNvPr>
          <p:cNvSpPr>
            <a:spLocks noGrp="1"/>
          </p:cNvSpPr>
          <p:nvPr>
            <p:ph type="sldNum" sz="quarter" idx="33"/>
          </p:nvPr>
        </p:nvSpPr>
        <p:spPr>
          <a:xfrm>
            <a:off x="11760590" y="6492875"/>
            <a:ext cx="431409" cy="365125"/>
          </a:xfrm>
          <a:solidFill>
            <a:schemeClr val="tx1">
              <a:lumMod val="95000"/>
              <a:lumOff val="5000"/>
            </a:schemeClr>
          </a:solidFill>
        </p:spPr>
        <p:txBody>
          <a:bodyPr/>
          <a:lstStyle/>
          <a:p>
            <a:fld id="{19B51A1E-902D-48AF-9020-955120F399B6}" type="slidenum">
              <a:rPr lang="en-US" smtClean="0">
                <a:solidFill>
                  <a:schemeClr val="bg1"/>
                </a:solidFill>
                <a:latin typeface="Times New Roman" panose="02020603050405020304" pitchFamily="18" charset="0"/>
                <a:ea typeface="Cambria" panose="02040503050406030204" pitchFamily="18" charset="0"/>
                <a:cs typeface="Times New Roman" panose="02020603050405020304" pitchFamily="18" charset="0"/>
              </a:rPr>
              <a:pPr/>
              <a:t>29</a:t>
            </a:fld>
            <a:endParaRPr lang="en-US"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 name="Title 1">
            <a:extLst>
              <a:ext uri="{FF2B5EF4-FFF2-40B4-BE49-F238E27FC236}">
                <a16:creationId xmlns="" xmlns:a16="http://schemas.microsoft.com/office/drawing/2014/main" id="{19304E83-A4F0-49C5-BB01-F5773509A2B3}"/>
              </a:ext>
            </a:extLst>
          </p:cNvPr>
          <p:cNvSpPr txBox="1">
            <a:spLocks/>
          </p:cNvSpPr>
          <p:nvPr/>
        </p:nvSpPr>
        <p:spPr>
          <a:xfrm>
            <a:off x="1479760" y="1996329"/>
            <a:ext cx="2747544"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HOME PAGE</a:t>
            </a:r>
            <a:endParaRPr lang="en-US" sz="27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11" name="Picture Placeholder 11">
            <a:extLst>
              <a:ext uri="{FF2B5EF4-FFF2-40B4-BE49-F238E27FC236}">
                <a16:creationId xmlns="" xmlns:a16="http://schemas.microsoft.com/office/drawing/2014/main" id="{8F5AE0D5-C196-A947-8AFE-449A48B26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41" y="2513867"/>
            <a:ext cx="2320430" cy="4119162"/>
          </a:xfrm>
          <a:prstGeom prst="rect">
            <a:avLst/>
          </a:prstGeom>
        </p:spPr>
      </p:pic>
      <p:sp>
        <p:nvSpPr>
          <p:cNvPr id="15" name="Title 1">
            <a:extLst>
              <a:ext uri="{FF2B5EF4-FFF2-40B4-BE49-F238E27FC236}">
                <a16:creationId xmlns="" xmlns:a16="http://schemas.microsoft.com/office/drawing/2014/main" id="{19304E83-A4F0-49C5-BB01-F5773509A2B3}"/>
              </a:ext>
            </a:extLst>
          </p:cNvPr>
          <p:cNvSpPr txBox="1">
            <a:spLocks/>
          </p:cNvSpPr>
          <p:nvPr/>
        </p:nvSpPr>
        <p:spPr>
          <a:xfrm>
            <a:off x="8876701" y="1885263"/>
            <a:ext cx="2747544"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BEFORE FILTER</a:t>
            </a:r>
            <a:endParaRPr lang="en-US" sz="27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17" name="Title 1">
            <a:extLst>
              <a:ext uri="{FF2B5EF4-FFF2-40B4-BE49-F238E27FC236}">
                <a16:creationId xmlns="" xmlns:a16="http://schemas.microsoft.com/office/drawing/2014/main" id="{19304E83-A4F0-49C5-BB01-F5773509A2B3}"/>
              </a:ext>
            </a:extLst>
          </p:cNvPr>
          <p:cNvSpPr txBox="1">
            <a:spLocks/>
          </p:cNvSpPr>
          <p:nvPr/>
        </p:nvSpPr>
        <p:spPr>
          <a:xfrm>
            <a:off x="4932228" y="1996329"/>
            <a:ext cx="2747544"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SAVED COIN PAGE</a:t>
            </a:r>
            <a:endParaRPr lang="en-US" sz="27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18" name="Picture Placeholder 11">
            <a:extLst>
              <a:ext uri="{FF2B5EF4-FFF2-40B4-BE49-F238E27FC236}">
                <a16:creationId xmlns="" xmlns:a16="http://schemas.microsoft.com/office/drawing/2014/main" id="{8F5AE0D5-C196-A947-8AFE-449A48B26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6701" y="2439176"/>
            <a:ext cx="2324699" cy="4097467"/>
          </a:xfrm>
          <a:prstGeom prst="rect">
            <a:avLst/>
          </a:prstGeom>
        </p:spPr>
      </p:pic>
      <p:pic>
        <p:nvPicPr>
          <p:cNvPr id="19" name="Picture Placeholder 11">
            <a:extLst>
              <a:ext uri="{FF2B5EF4-FFF2-40B4-BE49-F238E27FC236}">
                <a16:creationId xmlns="" xmlns:a16="http://schemas.microsoft.com/office/drawing/2014/main" id="{8F5AE0D5-C196-A947-8AFE-449A48B26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1013" y="2519520"/>
            <a:ext cx="2361645" cy="4107855"/>
          </a:xfrm>
          <a:prstGeom prst="rect">
            <a:avLst/>
          </a:prstGeom>
        </p:spPr>
      </p:pic>
    </p:spTree>
    <p:extLst>
      <p:ext uri="{BB962C8B-B14F-4D97-AF65-F5344CB8AC3E}">
        <p14:creationId xmlns:p14="http://schemas.microsoft.com/office/powerpoint/2010/main" val="2160259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04E83-A4F0-49C5-BB01-F5773509A2B3}"/>
              </a:ext>
            </a:extLst>
          </p:cNvPr>
          <p:cNvSpPr>
            <a:spLocks noGrp="1"/>
          </p:cNvSpPr>
          <p:nvPr>
            <p:ph type="title"/>
          </p:nvPr>
        </p:nvSpPr>
        <p:spPr>
          <a:xfrm>
            <a:off x="420000" y="275007"/>
            <a:ext cx="11340000" cy="432000"/>
          </a:xfrm>
        </p:spPr>
        <p:txBody>
          <a:bodyPr/>
          <a:lstStyle/>
          <a:p>
            <a:r>
              <a:rPr lang="en-US" sz="2400" u="sng"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INTRODUCTION</a:t>
            </a:r>
            <a:endParaRPr lang="en-US" sz="2400" u="sng" dirty="0">
              <a:solidFill>
                <a:schemeClr val="bg1"/>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CEEB3BAE-C0B2-447C-B8BE-96C6BD84D658}"/>
              </a:ext>
            </a:extLst>
          </p:cNvPr>
          <p:cNvSpPr>
            <a:spLocks noGrp="1"/>
          </p:cNvSpPr>
          <p:nvPr>
            <p:ph sz="half" idx="2"/>
          </p:nvPr>
        </p:nvSpPr>
        <p:spPr>
          <a:xfrm>
            <a:off x="241300" y="1498664"/>
            <a:ext cx="6238855" cy="4336079"/>
          </a:xfrm>
          <a:solidFill>
            <a:schemeClr val="tx1"/>
          </a:solidFill>
        </p:spPr>
        <p:txBody>
          <a:bodyPr lIns="360000" rIns="720000"/>
          <a:lstStyle/>
          <a:p>
            <a:pPr marL="609600" lvl="1" indent="-342900" algn="just">
              <a:buFont typeface="+mj-lt"/>
              <a:buAutoNum type="arabicPeriod"/>
            </a:pPr>
            <a:endParaRPr lang="en-US" sz="2200" dirty="0" smtClean="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buFont typeface="+mj-lt"/>
              <a:buAutoNum type="arabicPeriod"/>
            </a:pPr>
            <a:r>
              <a:rPr lang="en-US" sz="2200" dirty="0" smtClean="0">
                <a:solidFill>
                  <a:schemeClr val="bg1"/>
                </a:solidFill>
                <a:latin typeface="Times New Roman" panose="02020603050405020304" pitchFamily="18" charset="0"/>
                <a:ea typeface="Cambria" panose="02040503050406030204" pitchFamily="18" charset="0"/>
                <a:cs typeface="Times New Roman" panose="02020603050405020304" pitchFamily="18" charset="0"/>
              </a:rPr>
              <a:t>In </a:t>
            </a:r>
            <a:r>
              <a:rPr lang="en-US" sz="22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today's digital landscape, cryptocurrencies have gained immense popularity, driving the need for a user-centric cryptocurrency app</a:t>
            </a:r>
            <a:r>
              <a:rPr lang="en-US" sz="2200" dirty="0" smtClean="0">
                <a:solidFill>
                  <a:schemeClr val="bg1"/>
                </a:solidFill>
                <a:latin typeface="Times New Roman" panose="02020603050405020304" pitchFamily="18" charset="0"/>
                <a:ea typeface="Cambria" panose="02040503050406030204" pitchFamily="18" charset="0"/>
                <a:cs typeface="Times New Roman" panose="02020603050405020304" pitchFamily="18" charset="0"/>
              </a:rPr>
              <a:t>.</a:t>
            </a:r>
          </a:p>
          <a:p>
            <a:pPr marL="342900" indent="-342900" algn="just">
              <a:buFont typeface="+mj-lt"/>
              <a:buAutoNum type="arabicPeriod"/>
            </a:pPr>
            <a:r>
              <a:rPr lang="en-US" sz="2200" dirty="0" smtClean="0">
                <a:solidFill>
                  <a:schemeClr val="bg1"/>
                </a:solidFill>
                <a:latin typeface="Times New Roman" panose="02020603050405020304" pitchFamily="18" charset="0"/>
                <a:ea typeface="Cambria" panose="02040503050406030204" pitchFamily="18" charset="0"/>
                <a:cs typeface="Times New Roman" panose="02020603050405020304" pitchFamily="18" charset="0"/>
              </a:rPr>
              <a:t> </a:t>
            </a:r>
            <a:r>
              <a:rPr lang="en-US" sz="22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Our Android </a:t>
            </a:r>
            <a:r>
              <a:rPr lang="en-US" sz="2200" dirty="0" err="1">
                <a:solidFill>
                  <a:schemeClr val="bg1"/>
                </a:solidFill>
                <a:latin typeface="Times New Roman" panose="02020603050405020304" pitchFamily="18" charset="0"/>
                <a:ea typeface="Cambria" panose="02040503050406030204" pitchFamily="18" charset="0"/>
                <a:cs typeface="Times New Roman" panose="02020603050405020304" pitchFamily="18" charset="0"/>
              </a:rPr>
              <a:t>Kotlin</a:t>
            </a:r>
            <a:r>
              <a:rPr lang="en-US" sz="22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-based app offers users a secure authentication system, real-time data for over 3000 cryptocurrencies through APIs, live price charts, and the ability to effortlessly track and manage their favorite coins using Firebase </a:t>
            </a:r>
            <a:r>
              <a:rPr lang="en-US" sz="2200" dirty="0" err="1">
                <a:solidFill>
                  <a:schemeClr val="bg1"/>
                </a:solidFill>
                <a:latin typeface="Times New Roman" panose="02020603050405020304" pitchFamily="18" charset="0"/>
                <a:ea typeface="Cambria" panose="02040503050406030204" pitchFamily="18" charset="0"/>
                <a:cs typeface="Times New Roman" panose="02020603050405020304" pitchFamily="18" charset="0"/>
              </a:rPr>
              <a:t>Realtime</a:t>
            </a:r>
            <a:r>
              <a:rPr lang="en-US" sz="22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 Database. </a:t>
            </a:r>
            <a:endParaRPr lang="en-US" sz="2200" dirty="0" smtClean="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Slide Number Placeholder 7">
            <a:extLst>
              <a:ext uri="{FF2B5EF4-FFF2-40B4-BE49-F238E27FC236}">
                <a16:creationId xmlns="" xmlns:a16="http://schemas.microsoft.com/office/drawing/2014/main" id="{E6AC9832-FB01-464A-9824-61887B77997E}"/>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latin typeface="Cambria" panose="02040503050406030204" pitchFamily="18" charset="0"/>
                <a:ea typeface="Cambria" panose="02040503050406030204" pitchFamily="18" charset="0"/>
              </a:rPr>
              <a:pPr/>
              <a:t>3</a:t>
            </a:fld>
            <a:endParaRPr lang="en-US" dirty="0">
              <a:latin typeface="Cambria" panose="02040503050406030204" pitchFamily="18" charset="0"/>
              <a:ea typeface="Cambria" panose="02040503050406030204" pitchFamily="18" charset="0"/>
            </a:endParaRPr>
          </a:p>
        </p:txBody>
      </p:sp>
      <p:sp>
        <p:nvSpPr>
          <p:cNvPr id="6" name="Title 1">
            <a:extLst>
              <a:ext uri="{FF2B5EF4-FFF2-40B4-BE49-F238E27FC236}">
                <a16:creationId xmlns="" xmlns:a16="http://schemas.microsoft.com/office/drawing/2014/main" id="{19304E83-A4F0-49C5-BB01-F5773509A2B3}"/>
              </a:ext>
            </a:extLst>
          </p:cNvPr>
          <p:cNvSpPr txBox="1">
            <a:spLocks/>
          </p:cNvSpPr>
          <p:nvPr/>
        </p:nvSpPr>
        <p:spPr>
          <a:xfrm>
            <a:off x="405486" y="1097506"/>
            <a:ext cx="52696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000" dirty="0" smtClean="0">
                <a:solidFill>
                  <a:schemeClr val="bg1">
                    <a:lumMod val="95000"/>
                  </a:schemeClr>
                </a:solidFill>
                <a:latin typeface="Times New Roman" panose="02020603050405020304" pitchFamily="18" charset="0"/>
                <a:cs typeface="Times New Roman" panose="02020603050405020304" pitchFamily="18" charset="0"/>
              </a:rPr>
              <a:t>1.1  Objectives </a:t>
            </a:r>
            <a:r>
              <a:rPr lang="en-US" sz="2000" dirty="0">
                <a:solidFill>
                  <a:schemeClr val="bg1">
                    <a:lumMod val="95000"/>
                  </a:schemeClr>
                </a:solidFill>
                <a:latin typeface="Times New Roman" panose="02020603050405020304" pitchFamily="18" charset="0"/>
                <a:cs typeface="Times New Roman" panose="02020603050405020304" pitchFamily="18" charset="0"/>
              </a:rPr>
              <a:t>of project :</a:t>
            </a:r>
            <a:endParaRPr lang="en-US" sz="2000" dirty="0">
              <a:solidFill>
                <a:schemeClr val="bg1">
                  <a:lumMod val="95000"/>
                </a:schemeClr>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4">
            <a:extLst>
              <a:ext uri="{FF2B5EF4-FFF2-40B4-BE49-F238E27FC236}">
                <a16:creationId xmlns="" xmlns:a16="http://schemas.microsoft.com/office/drawing/2014/main" id="{CEEB3BAE-C0B2-447C-B8BE-96C6BD84D658}"/>
              </a:ext>
            </a:extLst>
          </p:cNvPr>
          <p:cNvSpPr txBox="1">
            <a:spLocks/>
          </p:cNvSpPr>
          <p:nvPr/>
        </p:nvSpPr>
        <p:spPr>
          <a:xfrm>
            <a:off x="6090000" y="2415050"/>
            <a:ext cx="6290686" cy="3956301"/>
          </a:xfrm>
          <a:prstGeom prst="rect">
            <a:avLst/>
          </a:prstGeom>
          <a:solidFill>
            <a:schemeClr val="tx1"/>
          </a:solidFill>
        </p:spPr>
        <p:txBody>
          <a:bodyPr vert="horz" lIns="360000" tIns="0" rIns="72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2925" lvl="2" indent="0">
              <a:buNone/>
            </a:pPr>
            <a:r>
              <a:rPr lang="en-US" b="1" dirty="0" smtClean="0">
                <a:solidFill>
                  <a:schemeClr val="bg1">
                    <a:lumMod val="95000"/>
                  </a:schemeClr>
                </a:solidFill>
                <a:latin typeface="Times New Roman" panose="02020603050405020304" pitchFamily="18" charset="0"/>
                <a:cs typeface="Times New Roman" panose="02020603050405020304" pitchFamily="18" charset="0"/>
              </a:rPr>
              <a:t>2.3   Goal </a:t>
            </a:r>
            <a:r>
              <a:rPr lang="en-US" b="1" dirty="0">
                <a:solidFill>
                  <a:schemeClr val="bg1">
                    <a:lumMod val="95000"/>
                  </a:schemeClr>
                </a:solidFill>
                <a:latin typeface="Times New Roman" panose="02020603050405020304" pitchFamily="18" charset="0"/>
                <a:cs typeface="Times New Roman" panose="02020603050405020304" pitchFamily="18" charset="0"/>
              </a:rPr>
              <a:t>of Project</a:t>
            </a:r>
            <a:endParaRPr lang="en-US" dirty="0">
              <a:solidFill>
                <a:schemeClr val="bg1">
                  <a:lumMod val="95000"/>
                </a:schemeClr>
              </a:solidFill>
              <a:latin typeface="Times New Roman" panose="02020603050405020304" pitchFamily="18" charset="0"/>
              <a:cs typeface="Times New Roman" panose="02020603050405020304" pitchFamily="18" charset="0"/>
            </a:endParaRPr>
          </a:p>
          <a:p>
            <a:r>
              <a:rPr lang="en-US" sz="1400" dirty="0">
                <a:solidFill>
                  <a:schemeClr val="bg1">
                    <a:lumMod val="95000"/>
                  </a:schemeClr>
                </a:solidFill>
                <a:latin typeface="Times New Roman" panose="02020603050405020304" pitchFamily="18" charset="0"/>
                <a:cs typeface="Times New Roman" panose="02020603050405020304" pitchFamily="18" charset="0"/>
              </a:rPr>
              <a:t>The project is about to handle all the information of the shop regarding members. Also it manages resources which were managed and handled by manpower previously. The main purpose of the project is to integrate distinct sections of the shop into consistent manner so that complex functions can be handled smoothly.</a:t>
            </a:r>
          </a:p>
          <a:p>
            <a:pPr marL="542925" lvl="2" indent="0">
              <a:buNone/>
            </a:pPr>
            <a:r>
              <a:rPr lang="en-US" dirty="0" smtClean="0">
                <a:solidFill>
                  <a:schemeClr val="bg1">
                    <a:lumMod val="95000"/>
                  </a:schemeClr>
                </a:solidFill>
                <a:latin typeface="Times New Roman" panose="02020603050405020304" pitchFamily="18" charset="0"/>
                <a:cs typeface="Times New Roman" panose="02020603050405020304" pitchFamily="18" charset="0"/>
              </a:rPr>
              <a:t>2.4   </a:t>
            </a:r>
            <a:r>
              <a:rPr lang="en-US" b="1" dirty="0" smtClean="0">
                <a:solidFill>
                  <a:schemeClr val="bg1">
                    <a:lumMod val="95000"/>
                  </a:schemeClr>
                </a:solidFill>
                <a:latin typeface="Times New Roman" panose="02020603050405020304" pitchFamily="18" charset="0"/>
                <a:cs typeface="Times New Roman" panose="02020603050405020304" pitchFamily="18" charset="0"/>
              </a:rPr>
              <a:t>Scope </a:t>
            </a:r>
            <a:r>
              <a:rPr lang="en-US" b="1" dirty="0">
                <a:solidFill>
                  <a:schemeClr val="bg1">
                    <a:lumMod val="95000"/>
                  </a:schemeClr>
                </a:solidFill>
                <a:latin typeface="Times New Roman" panose="02020603050405020304" pitchFamily="18" charset="0"/>
                <a:cs typeface="Times New Roman" panose="02020603050405020304" pitchFamily="18" charset="0"/>
              </a:rPr>
              <a:t>of the Project</a:t>
            </a:r>
          </a:p>
          <a:p>
            <a:r>
              <a:rPr lang="en-US" sz="1400" dirty="0">
                <a:solidFill>
                  <a:schemeClr val="bg1">
                    <a:lumMod val="95000"/>
                  </a:schemeClr>
                </a:solidFill>
                <a:latin typeface="Times New Roman" panose="02020603050405020304" pitchFamily="18" charset="0"/>
                <a:cs typeface="Times New Roman" panose="02020603050405020304" pitchFamily="18" charset="0"/>
              </a:rPr>
              <a:t>Project planning is part of project management, which relates to the use of schedules such as Gantt charts to plan and subsequently report progress within the project environment. Initially, the project scope is defined and the appropriate methods for completing the project are determined. Following this step, the durations for the various tasks necessary to complete the work are listed and grouped into a work breakdown structure.</a:t>
            </a:r>
          </a:p>
          <a:p>
            <a:endParaRPr lang="en-US" sz="14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 xmlns:a16="http://schemas.microsoft.com/office/drawing/2014/main" id="{19304E83-A4F0-49C5-BB01-F5773509A2B3}"/>
              </a:ext>
            </a:extLst>
          </p:cNvPr>
          <p:cNvSpPr txBox="1">
            <a:spLocks/>
          </p:cNvSpPr>
          <p:nvPr/>
        </p:nvSpPr>
        <p:spPr>
          <a:xfrm>
            <a:off x="6480155" y="1058254"/>
            <a:ext cx="5068389"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lvl="0"/>
            <a:r>
              <a:rPr lang="en-US" sz="2000" dirty="0" smtClean="0">
                <a:solidFill>
                  <a:schemeClr val="bg1">
                    <a:lumMod val="95000"/>
                  </a:schemeClr>
                </a:solidFill>
                <a:latin typeface="Times New Roman" panose="02020603050405020304" pitchFamily="18" charset="0"/>
                <a:cs typeface="Times New Roman" panose="02020603050405020304" pitchFamily="18" charset="0"/>
              </a:rPr>
              <a:t>2 . </a:t>
            </a:r>
            <a:r>
              <a:rPr lang="en-US" sz="2000" dirty="0" err="1" smtClean="0">
                <a:solidFill>
                  <a:schemeClr val="bg1">
                    <a:lumMod val="95000"/>
                  </a:schemeClr>
                </a:solidFill>
                <a:latin typeface="Times New Roman" panose="02020603050405020304" pitchFamily="18" charset="0"/>
                <a:cs typeface="Times New Roman" panose="02020603050405020304" pitchFamily="18" charset="0"/>
              </a:rPr>
              <a:t>Requirnments</a:t>
            </a:r>
            <a:r>
              <a:rPr lang="en-US" sz="2000" dirty="0" smtClean="0">
                <a:solidFill>
                  <a:schemeClr val="bg1">
                    <a:lumMod val="95000"/>
                  </a:schemeClr>
                </a:solidFill>
                <a:latin typeface="Times New Roman" panose="02020603050405020304" pitchFamily="18" charset="0"/>
                <a:cs typeface="Times New Roman" panose="02020603050405020304" pitchFamily="18" charset="0"/>
              </a:rPr>
              <a:t> </a:t>
            </a:r>
            <a:r>
              <a:rPr lang="en-US" sz="2000" dirty="0">
                <a:solidFill>
                  <a:schemeClr val="bg1">
                    <a:lumMod val="95000"/>
                  </a:schemeClr>
                </a:solidFill>
                <a:latin typeface="Times New Roman" panose="02020603050405020304" pitchFamily="18" charset="0"/>
                <a:cs typeface="Times New Roman" panose="02020603050405020304" pitchFamily="18" charset="0"/>
              </a:rPr>
              <a:t>and analysis Report</a:t>
            </a:r>
          </a:p>
        </p:txBody>
      </p:sp>
      <p:sp>
        <p:nvSpPr>
          <p:cNvPr id="11" name="Title 1">
            <a:extLst>
              <a:ext uri="{FF2B5EF4-FFF2-40B4-BE49-F238E27FC236}">
                <a16:creationId xmlns="" xmlns:a16="http://schemas.microsoft.com/office/drawing/2014/main" id="{19304E83-A4F0-49C5-BB01-F5773509A2B3}"/>
              </a:ext>
            </a:extLst>
          </p:cNvPr>
          <p:cNvSpPr txBox="1">
            <a:spLocks/>
          </p:cNvSpPr>
          <p:nvPr/>
        </p:nvSpPr>
        <p:spPr>
          <a:xfrm>
            <a:off x="6220628" y="1553266"/>
            <a:ext cx="6479372"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lvl="1"/>
            <a:r>
              <a:rPr lang="en-US" b="1" dirty="0" smtClean="0">
                <a:solidFill>
                  <a:schemeClr val="bg1">
                    <a:lumMod val="95000"/>
                  </a:schemeClr>
                </a:solidFill>
                <a:latin typeface="Times New Roman" panose="02020603050405020304" pitchFamily="18" charset="0"/>
                <a:cs typeface="Times New Roman" panose="02020603050405020304" pitchFamily="18" charset="0"/>
              </a:rPr>
              <a:t>2.1  SRS </a:t>
            </a:r>
            <a:r>
              <a:rPr lang="en-US" b="1" dirty="0">
                <a:solidFill>
                  <a:schemeClr val="bg1">
                    <a:lumMod val="95000"/>
                  </a:schemeClr>
                </a:solidFill>
                <a:latin typeface="Times New Roman" panose="02020603050405020304" pitchFamily="18" charset="0"/>
                <a:cs typeface="Times New Roman" panose="02020603050405020304" pitchFamily="18" charset="0"/>
              </a:rPr>
              <a:t>(Software Requirement Specification) :</a:t>
            </a:r>
          </a:p>
        </p:txBody>
      </p:sp>
    </p:spTree>
    <p:extLst>
      <p:ext uri="{BB962C8B-B14F-4D97-AF65-F5344CB8AC3E}">
        <p14:creationId xmlns:p14="http://schemas.microsoft.com/office/powerpoint/2010/main" val="3188837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04E83-A4F0-49C5-BB01-F5773509A2B3}"/>
              </a:ext>
            </a:extLst>
          </p:cNvPr>
          <p:cNvSpPr>
            <a:spLocks noGrp="1"/>
          </p:cNvSpPr>
          <p:nvPr>
            <p:ph type="title"/>
          </p:nvPr>
        </p:nvSpPr>
        <p:spPr>
          <a:xfrm>
            <a:off x="636000" y="734163"/>
            <a:ext cx="11340000" cy="432000"/>
          </a:xfrm>
        </p:spPr>
        <p:txBody>
          <a:bodyPr>
            <a:normAutofit fontScale="90000"/>
          </a:bodyPr>
          <a:lstStyle/>
          <a:p>
            <a:r>
              <a:rPr lang="en-US" sz="6000" dirty="0" smtClean="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LAYOUT / OUTPUT OF APP</a:t>
            </a:r>
            <a:endParaRPr lang="en-US" sz="6000"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CEEB3BAE-C0B2-447C-B8BE-96C6BD84D658}"/>
              </a:ext>
            </a:extLst>
          </p:cNvPr>
          <p:cNvSpPr>
            <a:spLocks noGrp="1"/>
          </p:cNvSpPr>
          <p:nvPr>
            <p:ph sz="half" idx="2"/>
          </p:nvPr>
        </p:nvSpPr>
        <p:spPr>
          <a:xfrm>
            <a:off x="-48000" y="1734322"/>
            <a:ext cx="12240000" cy="5094649"/>
          </a:xfrm>
          <a:solidFill>
            <a:schemeClr val="bg1"/>
          </a:solidFill>
        </p:spPr>
        <p:txBody>
          <a:bodyPr lIns="360000" rIns="720000"/>
          <a:lstStyle/>
          <a:p>
            <a:pPr marL="266700" lvl="1" indent="0" algn="just">
              <a:buNone/>
            </a:pPr>
            <a:r>
              <a:rPr lang="en-US" sz="33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p>
        </p:txBody>
      </p:sp>
      <p:sp>
        <p:nvSpPr>
          <p:cNvPr id="8" name="Slide Number Placeholder 7">
            <a:extLst>
              <a:ext uri="{FF2B5EF4-FFF2-40B4-BE49-F238E27FC236}">
                <a16:creationId xmlns="" xmlns:a16="http://schemas.microsoft.com/office/drawing/2014/main" id="{E6AC9832-FB01-464A-9824-61887B77997E}"/>
              </a:ext>
            </a:extLst>
          </p:cNvPr>
          <p:cNvSpPr>
            <a:spLocks noGrp="1"/>
          </p:cNvSpPr>
          <p:nvPr>
            <p:ph type="sldNum" sz="quarter" idx="33"/>
          </p:nvPr>
        </p:nvSpPr>
        <p:spPr>
          <a:xfrm>
            <a:off x="11786818" y="6463846"/>
            <a:ext cx="378364" cy="365125"/>
          </a:xfrm>
          <a:solidFill>
            <a:schemeClr val="tx1">
              <a:lumMod val="95000"/>
              <a:lumOff val="5000"/>
            </a:schemeClr>
          </a:solidFill>
        </p:spPr>
        <p:txBody>
          <a:bodyPr/>
          <a:lstStyle/>
          <a:p>
            <a:fld id="{19B51A1E-902D-48AF-9020-955120F399B6}" type="slidenum">
              <a:rPr lang="en-US" smtClean="0">
                <a:solidFill>
                  <a:schemeClr val="bg1"/>
                </a:solidFill>
                <a:latin typeface="Times New Roman" panose="02020603050405020304" pitchFamily="18" charset="0"/>
                <a:ea typeface="Cambria" panose="02040503050406030204" pitchFamily="18" charset="0"/>
                <a:cs typeface="Times New Roman" panose="02020603050405020304" pitchFamily="18" charset="0"/>
              </a:rPr>
              <a:pPr/>
              <a:t>30</a:t>
            </a:fld>
            <a:endParaRPr lang="en-US"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 name="Title 1">
            <a:extLst>
              <a:ext uri="{FF2B5EF4-FFF2-40B4-BE49-F238E27FC236}">
                <a16:creationId xmlns="" xmlns:a16="http://schemas.microsoft.com/office/drawing/2014/main" id="{19304E83-A4F0-49C5-BB01-F5773509A2B3}"/>
              </a:ext>
            </a:extLst>
          </p:cNvPr>
          <p:cNvSpPr txBox="1">
            <a:spLocks/>
          </p:cNvSpPr>
          <p:nvPr/>
        </p:nvSpPr>
        <p:spPr>
          <a:xfrm>
            <a:off x="1142285" y="1965378"/>
            <a:ext cx="2747544"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AFTER FILTERING</a:t>
            </a:r>
            <a:endParaRPr lang="en-US" sz="27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11" name="Picture Placeholder 11">
            <a:extLst>
              <a:ext uri="{FF2B5EF4-FFF2-40B4-BE49-F238E27FC236}">
                <a16:creationId xmlns="" xmlns:a16="http://schemas.microsoft.com/office/drawing/2014/main" id="{8F5AE0D5-C196-A947-8AFE-449A48B26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043" y="2513867"/>
            <a:ext cx="2272900" cy="4119162"/>
          </a:xfrm>
          <a:prstGeom prst="rect">
            <a:avLst/>
          </a:prstGeom>
        </p:spPr>
      </p:pic>
      <p:sp>
        <p:nvSpPr>
          <p:cNvPr id="15" name="Title 1">
            <a:extLst>
              <a:ext uri="{FF2B5EF4-FFF2-40B4-BE49-F238E27FC236}">
                <a16:creationId xmlns="" xmlns:a16="http://schemas.microsoft.com/office/drawing/2014/main" id="{19304E83-A4F0-49C5-BB01-F5773509A2B3}"/>
              </a:ext>
            </a:extLst>
          </p:cNvPr>
          <p:cNvSpPr txBox="1">
            <a:spLocks/>
          </p:cNvSpPr>
          <p:nvPr/>
        </p:nvSpPr>
        <p:spPr>
          <a:xfrm>
            <a:off x="9012456" y="1925128"/>
            <a:ext cx="2747544"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PROFILE PAGE</a:t>
            </a:r>
            <a:endParaRPr lang="en-US" sz="27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17" name="Title 1">
            <a:extLst>
              <a:ext uri="{FF2B5EF4-FFF2-40B4-BE49-F238E27FC236}">
                <a16:creationId xmlns="" xmlns:a16="http://schemas.microsoft.com/office/drawing/2014/main" id="{19304E83-A4F0-49C5-BB01-F5773509A2B3}"/>
              </a:ext>
            </a:extLst>
          </p:cNvPr>
          <p:cNvSpPr txBox="1">
            <a:spLocks/>
          </p:cNvSpPr>
          <p:nvPr/>
        </p:nvSpPr>
        <p:spPr>
          <a:xfrm>
            <a:off x="4718799" y="1975449"/>
            <a:ext cx="3174402"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COINDETAILED PAGE</a:t>
            </a:r>
            <a:endParaRPr lang="en-US" sz="27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18" name="Picture Placeholder 11">
            <a:extLst>
              <a:ext uri="{FF2B5EF4-FFF2-40B4-BE49-F238E27FC236}">
                <a16:creationId xmlns="" xmlns:a16="http://schemas.microsoft.com/office/drawing/2014/main" id="{8F5AE0D5-C196-A947-8AFE-449A48B26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7318" y="2428329"/>
            <a:ext cx="2365768" cy="4119162"/>
          </a:xfrm>
          <a:prstGeom prst="rect">
            <a:avLst/>
          </a:prstGeom>
        </p:spPr>
      </p:pic>
      <p:pic>
        <p:nvPicPr>
          <p:cNvPr id="19" name="Picture Placeholder 11">
            <a:extLst>
              <a:ext uri="{FF2B5EF4-FFF2-40B4-BE49-F238E27FC236}">
                <a16:creationId xmlns="" xmlns:a16="http://schemas.microsoft.com/office/drawing/2014/main" id="{8F5AE0D5-C196-A947-8AFE-449A48B26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9550" y="2572636"/>
            <a:ext cx="2376160" cy="4001624"/>
          </a:xfrm>
          <a:prstGeom prst="rect">
            <a:avLst/>
          </a:prstGeom>
        </p:spPr>
      </p:pic>
    </p:spTree>
    <p:extLst>
      <p:ext uri="{BB962C8B-B14F-4D97-AF65-F5344CB8AC3E}">
        <p14:creationId xmlns:p14="http://schemas.microsoft.com/office/powerpoint/2010/main" val="443843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04E83-A4F0-49C5-BB01-F5773509A2B3}"/>
              </a:ext>
            </a:extLst>
          </p:cNvPr>
          <p:cNvSpPr>
            <a:spLocks noGrp="1"/>
          </p:cNvSpPr>
          <p:nvPr>
            <p:ph type="title"/>
          </p:nvPr>
        </p:nvSpPr>
        <p:spPr>
          <a:xfrm>
            <a:off x="636000" y="734163"/>
            <a:ext cx="11340000" cy="432000"/>
          </a:xfrm>
        </p:spPr>
        <p:txBody>
          <a:bodyPr>
            <a:normAutofit fontScale="90000"/>
          </a:bodyPr>
          <a:lstStyle/>
          <a:p>
            <a:r>
              <a:rPr lang="en-US" sz="6000" dirty="0" smtClean="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LAYOUT / OUTPUT OF APP</a:t>
            </a:r>
            <a:endParaRPr lang="en-US" sz="6000"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CEEB3BAE-C0B2-447C-B8BE-96C6BD84D658}"/>
              </a:ext>
            </a:extLst>
          </p:cNvPr>
          <p:cNvSpPr>
            <a:spLocks noGrp="1"/>
          </p:cNvSpPr>
          <p:nvPr>
            <p:ph sz="half" idx="2"/>
          </p:nvPr>
        </p:nvSpPr>
        <p:spPr>
          <a:xfrm>
            <a:off x="0" y="1708702"/>
            <a:ext cx="12240000" cy="5094649"/>
          </a:xfrm>
          <a:solidFill>
            <a:schemeClr val="bg1"/>
          </a:solidFill>
        </p:spPr>
        <p:txBody>
          <a:bodyPr lIns="360000" rIns="720000"/>
          <a:lstStyle/>
          <a:p>
            <a:pPr marL="266700" lvl="1" indent="0" algn="just">
              <a:buNone/>
            </a:pPr>
            <a:r>
              <a:rPr lang="en-US" sz="33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p>
        </p:txBody>
      </p:sp>
      <p:sp>
        <p:nvSpPr>
          <p:cNvPr id="8" name="Slide Number Placeholder 7">
            <a:extLst>
              <a:ext uri="{FF2B5EF4-FFF2-40B4-BE49-F238E27FC236}">
                <a16:creationId xmlns="" xmlns:a16="http://schemas.microsoft.com/office/drawing/2014/main" id="{E6AC9832-FB01-464A-9824-61887B77997E}"/>
              </a:ext>
            </a:extLst>
          </p:cNvPr>
          <p:cNvSpPr>
            <a:spLocks noGrp="1"/>
          </p:cNvSpPr>
          <p:nvPr>
            <p:ph type="sldNum" sz="quarter" idx="33"/>
          </p:nvPr>
        </p:nvSpPr>
        <p:spPr>
          <a:xfrm>
            <a:off x="11771432" y="6406855"/>
            <a:ext cx="409135" cy="365125"/>
          </a:xfrm>
          <a:solidFill>
            <a:schemeClr val="tx1">
              <a:lumMod val="95000"/>
              <a:lumOff val="5000"/>
            </a:schemeClr>
          </a:solidFill>
        </p:spPr>
        <p:txBody>
          <a:bodyPr/>
          <a:lstStyle/>
          <a:p>
            <a:fld id="{19B51A1E-902D-48AF-9020-955120F399B6}" type="slidenum">
              <a:rPr lang="en-US" smtClean="0">
                <a:solidFill>
                  <a:schemeClr val="bg1"/>
                </a:solidFill>
                <a:latin typeface="Cambria" panose="02040503050406030204" pitchFamily="18" charset="0"/>
                <a:ea typeface="Cambria" panose="02040503050406030204" pitchFamily="18" charset="0"/>
              </a:rPr>
              <a:pPr/>
              <a:t>31</a:t>
            </a:fld>
            <a:endParaRPr lang="en-US" dirty="0">
              <a:solidFill>
                <a:schemeClr val="bg1"/>
              </a:solidFill>
              <a:latin typeface="Cambria" panose="02040503050406030204" pitchFamily="18" charset="0"/>
              <a:ea typeface="Cambria" panose="02040503050406030204" pitchFamily="18" charset="0"/>
            </a:endParaRPr>
          </a:p>
        </p:txBody>
      </p:sp>
      <p:sp>
        <p:nvSpPr>
          <p:cNvPr id="9" name="Title 1">
            <a:extLst>
              <a:ext uri="{FF2B5EF4-FFF2-40B4-BE49-F238E27FC236}">
                <a16:creationId xmlns="" xmlns:a16="http://schemas.microsoft.com/office/drawing/2014/main" id="{19304E83-A4F0-49C5-BB01-F5773509A2B3}"/>
              </a:ext>
            </a:extLst>
          </p:cNvPr>
          <p:cNvSpPr txBox="1">
            <a:spLocks/>
          </p:cNvSpPr>
          <p:nvPr/>
        </p:nvSpPr>
        <p:spPr>
          <a:xfrm>
            <a:off x="1798770" y="1970176"/>
            <a:ext cx="4410152" cy="500079"/>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SEARCHING COINS</a:t>
            </a:r>
            <a:endParaRPr lang="en-US" sz="27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11" name="Picture Placeholder 11">
            <a:extLst>
              <a:ext uri="{FF2B5EF4-FFF2-40B4-BE49-F238E27FC236}">
                <a16:creationId xmlns="" xmlns:a16="http://schemas.microsoft.com/office/drawing/2014/main" id="{8F5AE0D5-C196-A947-8AFE-449A48B26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491" y="2470256"/>
            <a:ext cx="2239405" cy="4119162"/>
          </a:xfrm>
          <a:prstGeom prst="rect">
            <a:avLst/>
          </a:prstGeom>
        </p:spPr>
      </p:pic>
      <p:sp>
        <p:nvSpPr>
          <p:cNvPr id="17" name="Title 1">
            <a:extLst>
              <a:ext uri="{FF2B5EF4-FFF2-40B4-BE49-F238E27FC236}">
                <a16:creationId xmlns="" xmlns:a16="http://schemas.microsoft.com/office/drawing/2014/main" id="{19304E83-A4F0-49C5-BB01-F5773509A2B3}"/>
              </a:ext>
            </a:extLst>
          </p:cNvPr>
          <p:cNvSpPr txBox="1">
            <a:spLocks/>
          </p:cNvSpPr>
          <p:nvPr/>
        </p:nvSpPr>
        <p:spPr>
          <a:xfrm>
            <a:off x="5961284" y="1763955"/>
            <a:ext cx="5582916" cy="844444"/>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CLICK TO OPEN COIN DETAILS</a:t>
            </a:r>
            <a:endParaRPr lang="en-US" sz="27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19" name="Picture Placeholder 11">
            <a:extLst>
              <a:ext uri="{FF2B5EF4-FFF2-40B4-BE49-F238E27FC236}">
                <a16:creationId xmlns="" xmlns:a16="http://schemas.microsoft.com/office/drawing/2014/main" id="{8F5AE0D5-C196-A947-8AFE-449A48B26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422" y="2470256"/>
            <a:ext cx="2249178" cy="4001624"/>
          </a:xfrm>
          <a:prstGeom prst="rect">
            <a:avLst/>
          </a:prstGeom>
        </p:spPr>
      </p:pic>
    </p:spTree>
    <p:extLst>
      <p:ext uri="{BB962C8B-B14F-4D97-AF65-F5344CB8AC3E}">
        <p14:creationId xmlns:p14="http://schemas.microsoft.com/office/powerpoint/2010/main" val="39151279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04E83-A4F0-49C5-BB01-F5773509A2B3}"/>
              </a:ext>
            </a:extLst>
          </p:cNvPr>
          <p:cNvSpPr>
            <a:spLocks noGrp="1"/>
          </p:cNvSpPr>
          <p:nvPr>
            <p:ph type="title"/>
          </p:nvPr>
        </p:nvSpPr>
        <p:spPr>
          <a:xfrm>
            <a:off x="636000" y="734163"/>
            <a:ext cx="11340000" cy="432000"/>
          </a:xfrm>
        </p:spPr>
        <p:txBody>
          <a:bodyPr>
            <a:normAutofit fontScale="90000"/>
          </a:bodyPr>
          <a:lstStyle/>
          <a:p>
            <a:r>
              <a:rPr lang="en-US" sz="5400" b="1" dirty="0">
                <a:solidFill>
                  <a:schemeClr val="bg1"/>
                </a:solidFill>
                <a:latin typeface="Times New Roman" panose="02020603050405020304" pitchFamily="18" charset="0"/>
                <a:cs typeface="Times New Roman" panose="02020603050405020304" pitchFamily="18" charset="0"/>
              </a:rPr>
              <a:t>Future Enhancement</a:t>
            </a:r>
            <a:endParaRPr lang="x-none" sz="5400" dirty="0">
              <a:solidFill>
                <a:schemeClr val="bg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CEEB3BAE-C0B2-447C-B8BE-96C6BD84D658}"/>
              </a:ext>
            </a:extLst>
          </p:cNvPr>
          <p:cNvSpPr>
            <a:spLocks noGrp="1"/>
          </p:cNvSpPr>
          <p:nvPr>
            <p:ph sz="half" idx="2"/>
          </p:nvPr>
        </p:nvSpPr>
        <p:spPr>
          <a:xfrm>
            <a:off x="-48000" y="1763350"/>
            <a:ext cx="12240000" cy="5094649"/>
          </a:xfrm>
          <a:solidFill>
            <a:schemeClr val="bg1"/>
          </a:solidFill>
        </p:spPr>
        <p:txBody>
          <a:bodyPr lIns="360000" rIns="720000"/>
          <a:lstStyle/>
          <a:p>
            <a:pPr marL="266700" lvl="1" indent="0" algn="just">
              <a:buNone/>
            </a:pPr>
            <a:r>
              <a:rPr lang="en-US" sz="33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p>
        </p:txBody>
      </p:sp>
      <p:sp>
        <p:nvSpPr>
          <p:cNvPr id="8" name="Slide Number Placeholder 7">
            <a:extLst>
              <a:ext uri="{FF2B5EF4-FFF2-40B4-BE49-F238E27FC236}">
                <a16:creationId xmlns="" xmlns:a16="http://schemas.microsoft.com/office/drawing/2014/main" id="{E6AC9832-FB01-464A-9824-61887B77997E}"/>
              </a:ext>
            </a:extLst>
          </p:cNvPr>
          <p:cNvSpPr>
            <a:spLocks noGrp="1"/>
          </p:cNvSpPr>
          <p:nvPr>
            <p:ph type="sldNum" sz="quarter" idx="33"/>
          </p:nvPr>
        </p:nvSpPr>
        <p:spPr>
          <a:xfrm>
            <a:off x="11788725" y="6490169"/>
            <a:ext cx="401833" cy="365125"/>
          </a:xfrm>
          <a:solidFill>
            <a:schemeClr val="tx1">
              <a:lumMod val="95000"/>
              <a:lumOff val="5000"/>
            </a:schemeClr>
          </a:solidFill>
        </p:spPr>
        <p:txBody>
          <a:bodyPr/>
          <a:lstStyle/>
          <a:p>
            <a:fld id="{19B51A1E-902D-48AF-9020-955120F399B6}" type="slidenum">
              <a:rPr lang="en-US" smtClean="0">
                <a:solidFill>
                  <a:schemeClr val="bg1"/>
                </a:solidFill>
                <a:latin typeface="Times New Roman" panose="02020603050405020304" pitchFamily="18" charset="0"/>
                <a:ea typeface="Cambria" panose="02040503050406030204" pitchFamily="18" charset="0"/>
                <a:cs typeface="Times New Roman" panose="02020603050405020304" pitchFamily="18" charset="0"/>
              </a:rPr>
              <a:pPr/>
              <a:t>32</a:t>
            </a:fld>
            <a:endParaRPr lang="en-US"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2" name="Title 1">
            <a:extLst>
              <a:ext uri="{FF2B5EF4-FFF2-40B4-BE49-F238E27FC236}">
                <a16:creationId xmlns="" xmlns:a16="http://schemas.microsoft.com/office/drawing/2014/main" id="{19304E83-A4F0-49C5-BB01-F5773509A2B3}"/>
              </a:ext>
            </a:extLst>
          </p:cNvPr>
          <p:cNvSpPr txBox="1">
            <a:spLocks/>
          </p:cNvSpPr>
          <p:nvPr/>
        </p:nvSpPr>
        <p:spPr>
          <a:xfrm>
            <a:off x="277420" y="1604687"/>
            <a:ext cx="11185886" cy="4885482"/>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marL="342900" indent="-342900" algn="just">
              <a:buFont typeface="Wingdings" panose="05000000000000000000" pitchFamily="2" charset="2"/>
              <a:buChar char="Ø"/>
            </a:pPr>
            <a:r>
              <a:rPr lang="en-US" sz="2000" b="0" dirty="0">
                <a:solidFill>
                  <a:schemeClr val="tx1"/>
                </a:solidFill>
                <a:latin typeface="Times New Roman" panose="02020603050405020304" pitchFamily="18" charset="0"/>
                <a:cs typeface="Times New Roman" panose="02020603050405020304" pitchFamily="18" charset="0"/>
              </a:rPr>
              <a:t>In future iterations of your </a:t>
            </a:r>
            <a:r>
              <a:rPr lang="en-US" sz="2000" b="0" dirty="0" err="1">
                <a:solidFill>
                  <a:schemeClr val="tx1"/>
                </a:solidFill>
                <a:latin typeface="Times New Roman" panose="02020603050405020304" pitchFamily="18" charset="0"/>
                <a:cs typeface="Times New Roman" panose="02020603050405020304" pitchFamily="18" charset="0"/>
              </a:rPr>
              <a:t>Kotlin</a:t>
            </a:r>
            <a:r>
              <a:rPr lang="en-US" sz="2000" b="0" dirty="0">
                <a:solidFill>
                  <a:schemeClr val="tx1"/>
                </a:solidFill>
                <a:latin typeface="Times New Roman" panose="02020603050405020304" pitchFamily="18" charset="0"/>
                <a:cs typeface="Times New Roman" panose="02020603050405020304" pitchFamily="18" charset="0"/>
              </a:rPr>
              <a:t>-based crypto wallet app, you can enhance the user experience by introducing advanced filtering options for saved coin data, custom price alerts, historical data tracking, and portfolio management features</a:t>
            </a:r>
            <a:r>
              <a:rPr lang="en-US" sz="2000" b="0" dirty="0" smtClean="0">
                <a:solidFill>
                  <a:schemeClr val="tx1"/>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US" sz="2000" b="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dirty="0" smtClean="0">
                <a:solidFill>
                  <a:schemeClr val="tx1"/>
                </a:solidFill>
                <a:latin typeface="Times New Roman" panose="02020603050405020304" pitchFamily="18" charset="0"/>
                <a:cs typeface="Times New Roman" panose="02020603050405020304" pitchFamily="18" charset="0"/>
              </a:rPr>
              <a:t> </a:t>
            </a:r>
            <a:r>
              <a:rPr lang="en-US" sz="2000" b="0" dirty="0">
                <a:solidFill>
                  <a:schemeClr val="tx1"/>
                </a:solidFill>
                <a:latin typeface="Times New Roman" panose="02020603050405020304" pitchFamily="18" charset="0"/>
                <a:cs typeface="Times New Roman" panose="02020603050405020304" pitchFamily="18" charset="0"/>
              </a:rPr>
              <a:t>Furthermore, integrating cryptocurrency news, community engagement, educational resources, graphical analytics, multi-wallet support, and backup and recovery mechanisms can provide users with a comprehensive and secure platform for managing their crypto investments</a:t>
            </a:r>
            <a:r>
              <a:rPr lang="en-US" sz="2000" b="0" dirty="0" smtClean="0">
                <a:solidFill>
                  <a:schemeClr val="tx1"/>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US" sz="2000" b="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dirty="0" smtClean="0">
                <a:solidFill>
                  <a:schemeClr val="tx1"/>
                </a:solidFill>
                <a:latin typeface="Times New Roman" panose="02020603050405020304" pitchFamily="18" charset="0"/>
                <a:cs typeface="Times New Roman" panose="02020603050405020304" pitchFamily="18" charset="0"/>
              </a:rPr>
              <a:t> </a:t>
            </a:r>
            <a:r>
              <a:rPr lang="en-US" sz="2000" b="0" dirty="0">
                <a:solidFill>
                  <a:schemeClr val="tx1"/>
                </a:solidFill>
                <a:latin typeface="Times New Roman" panose="02020603050405020304" pitchFamily="18" charset="0"/>
                <a:cs typeface="Times New Roman" panose="02020603050405020304" pitchFamily="18" charset="0"/>
              </a:rPr>
              <a:t>To appeal to a global audience, consider internationalization, compliance with regulations, and cross-platform compatibility. Offering customization options, such as dark mode and theming, and providing widgets for quick access to live prices can make your app more versatile and user-friendly.</a:t>
            </a:r>
            <a:endParaRPr lang="x-none" sz="200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326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04E83-A4F0-49C5-BB01-F5773509A2B3}"/>
              </a:ext>
            </a:extLst>
          </p:cNvPr>
          <p:cNvSpPr>
            <a:spLocks noGrp="1"/>
          </p:cNvSpPr>
          <p:nvPr>
            <p:ph type="title"/>
          </p:nvPr>
        </p:nvSpPr>
        <p:spPr>
          <a:xfrm>
            <a:off x="636000" y="734163"/>
            <a:ext cx="11340000" cy="432000"/>
          </a:xfrm>
        </p:spPr>
        <p:txBody>
          <a:bodyPr>
            <a:normAutofit fontScale="90000"/>
          </a:bodyPr>
          <a:lstStyle/>
          <a:p>
            <a:r>
              <a:rPr lang="en-US" sz="5400" b="1" dirty="0" err="1">
                <a:solidFill>
                  <a:schemeClr val="bg1"/>
                </a:solidFill>
                <a:latin typeface="Times New Roman" panose="02020603050405020304" pitchFamily="18" charset="0"/>
                <a:cs typeface="Times New Roman" panose="02020603050405020304" pitchFamily="18" charset="0"/>
              </a:rPr>
              <a:t>Refrences</a:t>
            </a:r>
            <a:endParaRPr lang="x-none" sz="5400" dirty="0">
              <a:solidFill>
                <a:schemeClr val="bg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CEEB3BAE-C0B2-447C-B8BE-96C6BD84D658}"/>
              </a:ext>
            </a:extLst>
          </p:cNvPr>
          <p:cNvSpPr>
            <a:spLocks noGrp="1"/>
          </p:cNvSpPr>
          <p:nvPr>
            <p:ph sz="half" idx="2"/>
          </p:nvPr>
        </p:nvSpPr>
        <p:spPr>
          <a:xfrm>
            <a:off x="-48000" y="1763350"/>
            <a:ext cx="12240000" cy="5094649"/>
          </a:xfrm>
          <a:solidFill>
            <a:schemeClr val="bg1"/>
          </a:solidFill>
        </p:spPr>
        <p:txBody>
          <a:bodyPr lIns="360000" rIns="720000"/>
          <a:lstStyle/>
          <a:p>
            <a:pPr marL="266700" lvl="1" indent="0" algn="just">
              <a:buNone/>
            </a:pPr>
            <a:r>
              <a:rPr lang="en-US" sz="33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 </a:t>
            </a:r>
          </a:p>
        </p:txBody>
      </p:sp>
      <p:sp>
        <p:nvSpPr>
          <p:cNvPr id="8" name="Slide Number Placeholder 7">
            <a:extLst>
              <a:ext uri="{FF2B5EF4-FFF2-40B4-BE49-F238E27FC236}">
                <a16:creationId xmlns="" xmlns:a16="http://schemas.microsoft.com/office/drawing/2014/main" id="{E6AC9832-FB01-464A-9824-61887B77997E}"/>
              </a:ext>
            </a:extLst>
          </p:cNvPr>
          <p:cNvSpPr>
            <a:spLocks noGrp="1"/>
          </p:cNvSpPr>
          <p:nvPr>
            <p:ph type="sldNum" sz="quarter" idx="33"/>
          </p:nvPr>
        </p:nvSpPr>
        <p:spPr>
          <a:xfrm>
            <a:off x="11788725" y="6490169"/>
            <a:ext cx="401833" cy="365125"/>
          </a:xfrm>
          <a:solidFill>
            <a:schemeClr val="tx1">
              <a:lumMod val="95000"/>
              <a:lumOff val="5000"/>
            </a:schemeClr>
          </a:solidFill>
        </p:spPr>
        <p:txBody>
          <a:bodyPr/>
          <a:lstStyle/>
          <a:p>
            <a:fld id="{19B51A1E-902D-48AF-9020-955120F399B6}" type="slidenum">
              <a:rPr lang="en-US" smtClean="0">
                <a:solidFill>
                  <a:schemeClr val="bg1"/>
                </a:solidFill>
                <a:latin typeface="Times New Roman" panose="02020603050405020304" pitchFamily="18" charset="0"/>
                <a:ea typeface="Cambria" panose="02040503050406030204" pitchFamily="18" charset="0"/>
                <a:cs typeface="Times New Roman" panose="02020603050405020304" pitchFamily="18" charset="0"/>
              </a:rPr>
              <a:pPr/>
              <a:t>33</a:t>
            </a:fld>
            <a:endParaRPr lang="en-US"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2" name="Title 1">
            <a:extLst>
              <a:ext uri="{FF2B5EF4-FFF2-40B4-BE49-F238E27FC236}">
                <a16:creationId xmlns="" xmlns:a16="http://schemas.microsoft.com/office/drawing/2014/main" id="{19304E83-A4F0-49C5-BB01-F5773509A2B3}"/>
              </a:ext>
            </a:extLst>
          </p:cNvPr>
          <p:cNvSpPr txBox="1">
            <a:spLocks/>
          </p:cNvSpPr>
          <p:nvPr/>
        </p:nvSpPr>
        <p:spPr>
          <a:xfrm>
            <a:off x="154765" y="950163"/>
            <a:ext cx="11633960" cy="5381897"/>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marL="342900" indent="-342900">
              <a:buFont typeface="Wingdings" panose="05000000000000000000" pitchFamily="2" charset="2"/>
              <a:buChar char="Ø"/>
            </a:pPr>
            <a:r>
              <a:rPr lang="en-US" sz="2000" b="0" dirty="0">
                <a:solidFill>
                  <a:schemeClr val="tx1"/>
                </a:solidFill>
                <a:latin typeface="Times New Roman" panose="02020603050405020304" pitchFamily="18" charset="0"/>
                <a:cs typeface="Times New Roman" panose="02020603050405020304" pitchFamily="18" charset="0"/>
              </a:rPr>
              <a:t>"This crypto wallet app was developed with invaluable assistance from YouTube tutorials and Google's extensive documentation</a:t>
            </a:r>
            <a:r>
              <a:rPr lang="en-US" sz="2000" b="0" dirty="0" smtClean="0">
                <a:solidFill>
                  <a:schemeClr val="tx1"/>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endParaRPr lang="en-US" sz="2000" b="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dirty="0" smtClean="0">
                <a:solidFill>
                  <a:schemeClr val="tx1"/>
                </a:solidFill>
                <a:latin typeface="Times New Roman" panose="02020603050405020304" pitchFamily="18" charset="0"/>
                <a:cs typeface="Times New Roman" panose="02020603050405020304" pitchFamily="18" charset="0"/>
              </a:rPr>
              <a:t> </a:t>
            </a:r>
            <a:r>
              <a:rPr lang="en-US" sz="2000" b="0" dirty="0">
                <a:solidFill>
                  <a:schemeClr val="tx1"/>
                </a:solidFill>
                <a:latin typeface="Times New Roman" panose="02020603050405020304" pitchFamily="18" charset="0"/>
                <a:cs typeface="Times New Roman" panose="02020603050405020304" pitchFamily="18" charset="0"/>
              </a:rPr>
              <a:t>However, the core development process, logic, and implementation were crafted by me, reflecting my dedication to creating a practical and user-friendly application. </a:t>
            </a:r>
            <a:endParaRPr lang="en-US" sz="2000" b="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dirty="0" smtClean="0">
                <a:solidFill>
                  <a:schemeClr val="tx1"/>
                </a:solidFill>
                <a:latin typeface="Times New Roman" panose="02020603050405020304" pitchFamily="18" charset="0"/>
                <a:cs typeface="Times New Roman" panose="02020603050405020304" pitchFamily="18" charset="0"/>
              </a:rPr>
              <a:t>The </a:t>
            </a:r>
            <a:r>
              <a:rPr lang="en-US" sz="2000" b="0" dirty="0">
                <a:solidFill>
                  <a:schemeClr val="tx1"/>
                </a:solidFill>
                <a:latin typeface="Times New Roman" panose="02020603050405020304" pitchFamily="18" charset="0"/>
                <a:cs typeface="Times New Roman" panose="02020603050405020304" pitchFamily="18" charset="0"/>
              </a:rPr>
              <a:t>combination of external resources and my hands-on approach resulted in a well-rounded and personally crafted crypto </a:t>
            </a:r>
            <a:r>
              <a:rPr lang="en-US" sz="2000" b="0" dirty="0">
                <a:solidFill>
                  <a:schemeClr val="tx1"/>
                </a:solidFill>
                <a:latin typeface="Times New Roman" panose="02020603050405020304" pitchFamily="18" charset="0"/>
                <a:cs typeface="Times New Roman" panose="02020603050405020304" pitchFamily="18" charset="0"/>
              </a:rPr>
              <a:t> </a:t>
            </a:r>
            <a:r>
              <a:rPr lang="en-US" sz="2000" b="0" dirty="0" smtClean="0">
                <a:solidFill>
                  <a:schemeClr val="tx1"/>
                </a:solidFill>
                <a:latin typeface="Times New Roman" panose="02020603050405020304" pitchFamily="18" charset="0"/>
                <a:cs typeface="Times New Roman" panose="02020603050405020304" pitchFamily="18" charset="0"/>
              </a:rPr>
              <a:t>wallet </a:t>
            </a:r>
            <a:r>
              <a:rPr lang="en-US" sz="2000" b="0" dirty="0">
                <a:solidFill>
                  <a:schemeClr val="tx1"/>
                </a:solidFill>
                <a:latin typeface="Times New Roman" panose="02020603050405020304" pitchFamily="18" charset="0"/>
                <a:cs typeface="Times New Roman" panose="02020603050405020304" pitchFamily="18" charset="0"/>
              </a:rPr>
              <a:t>solution</a:t>
            </a:r>
            <a:r>
              <a:rPr lang="en-US" sz="2000" b="0" dirty="0" smtClean="0">
                <a:solidFill>
                  <a:schemeClr val="tx1"/>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endParaRPr lang="en-US" sz="2000" b="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dirty="0">
                <a:solidFill>
                  <a:schemeClr val="tx1"/>
                </a:solidFill>
                <a:latin typeface="Times New Roman" panose="02020603050405020304" pitchFamily="18" charset="0"/>
                <a:cs typeface="Times New Roman" panose="02020603050405020304" pitchFamily="18" charset="0"/>
              </a:rPr>
              <a:t>Feel free to customize this reference to align with your specific experiences and contributions during the app development process.</a:t>
            </a:r>
          </a:p>
        </p:txBody>
      </p:sp>
    </p:spTree>
    <p:extLst>
      <p:ext uri="{BB962C8B-B14F-4D97-AF65-F5344CB8AC3E}">
        <p14:creationId xmlns:p14="http://schemas.microsoft.com/office/powerpoint/2010/main" val="471031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0"/>
            <a:ext cx="7694023" cy="6804025"/>
          </a:xfrm>
        </p:spPr>
      </p:pic>
      <p:sp>
        <p:nvSpPr>
          <p:cNvPr id="14" name="Title 13">
            <a:extLst>
              <a:ext uri="{FF2B5EF4-FFF2-40B4-BE49-F238E27FC236}">
                <a16:creationId xmlns="" xmlns:a16="http://schemas.microsoft.com/office/drawing/2014/main" id="{6C38D7A9-9299-4108-BB08-026F4B9CAE7B}"/>
              </a:ext>
            </a:extLst>
          </p:cNvPr>
          <p:cNvSpPr>
            <a:spLocks noGrp="1"/>
          </p:cNvSpPr>
          <p:nvPr>
            <p:ph type="ctrTitle"/>
          </p:nvPr>
        </p:nvSpPr>
        <p:spPr>
          <a:xfrm>
            <a:off x="8458200" y="2378023"/>
            <a:ext cx="3733800" cy="1013684"/>
          </a:xfrm>
        </p:spPr>
        <p:txBody>
          <a:bodyPr/>
          <a:lstStyle/>
          <a:p>
            <a:r>
              <a:rPr lang="en-US" sz="7000" dirty="0">
                <a:latin typeface="Cambria" panose="02040503050406030204" pitchFamily="18" charset="0"/>
                <a:ea typeface="Cambria" panose="02040503050406030204" pitchFamily="18" charset="0"/>
              </a:rPr>
              <a:t>Thank </a:t>
            </a:r>
            <a:r>
              <a:rPr lang="en-US" sz="7000" dirty="0">
                <a:solidFill>
                  <a:schemeClr val="bg1"/>
                </a:solidFill>
                <a:latin typeface="Cambria" panose="02040503050406030204" pitchFamily="18" charset="0"/>
                <a:ea typeface="Cambria" panose="02040503050406030204" pitchFamily="18" charset="0"/>
              </a:rPr>
              <a:t>You</a:t>
            </a:r>
          </a:p>
        </p:txBody>
      </p:sp>
      <p:sp>
        <p:nvSpPr>
          <p:cNvPr id="5" name="Text Placeholder 4">
            <a:extLst>
              <a:ext uri="{FF2B5EF4-FFF2-40B4-BE49-F238E27FC236}">
                <a16:creationId xmlns="" xmlns:a16="http://schemas.microsoft.com/office/drawing/2014/main" id="{11265965-2271-4C1C-BD0A-6F85F80FF9A6}"/>
              </a:ext>
            </a:extLst>
          </p:cNvPr>
          <p:cNvSpPr>
            <a:spLocks noGrp="1"/>
          </p:cNvSpPr>
          <p:nvPr>
            <p:ph type="body" sz="quarter" idx="15"/>
          </p:nvPr>
        </p:nvSpPr>
        <p:spPr>
          <a:xfrm>
            <a:off x="8519638" y="5237855"/>
            <a:ext cx="2910342" cy="418379"/>
          </a:xfrm>
          <a:solidFill>
            <a:srgbClr val="DB9123"/>
          </a:solidFill>
        </p:spPr>
        <p:txBody>
          <a:bodyPr>
            <a:normAutofit/>
          </a:bodyPr>
          <a:lstStyle/>
          <a:p>
            <a:r>
              <a:rPr lang="en-US" sz="2200" dirty="0" smtClean="0">
                <a:latin typeface="Times New Roman" panose="02020603050405020304" pitchFamily="18" charset="0"/>
                <a:ea typeface="Cambria" panose="02040503050406030204" pitchFamily="18" charset="0"/>
                <a:cs typeface="Times New Roman" panose="02020603050405020304" pitchFamily="18" charset="0"/>
              </a:rPr>
              <a:t>TUFEL MALIK</a:t>
            </a:r>
            <a:endParaRPr lang="en-US" sz="22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3" name="Text Placeholder 4">
            <a:extLst>
              <a:ext uri="{FF2B5EF4-FFF2-40B4-BE49-F238E27FC236}">
                <a16:creationId xmlns="" xmlns:a16="http://schemas.microsoft.com/office/drawing/2014/main" id="{11265965-2271-4C1C-BD0A-6F85F80FF9A6}"/>
              </a:ext>
            </a:extLst>
          </p:cNvPr>
          <p:cNvSpPr>
            <a:spLocks noGrp="1"/>
          </p:cNvSpPr>
          <p:nvPr>
            <p:ph type="body" sz="quarter" idx="16"/>
          </p:nvPr>
        </p:nvSpPr>
        <p:spPr>
          <a:xfrm>
            <a:off x="7870749" y="4813001"/>
            <a:ext cx="1856262" cy="316800"/>
          </a:xfrm>
          <a:solidFill>
            <a:srgbClr val="0D0D0D"/>
          </a:solidFill>
        </p:spPr>
        <p:txBody>
          <a:bodyPr>
            <a:normAutofit fontScale="70000" lnSpcReduction="20000"/>
          </a:bodyPr>
          <a:lstStyle/>
          <a:p>
            <a:r>
              <a:rPr lang="en-US" dirty="0" smtClean="0">
                <a:solidFill>
                  <a:schemeClr val="bg1">
                    <a:lumMod val="85000"/>
                  </a:schemeClr>
                </a:solidFill>
                <a:latin typeface="Cambria" panose="02040503050406030204" pitchFamily="18" charset="0"/>
                <a:ea typeface="Cambria" panose="02040503050406030204" pitchFamily="18" charset="0"/>
              </a:rPr>
              <a:t>Prepared by </a:t>
            </a:r>
            <a:endParaRPr lang="en-US" dirty="0">
              <a:solidFill>
                <a:schemeClr val="bg1">
                  <a:lumMod val="85000"/>
                </a:schemeClr>
              </a:solidFill>
              <a:latin typeface="Cambria" panose="02040503050406030204" pitchFamily="18" charset="0"/>
              <a:ea typeface="Cambria" panose="02040503050406030204" pitchFamily="18" charset="0"/>
            </a:endParaRPr>
          </a:p>
        </p:txBody>
      </p:sp>
      <p:sp>
        <p:nvSpPr>
          <p:cNvPr id="6" name="Text Placeholder 5">
            <a:extLst>
              <a:ext uri="{FF2B5EF4-FFF2-40B4-BE49-F238E27FC236}">
                <a16:creationId xmlns="" xmlns:a16="http://schemas.microsoft.com/office/drawing/2014/main" id="{50A3BCC3-A277-4C0B-9EBA-EB53990D8EBD}"/>
              </a:ext>
            </a:extLst>
          </p:cNvPr>
          <p:cNvSpPr>
            <a:spLocks noGrp="1"/>
          </p:cNvSpPr>
          <p:nvPr>
            <p:ph type="body" sz="quarter" idx="17"/>
          </p:nvPr>
        </p:nvSpPr>
        <p:spPr>
          <a:xfrm>
            <a:off x="8519638" y="5668075"/>
            <a:ext cx="2910342" cy="386163"/>
          </a:xfrm>
          <a:solidFill>
            <a:schemeClr val="bg1"/>
          </a:solidFill>
        </p:spPr>
        <p:txBody>
          <a:bodyPr>
            <a:normAutofit lnSpcReduction="10000"/>
          </a:bodyPr>
          <a:lstStyle/>
          <a:p>
            <a:r>
              <a:rPr lang="en-US" sz="220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MINOR PROJECT </a:t>
            </a:r>
            <a:endParaRPr lang="en-US" sz="2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6" name="Text Placeholder 15">
            <a:extLst>
              <a:ext uri="{FF2B5EF4-FFF2-40B4-BE49-F238E27FC236}">
                <a16:creationId xmlns="" xmlns:a16="http://schemas.microsoft.com/office/drawing/2014/main" id="{FD8A1232-50A8-4535-AAF9-7F4180EAA0DD}"/>
              </a:ext>
            </a:extLst>
          </p:cNvPr>
          <p:cNvSpPr>
            <a:spLocks noGrp="1"/>
          </p:cNvSpPr>
          <p:nvPr>
            <p:ph type="body" sz="quarter" idx="18"/>
          </p:nvPr>
        </p:nvSpPr>
        <p:spPr>
          <a:xfrm>
            <a:off x="8519638" y="6077919"/>
            <a:ext cx="2910342" cy="351601"/>
          </a:xfrm>
          <a:solidFill>
            <a:srgbClr val="00B050"/>
          </a:solidFill>
        </p:spPr>
        <p:txBody>
          <a:bodyPr>
            <a:normAutofit fontScale="92500" lnSpcReduction="10000"/>
          </a:bodyPr>
          <a:lstStyle/>
          <a:p>
            <a:r>
              <a:rPr lang="en-US" sz="2200" dirty="0" smtClean="0">
                <a:latin typeface="Times New Roman" panose="02020603050405020304" pitchFamily="18" charset="0"/>
                <a:ea typeface="Cambria" panose="02040503050406030204" pitchFamily="18" charset="0"/>
                <a:cs typeface="Times New Roman" panose="02020603050405020304" pitchFamily="18" charset="0"/>
              </a:rPr>
              <a:t> 21 BCA 19</a:t>
            </a:r>
            <a:endParaRPr lang="en-US" sz="22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2" name="Slide Number Placeholder 11">
            <a:extLst>
              <a:ext uri="{FF2B5EF4-FFF2-40B4-BE49-F238E27FC236}">
                <a16:creationId xmlns="" xmlns:a16="http://schemas.microsoft.com/office/drawing/2014/main" id="{91814EC9-246A-4C6E-941E-5774FE72F08E}"/>
              </a:ext>
            </a:extLst>
          </p:cNvPr>
          <p:cNvSpPr>
            <a:spLocks noGrp="1"/>
          </p:cNvSpPr>
          <p:nvPr>
            <p:ph type="sldNum" sz="quarter" idx="20"/>
          </p:nvPr>
        </p:nvSpPr>
        <p:spPr>
          <a:xfrm>
            <a:off x="9448800" y="6436763"/>
            <a:ext cx="2743200" cy="365125"/>
          </a:xfrm>
          <a:solidFill>
            <a:schemeClr val="tx1">
              <a:lumMod val="95000"/>
              <a:lumOff val="5000"/>
            </a:schemeClr>
          </a:solidFill>
        </p:spPr>
        <p:txBody>
          <a:bodyPr/>
          <a:lstStyle/>
          <a:p>
            <a:fld id="{19B51A1E-902D-48AF-9020-955120F399B6}" type="slidenum">
              <a:rPr lang="en-US" smtClean="0">
                <a:solidFill>
                  <a:schemeClr val="bg1"/>
                </a:solidFill>
                <a:latin typeface="Cambria" panose="02040503050406030204" pitchFamily="18" charset="0"/>
                <a:ea typeface="Cambria" panose="02040503050406030204" pitchFamily="18" charset="0"/>
              </a:rPr>
              <a:pPr/>
              <a:t>34</a:t>
            </a:fld>
            <a:endParaRPr lang="en-US" dirty="0">
              <a:solidFill>
                <a:schemeClr val="bg1"/>
              </a:solidFill>
              <a:latin typeface="Cambria" panose="02040503050406030204" pitchFamily="18" charset="0"/>
              <a:ea typeface="Cambria" panose="02040503050406030204" pitchFamily="18" charset="0"/>
            </a:endParaRPr>
          </a:p>
        </p:txBody>
      </p:sp>
      <p:pic>
        <p:nvPicPr>
          <p:cNvPr id="9" name="Graphic 8" descr="Envelope" title="Icon Presenter Email">
            <a:extLst>
              <a:ext uri="{FF2B5EF4-FFF2-40B4-BE49-F238E27FC236}">
                <a16:creationId xmlns="" xmlns:a16="http://schemas.microsoft.com/office/drawing/2014/main" id="{773C1382-ACE1-460F-A1B6-AB761A7D2E6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p:blipFill>
        <p:spPr>
          <a:xfrm>
            <a:off x="11485495" y="4703551"/>
            <a:ext cx="218900" cy="218900"/>
          </a:xfrm>
          <a:prstGeom prst="rect">
            <a:avLst/>
          </a:prstGeom>
        </p:spPr>
      </p:pic>
      <p:pic>
        <p:nvPicPr>
          <p:cNvPr id="11" name="Graphic 10" descr="Link">
            <a:extLst>
              <a:ext uri="{FF2B5EF4-FFF2-40B4-BE49-F238E27FC236}">
                <a16:creationId xmlns=""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 xmlns:asvg="http://schemas.microsoft.com/office/drawing/2016/SVG/main" r:embed="rId10"/>
              </a:ext>
            </a:extLst>
          </a:blip>
          <a:stretch>
            <a:fillRect/>
          </a:stretch>
        </p:blipFill>
        <p:spPr>
          <a:xfrm>
            <a:off x="11472552" y="5040763"/>
            <a:ext cx="244786" cy="244786"/>
          </a:xfrm>
          <a:prstGeom prst="rect">
            <a:avLst/>
          </a:prstGeom>
        </p:spPr>
      </p:pic>
    </p:spTree>
    <p:extLst>
      <p:ext uri="{BB962C8B-B14F-4D97-AF65-F5344CB8AC3E}">
        <p14:creationId xmlns:p14="http://schemas.microsoft.com/office/powerpoint/2010/main" val="335588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04E83-A4F0-49C5-BB01-F5773509A2B3}"/>
              </a:ext>
            </a:extLst>
          </p:cNvPr>
          <p:cNvSpPr>
            <a:spLocks noGrp="1"/>
          </p:cNvSpPr>
          <p:nvPr>
            <p:ph type="title"/>
          </p:nvPr>
        </p:nvSpPr>
        <p:spPr>
          <a:xfrm>
            <a:off x="420000" y="298734"/>
            <a:ext cx="5385714" cy="432000"/>
          </a:xfrm>
        </p:spPr>
        <p:txBody>
          <a:bodyPr/>
          <a:lstStyle/>
          <a:p>
            <a:pPr marL="342900" lvl="1" indent="-342900">
              <a:buFont typeface="Arial" panose="020B0604020202020204" pitchFamily="34" charset="0"/>
              <a:buChar char="•"/>
            </a:pPr>
            <a:r>
              <a:rPr lang="en-US" b="1" dirty="0" smtClean="0">
                <a:solidFill>
                  <a:schemeClr val="bg1">
                    <a:lumMod val="95000"/>
                  </a:schemeClr>
                </a:solidFill>
                <a:latin typeface="Times New Roman" panose="02020603050405020304" pitchFamily="18" charset="0"/>
                <a:cs typeface="Times New Roman" panose="02020603050405020304" pitchFamily="18" charset="0"/>
              </a:rPr>
              <a:t>Project Profile Category :</a:t>
            </a:r>
            <a:endParaRPr lang="en-US" b="1" dirty="0">
              <a:solidFill>
                <a:schemeClr val="bg1">
                  <a:lumMod val="95000"/>
                </a:schemeClr>
              </a:solidFill>
              <a:latin typeface="Times New Roman" panose="02020603050405020304" pitchFamily="18" charset="0"/>
              <a:cs typeface="Times New Roman" panose="02020603050405020304" pitchFamily="18" charset="0"/>
            </a:endParaRPr>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4271168526"/>
              </p:ext>
            </p:extLst>
          </p:nvPr>
        </p:nvGraphicFramePr>
        <p:xfrm>
          <a:off x="420000" y="1045031"/>
          <a:ext cx="5385714" cy="5146219"/>
        </p:xfrm>
        <a:graphic>
          <a:graphicData uri="http://schemas.openxmlformats.org/drawingml/2006/table">
            <a:tbl>
              <a:tblPr firstRow="1" firstCol="1" lastRow="1" lastCol="1" bandRow="1" bandCol="1"/>
              <a:tblGrid>
                <a:gridCol w="1981535"/>
                <a:gridCol w="3404179"/>
              </a:tblGrid>
              <a:tr h="660014">
                <a:tc>
                  <a:txBody>
                    <a:bodyPr/>
                    <a:lstStyle/>
                    <a:p>
                      <a:pPr marL="109728" algn="ctr" rtl="0" eaLnBrk="1" fontAlgn="t" latinLnBrk="0" hangingPunct="1">
                        <a:lnSpc>
                          <a:spcPts val="1615"/>
                        </a:lnSpc>
                        <a:spcBef>
                          <a:spcPts val="165"/>
                        </a:spcBef>
                        <a:spcAft>
                          <a:spcPts val="0"/>
                        </a:spcAft>
                      </a:pPr>
                      <a:r>
                        <a:rPr lang="en-US" sz="1400" b="1" i="0" u="none" strike="noStrike" kern="1200" dirty="0">
                          <a:solidFill>
                            <a:srgbClr val="FFFFFF"/>
                          </a:solidFill>
                          <a:effectLst/>
                          <a:latin typeface="Times New Roman" panose="02020603050405020304" pitchFamily="18" charset="0"/>
                          <a:cs typeface="Times New Roman" panose="02020603050405020304" pitchFamily="18" charset="0"/>
                        </a:rPr>
                        <a:t>Project</a:t>
                      </a:r>
                      <a:r>
                        <a:rPr lang="en-US" sz="1400" b="1" i="0" u="none" strike="noStrike" kern="1200" spc="-20" dirty="0">
                          <a:solidFill>
                            <a:srgbClr val="FFFFFF"/>
                          </a:solidFill>
                          <a:effectLst/>
                          <a:latin typeface="Times New Roman" panose="02020603050405020304" pitchFamily="18" charset="0"/>
                          <a:cs typeface="Times New Roman" panose="02020603050405020304" pitchFamily="18" charset="0"/>
                        </a:rPr>
                        <a:t> </a:t>
                      </a:r>
                      <a:r>
                        <a:rPr lang="en-US" sz="1400" b="1" i="0" u="none" strike="noStrike" kern="1200" dirty="0">
                          <a:solidFill>
                            <a:srgbClr val="FFFFFF"/>
                          </a:solidFill>
                          <a:effectLst/>
                          <a:latin typeface="Times New Roman" panose="02020603050405020304" pitchFamily="18" charset="0"/>
                          <a:cs typeface="Times New Roman" panose="02020603050405020304" pitchFamily="18" charset="0"/>
                        </a:rPr>
                        <a:t>Title</a:t>
                      </a:r>
                      <a:endParaRPr lang="en-US" sz="1400" b="0" i="0" u="none" strike="noStrike" dirty="0">
                        <a:effectLst/>
                        <a:latin typeface="Times New Roman" panose="02020603050405020304" pitchFamily="18" charset="0"/>
                        <a:cs typeface="Times New Roman" panose="02020603050405020304" pitchFamily="18" charset="0"/>
                      </a:endParaRPr>
                    </a:p>
                  </a:txBody>
                  <a:tcPr marL="6479" marR="6479" marT="647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109728" algn="ctr" rtl="0" eaLnBrk="1" fontAlgn="t" latinLnBrk="0" hangingPunct="1">
                        <a:lnSpc>
                          <a:spcPts val="1615"/>
                        </a:lnSpc>
                        <a:spcBef>
                          <a:spcPts val="165"/>
                        </a:spcBef>
                        <a:spcAft>
                          <a:spcPts val="0"/>
                        </a:spcAft>
                      </a:pP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CRYPTO WALLET</a:t>
                      </a:r>
                      <a:endParaRPr lang="en-US" sz="1400" b="0" i="0" u="none" strike="noStrike">
                        <a:effectLst/>
                        <a:latin typeface="Times New Roman" panose="02020603050405020304" pitchFamily="18" charset="0"/>
                        <a:cs typeface="Times New Roman" panose="02020603050405020304" pitchFamily="18" charset="0"/>
                      </a:endParaRPr>
                    </a:p>
                  </a:txBody>
                  <a:tcPr marL="6479" marR="6479" marT="647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r>
              <a:tr h="1174019">
                <a:tc>
                  <a:txBody>
                    <a:bodyPr/>
                    <a:lstStyle/>
                    <a:p>
                      <a:pPr marL="109728" algn="ctr" rtl="0" eaLnBrk="1" fontAlgn="t" latinLnBrk="0" hangingPunct="1">
                        <a:lnSpc>
                          <a:spcPts val="1615"/>
                        </a:lnSpc>
                        <a:spcBef>
                          <a:spcPts val="990"/>
                        </a:spcBef>
                        <a:spcAft>
                          <a:spcPts val="0"/>
                        </a:spcAft>
                      </a:pP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Project</a:t>
                      </a:r>
                      <a:r>
                        <a:rPr lang="en-US" sz="1400" b="1" i="0" u="none" strike="noStrike" kern="1200" spc="-15">
                          <a:solidFill>
                            <a:srgbClr val="FFFFFF"/>
                          </a:solidFill>
                          <a:effectLst/>
                          <a:latin typeface="Times New Roman" panose="02020603050405020304" pitchFamily="18" charset="0"/>
                          <a:cs typeface="Times New Roman" panose="02020603050405020304" pitchFamily="18" charset="0"/>
                        </a:rPr>
                        <a:t> </a:t>
                      </a: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Purpose</a:t>
                      </a:r>
                      <a:endParaRPr lang="en-US" sz="1400" b="0" i="0" u="none" strike="noStrike">
                        <a:effectLst/>
                        <a:latin typeface="Times New Roman" panose="02020603050405020304" pitchFamily="18" charset="0"/>
                        <a:cs typeface="Times New Roman" panose="02020603050405020304" pitchFamily="18" charset="0"/>
                      </a:endParaRPr>
                    </a:p>
                  </a:txBody>
                  <a:tcPr marL="6479" marR="6479" marT="647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109728" algn="ctr" rtl="0" eaLnBrk="1" fontAlgn="t" latinLnBrk="0" hangingPunct="1">
                        <a:lnSpc>
                          <a:spcPts val="1705"/>
                        </a:lnSpc>
                        <a:spcBef>
                          <a:spcPts val="0"/>
                        </a:spcBef>
                        <a:spcAft>
                          <a:spcPts val="0"/>
                        </a:spcAft>
                      </a:pPr>
                      <a:r>
                        <a:rPr lang="en-US" sz="1400" b="1" i="0" u="none" strike="noStrike" kern="1200" dirty="0">
                          <a:solidFill>
                            <a:srgbClr val="FFFFFF"/>
                          </a:solidFill>
                          <a:effectLst/>
                          <a:latin typeface="Times New Roman" panose="02020603050405020304" pitchFamily="18" charset="0"/>
                          <a:cs typeface="Times New Roman" panose="02020603050405020304" pitchFamily="18" charset="0"/>
                        </a:rPr>
                        <a:t>To aware about crypto currency and latest trend</a:t>
                      </a:r>
                      <a:endParaRPr lang="en-US" sz="1400" b="0" i="0" u="none" strike="noStrike" dirty="0">
                        <a:effectLst/>
                        <a:latin typeface="Times New Roman" panose="02020603050405020304" pitchFamily="18" charset="0"/>
                        <a:cs typeface="Times New Roman" panose="02020603050405020304" pitchFamily="18" charset="0"/>
                      </a:endParaRPr>
                    </a:p>
                  </a:txBody>
                  <a:tcPr marL="6479" marR="6479" marT="647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r>
              <a:tr h="654749">
                <a:tc>
                  <a:txBody>
                    <a:bodyPr/>
                    <a:lstStyle/>
                    <a:p>
                      <a:pPr marL="109728" algn="ctr" rtl="0" eaLnBrk="1" fontAlgn="t" latinLnBrk="0" hangingPunct="1">
                        <a:lnSpc>
                          <a:spcPts val="1605"/>
                        </a:lnSpc>
                        <a:spcBef>
                          <a:spcPts val="165"/>
                        </a:spcBef>
                        <a:spcAft>
                          <a:spcPts val="0"/>
                        </a:spcAft>
                      </a:pP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Project</a:t>
                      </a:r>
                      <a:r>
                        <a:rPr lang="en-US" sz="1400" b="1" i="0" u="none" strike="noStrike" kern="1200" spc="-15">
                          <a:solidFill>
                            <a:srgbClr val="FFFFFF"/>
                          </a:solidFill>
                          <a:effectLst/>
                          <a:latin typeface="Times New Roman" panose="02020603050405020304" pitchFamily="18" charset="0"/>
                          <a:cs typeface="Times New Roman" panose="02020603050405020304" pitchFamily="18" charset="0"/>
                        </a:rPr>
                        <a:t> </a:t>
                      </a: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Duration</a:t>
                      </a:r>
                      <a:endParaRPr lang="en-US" sz="1400" b="0" i="0" u="none" strike="noStrike">
                        <a:effectLst/>
                        <a:latin typeface="Times New Roman" panose="02020603050405020304" pitchFamily="18" charset="0"/>
                        <a:cs typeface="Times New Roman" panose="02020603050405020304" pitchFamily="18" charset="0"/>
                      </a:endParaRPr>
                    </a:p>
                  </a:txBody>
                  <a:tcPr marL="6479" marR="6479" marT="647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109728" algn="ctr" rtl="0" eaLnBrk="1" fontAlgn="t" latinLnBrk="0" hangingPunct="1">
                        <a:lnSpc>
                          <a:spcPts val="1605"/>
                        </a:lnSpc>
                        <a:spcBef>
                          <a:spcPts val="165"/>
                        </a:spcBef>
                        <a:spcAft>
                          <a:spcPts val="0"/>
                        </a:spcAft>
                      </a:pP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2</a:t>
                      </a:r>
                      <a:r>
                        <a:rPr lang="en-US" sz="1400" b="1" i="0" u="none" strike="noStrike" kern="1200" spc="-5">
                          <a:solidFill>
                            <a:srgbClr val="FFFFFF"/>
                          </a:solidFill>
                          <a:effectLst/>
                          <a:latin typeface="Times New Roman" panose="02020603050405020304" pitchFamily="18" charset="0"/>
                          <a:cs typeface="Times New Roman" panose="02020603050405020304" pitchFamily="18" charset="0"/>
                        </a:rPr>
                        <a:t> </a:t>
                      </a: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Months</a:t>
                      </a:r>
                      <a:endParaRPr lang="en-US" sz="1400" b="0" i="0" u="none" strike="noStrike">
                        <a:effectLst/>
                        <a:latin typeface="Times New Roman" panose="02020603050405020304" pitchFamily="18" charset="0"/>
                        <a:cs typeface="Times New Roman" panose="02020603050405020304" pitchFamily="18" charset="0"/>
                      </a:endParaRPr>
                    </a:p>
                  </a:txBody>
                  <a:tcPr marL="6479" marR="6479" marT="647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r>
              <a:tr h="660014">
                <a:tc>
                  <a:txBody>
                    <a:bodyPr/>
                    <a:lstStyle/>
                    <a:p>
                      <a:pPr marL="109728" algn="ctr" rtl="0" eaLnBrk="1" fontAlgn="t" latinLnBrk="0" hangingPunct="1">
                        <a:lnSpc>
                          <a:spcPts val="1615"/>
                        </a:lnSpc>
                        <a:spcBef>
                          <a:spcPts val="165"/>
                        </a:spcBef>
                        <a:spcAft>
                          <a:spcPts val="0"/>
                        </a:spcAft>
                      </a:pP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Front</a:t>
                      </a:r>
                      <a:r>
                        <a:rPr lang="en-US" sz="1400" b="1" i="0" u="none" strike="noStrike" kern="1200" spc="-5">
                          <a:solidFill>
                            <a:srgbClr val="FFFFFF"/>
                          </a:solidFill>
                          <a:effectLst/>
                          <a:latin typeface="Times New Roman" panose="02020603050405020304" pitchFamily="18" charset="0"/>
                          <a:cs typeface="Times New Roman" panose="02020603050405020304" pitchFamily="18" charset="0"/>
                        </a:rPr>
                        <a:t> </a:t>
                      </a: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End</a:t>
                      </a:r>
                      <a:endParaRPr lang="en-US" sz="1400" b="0" i="0" u="none" strike="noStrike">
                        <a:effectLst/>
                        <a:latin typeface="Times New Roman" panose="02020603050405020304" pitchFamily="18" charset="0"/>
                        <a:cs typeface="Times New Roman" panose="02020603050405020304" pitchFamily="18" charset="0"/>
                      </a:endParaRPr>
                    </a:p>
                  </a:txBody>
                  <a:tcPr marL="6479" marR="6479" marT="647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109728" algn="ctr" rtl="0" eaLnBrk="1" fontAlgn="t" latinLnBrk="0" hangingPunct="1">
                        <a:lnSpc>
                          <a:spcPts val="1615"/>
                        </a:lnSpc>
                        <a:spcBef>
                          <a:spcPts val="165"/>
                        </a:spcBef>
                        <a:spcAft>
                          <a:spcPts val="0"/>
                        </a:spcAft>
                      </a:pP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Kotlin</a:t>
                      </a:r>
                      <a:endParaRPr lang="en-US" sz="1400" b="0" i="0" u="none" strike="noStrike">
                        <a:effectLst/>
                        <a:latin typeface="Times New Roman" panose="02020603050405020304" pitchFamily="18" charset="0"/>
                        <a:cs typeface="Times New Roman" panose="02020603050405020304" pitchFamily="18" charset="0"/>
                      </a:endParaRPr>
                    </a:p>
                  </a:txBody>
                  <a:tcPr marL="6479" marR="6479" marT="647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r>
              <a:tr h="656460">
                <a:tc>
                  <a:txBody>
                    <a:bodyPr/>
                    <a:lstStyle/>
                    <a:p>
                      <a:pPr marL="109728" algn="ctr" rtl="0" eaLnBrk="1" fontAlgn="t" latinLnBrk="0" hangingPunct="1">
                        <a:lnSpc>
                          <a:spcPts val="1605"/>
                        </a:lnSpc>
                        <a:spcBef>
                          <a:spcPts val="165"/>
                        </a:spcBef>
                        <a:spcAft>
                          <a:spcPts val="0"/>
                        </a:spcAft>
                      </a:pP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Back End</a:t>
                      </a:r>
                      <a:endParaRPr lang="en-US" sz="1400" b="0" i="0" u="none" strike="noStrike">
                        <a:effectLst/>
                        <a:latin typeface="Times New Roman" panose="02020603050405020304" pitchFamily="18" charset="0"/>
                        <a:cs typeface="Times New Roman" panose="02020603050405020304" pitchFamily="18" charset="0"/>
                      </a:endParaRPr>
                    </a:p>
                  </a:txBody>
                  <a:tcPr marL="6479" marR="6479" marT="647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109728" algn="ctr" rtl="0" eaLnBrk="1" fontAlgn="t" latinLnBrk="0" hangingPunct="1">
                        <a:lnSpc>
                          <a:spcPts val="1605"/>
                        </a:lnSpc>
                        <a:spcBef>
                          <a:spcPts val="165"/>
                        </a:spcBef>
                        <a:spcAft>
                          <a:spcPts val="0"/>
                        </a:spcAft>
                      </a:pP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Firebase</a:t>
                      </a:r>
                      <a:endParaRPr lang="en-US" sz="1400" b="0" i="0" u="none" strike="noStrike">
                        <a:effectLst/>
                        <a:latin typeface="Times New Roman" panose="02020603050405020304" pitchFamily="18" charset="0"/>
                        <a:cs typeface="Times New Roman" panose="02020603050405020304" pitchFamily="18" charset="0"/>
                      </a:endParaRPr>
                    </a:p>
                  </a:txBody>
                  <a:tcPr marL="6479" marR="6479" marT="647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r>
              <a:tr h="656460">
                <a:tc>
                  <a:txBody>
                    <a:bodyPr/>
                    <a:lstStyle/>
                    <a:p>
                      <a:pPr marL="109728" algn="ctr" rtl="0" eaLnBrk="1" fontAlgn="t" latinLnBrk="0" hangingPunct="1">
                        <a:lnSpc>
                          <a:spcPts val="1605"/>
                        </a:lnSpc>
                        <a:spcBef>
                          <a:spcPts val="165"/>
                        </a:spcBef>
                        <a:spcAft>
                          <a:spcPts val="0"/>
                        </a:spcAft>
                      </a:pP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Documentation</a:t>
                      </a:r>
                      <a:r>
                        <a:rPr lang="en-US" sz="1400" b="1" i="0" u="none" strike="noStrike" kern="1200" spc="-10">
                          <a:solidFill>
                            <a:srgbClr val="FFFFFF"/>
                          </a:solidFill>
                          <a:effectLst/>
                          <a:latin typeface="Times New Roman" panose="02020603050405020304" pitchFamily="18" charset="0"/>
                          <a:cs typeface="Times New Roman" panose="02020603050405020304" pitchFamily="18" charset="0"/>
                        </a:rPr>
                        <a:t> </a:t>
                      </a: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Tool</a:t>
                      </a:r>
                      <a:endParaRPr lang="en-US" sz="1400" b="0" i="0" u="none" strike="noStrike">
                        <a:effectLst/>
                        <a:latin typeface="Times New Roman" panose="02020603050405020304" pitchFamily="18" charset="0"/>
                        <a:cs typeface="Times New Roman" panose="02020603050405020304" pitchFamily="18" charset="0"/>
                      </a:endParaRPr>
                    </a:p>
                  </a:txBody>
                  <a:tcPr marL="6479" marR="6479" marT="647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109728" algn="ctr" rtl="0" eaLnBrk="1" fontAlgn="t" latinLnBrk="0" hangingPunct="1">
                        <a:lnSpc>
                          <a:spcPts val="1605"/>
                        </a:lnSpc>
                        <a:spcBef>
                          <a:spcPts val="165"/>
                        </a:spcBef>
                        <a:spcAft>
                          <a:spcPts val="0"/>
                        </a:spcAft>
                      </a:pP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MS</a:t>
                      </a:r>
                      <a:r>
                        <a:rPr lang="en-US" sz="1400" b="1" i="0" u="none" strike="noStrike" kern="1200" spc="-15">
                          <a:solidFill>
                            <a:srgbClr val="FFFFFF"/>
                          </a:solidFill>
                          <a:effectLst/>
                          <a:latin typeface="Times New Roman" panose="02020603050405020304" pitchFamily="18" charset="0"/>
                          <a:cs typeface="Times New Roman" panose="02020603050405020304" pitchFamily="18" charset="0"/>
                        </a:rPr>
                        <a:t> </a:t>
                      </a: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Word</a:t>
                      </a:r>
                      <a:endParaRPr lang="en-US" sz="1400" b="0" i="0" u="none" strike="noStrike">
                        <a:effectLst/>
                        <a:latin typeface="Times New Roman" panose="02020603050405020304" pitchFamily="18" charset="0"/>
                        <a:cs typeface="Times New Roman" panose="02020603050405020304" pitchFamily="18" charset="0"/>
                      </a:endParaRPr>
                    </a:p>
                  </a:txBody>
                  <a:tcPr marL="6479" marR="6479" marT="647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r>
              <a:tr h="684503">
                <a:tc>
                  <a:txBody>
                    <a:bodyPr/>
                    <a:lstStyle/>
                    <a:p>
                      <a:pPr marL="109728" algn="ctr" rtl="0" eaLnBrk="1" fontAlgn="t" latinLnBrk="0" hangingPunct="1">
                        <a:lnSpc>
                          <a:spcPts val="1605"/>
                        </a:lnSpc>
                        <a:spcBef>
                          <a:spcPts val="250"/>
                        </a:spcBef>
                        <a:spcAft>
                          <a:spcPts val="0"/>
                        </a:spcAft>
                      </a:pPr>
                      <a:r>
                        <a:rPr lang="en-US" sz="1400" b="1" i="0" u="none" strike="noStrike" kern="1200">
                          <a:solidFill>
                            <a:srgbClr val="FFFFFF"/>
                          </a:solidFill>
                          <a:effectLst/>
                          <a:latin typeface="Times New Roman" panose="02020603050405020304" pitchFamily="18" charset="0"/>
                          <a:cs typeface="Times New Roman" panose="02020603050405020304" pitchFamily="18" charset="0"/>
                        </a:rPr>
                        <a:t>Organization</a:t>
                      </a:r>
                      <a:endParaRPr lang="en-US" sz="1400" b="0" i="0" u="none" strike="noStrike">
                        <a:effectLst/>
                        <a:latin typeface="Times New Roman" panose="02020603050405020304" pitchFamily="18" charset="0"/>
                        <a:cs typeface="Times New Roman" panose="02020603050405020304" pitchFamily="18" charset="0"/>
                      </a:endParaRPr>
                    </a:p>
                  </a:txBody>
                  <a:tcPr marL="6479" marR="6479" marT="647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marL="109728" algn="ctr" rtl="0" eaLnBrk="1" fontAlgn="t" latinLnBrk="0" hangingPunct="1">
                        <a:lnSpc>
                          <a:spcPts val="1605"/>
                        </a:lnSpc>
                        <a:spcBef>
                          <a:spcPts val="250"/>
                        </a:spcBef>
                        <a:spcAft>
                          <a:spcPts val="0"/>
                        </a:spcAft>
                      </a:pPr>
                      <a:r>
                        <a:rPr lang="en-US" sz="1400" b="1" i="0" u="none" strike="noStrike" kern="1200" dirty="0">
                          <a:solidFill>
                            <a:srgbClr val="FFFFFF"/>
                          </a:solidFill>
                          <a:effectLst/>
                          <a:latin typeface="Times New Roman" panose="02020603050405020304" pitchFamily="18" charset="0"/>
                          <a:cs typeface="Times New Roman" panose="02020603050405020304" pitchFamily="18" charset="0"/>
                        </a:rPr>
                        <a:t>IQRA</a:t>
                      </a:r>
                      <a:r>
                        <a:rPr lang="en-US" sz="1400" b="1" i="0" u="none" strike="noStrike" kern="1200" spc="-5" dirty="0">
                          <a:solidFill>
                            <a:srgbClr val="FFFFFF"/>
                          </a:solidFill>
                          <a:effectLst/>
                          <a:latin typeface="Times New Roman" panose="02020603050405020304" pitchFamily="18" charset="0"/>
                          <a:cs typeface="Times New Roman" panose="02020603050405020304" pitchFamily="18" charset="0"/>
                        </a:rPr>
                        <a:t> </a:t>
                      </a:r>
                      <a:r>
                        <a:rPr lang="en-US" sz="1400" b="1" i="0" u="none" strike="noStrike" kern="1200" dirty="0">
                          <a:solidFill>
                            <a:srgbClr val="FFFFFF"/>
                          </a:solidFill>
                          <a:effectLst/>
                          <a:latin typeface="Times New Roman" panose="02020603050405020304" pitchFamily="18" charset="0"/>
                          <a:cs typeface="Times New Roman" panose="02020603050405020304" pitchFamily="18" charset="0"/>
                        </a:rPr>
                        <a:t>BCA</a:t>
                      </a:r>
                      <a:r>
                        <a:rPr lang="en-US" sz="1400" b="1" i="0" u="none" strike="noStrike" kern="1200" spc="-10" dirty="0">
                          <a:solidFill>
                            <a:srgbClr val="FFFFFF"/>
                          </a:solidFill>
                          <a:effectLst/>
                          <a:latin typeface="Times New Roman" panose="02020603050405020304" pitchFamily="18" charset="0"/>
                          <a:cs typeface="Times New Roman" panose="02020603050405020304" pitchFamily="18" charset="0"/>
                        </a:rPr>
                        <a:t> </a:t>
                      </a:r>
                      <a:r>
                        <a:rPr lang="en-US" sz="1400" b="1" i="0" u="none" strike="noStrike" kern="1200" dirty="0">
                          <a:solidFill>
                            <a:srgbClr val="FFFFFF"/>
                          </a:solidFill>
                          <a:effectLst/>
                          <a:latin typeface="Times New Roman" panose="02020603050405020304" pitchFamily="18" charset="0"/>
                          <a:cs typeface="Times New Roman" panose="02020603050405020304" pitchFamily="18" charset="0"/>
                        </a:rPr>
                        <a:t>COLLEGE</a:t>
                      </a:r>
                      <a:endParaRPr lang="en-US" sz="1400" b="0" i="0" u="none" strike="noStrike" dirty="0">
                        <a:effectLst/>
                        <a:latin typeface="Times New Roman" panose="02020603050405020304" pitchFamily="18" charset="0"/>
                        <a:cs typeface="Times New Roman" panose="02020603050405020304" pitchFamily="18" charset="0"/>
                      </a:endParaRPr>
                    </a:p>
                  </a:txBody>
                  <a:tcPr marL="6479" marR="6479" marT="647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r>
            </a:tbl>
          </a:graphicData>
        </a:graphic>
      </p:graphicFrame>
      <p:sp>
        <p:nvSpPr>
          <p:cNvPr id="8" name="Slide Number Placeholder 7">
            <a:extLst>
              <a:ext uri="{FF2B5EF4-FFF2-40B4-BE49-F238E27FC236}">
                <a16:creationId xmlns="" xmlns:a16="http://schemas.microsoft.com/office/drawing/2014/main" id="{E6AC9832-FB01-464A-9824-61887B77997E}"/>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solidFill>
                  <a:schemeClr val="bg1"/>
                </a:solidFill>
                <a:latin typeface="Cambria" panose="02040503050406030204" pitchFamily="18" charset="0"/>
                <a:ea typeface="Cambria" panose="02040503050406030204" pitchFamily="18" charset="0"/>
              </a:rPr>
              <a:pPr/>
              <a:t>4</a:t>
            </a:fld>
            <a:endParaRPr lang="en-US" dirty="0">
              <a:solidFill>
                <a:schemeClr val="bg1"/>
              </a:solidFill>
              <a:latin typeface="Cambria" panose="02040503050406030204" pitchFamily="18" charset="0"/>
              <a:ea typeface="Cambria" panose="02040503050406030204" pitchFamily="18" charset="0"/>
            </a:endParaRPr>
          </a:p>
        </p:txBody>
      </p:sp>
      <p:sp>
        <p:nvSpPr>
          <p:cNvPr id="7" name="Title 1">
            <a:extLst>
              <a:ext uri="{FF2B5EF4-FFF2-40B4-BE49-F238E27FC236}">
                <a16:creationId xmlns="" xmlns:a16="http://schemas.microsoft.com/office/drawing/2014/main" id="{19304E83-A4F0-49C5-BB01-F5773509A2B3}"/>
              </a:ext>
            </a:extLst>
          </p:cNvPr>
          <p:cNvSpPr txBox="1">
            <a:spLocks/>
          </p:cNvSpPr>
          <p:nvPr/>
        </p:nvSpPr>
        <p:spPr>
          <a:xfrm>
            <a:off x="6806286" y="298734"/>
            <a:ext cx="5385714"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marL="800100" lvl="1" indent="-342900">
              <a:buFont typeface="Arial" panose="020B0604020202020204" pitchFamily="34" charset="0"/>
              <a:buChar char="•"/>
            </a:pPr>
            <a:r>
              <a:rPr lang="en-US" b="1" dirty="0">
                <a:solidFill>
                  <a:schemeClr val="bg1">
                    <a:lumMod val="95000"/>
                  </a:schemeClr>
                </a:solidFill>
                <a:latin typeface="Times New Roman" panose="02020603050405020304" pitchFamily="18" charset="0"/>
                <a:cs typeface="Times New Roman" panose="02020603050405020304" pitchFamily="18" charset="0"/>
              </a:rPr>
              <a:t>Tools &amp; Environment used :</a:t>
            </a:r>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286961783"/>
              </p:ext>
            </p:extLst>
          </p:nvPr>
        </p:nvGraphicFramePr>
        <p:xfrm>
          <a:off x="6806286" y="1045031"/>
          <a:ext cx="4839335" cy="5065481"/>
        </p:xfrm>
        <a:graphic>
          <a:graphicData uri="http://schemas.openxmlformats.org/drawingml/2006/table">
            <a:tbl>
              <a:tblPr firstRow="1" firstCol="1" lastRow="1" lastCol="1" bandRow="1" bandCol="1">
                <a:tableStyleId>{073A0DAA-6AF3-43AB-8588-CEC1D06C72B9}</a:tableStyleId>
              </a:tblPr>
              <a:tblGrid>
                <a:gridCol w="1778635"/>
                <a:gridCol w="3060700"/>
              </a:tblGrid>
              <a:tr h="2547667">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 </a:t>
                      </a:r>
                    </a:p>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 </a:t>
                      </a:r>
                    </a:p>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 </a:t>
                      </a:r>
                    </a:p>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 </a:t>
                      </a:r>
                    </a:p>
                    <a:p>
                      <a:pPr marR="278130" algn="ctr">
                        <a:lnSpc>
                          <a:spcPts val="1615"/>
                        </a:lnSpc>
                        <a:spcBef>
                          <a:spcPts val="5"/>
                        </a:spcBef>
                        <a:spcAft>
                          <a:spcPts val="0"/>
                        </a:spcAft>
                      </a:pPr>
                      <a:r>
                        <a:rPr lang="en-US" sz="1600" dirty="0">
                          <a:effectLst/>
                          <a:latin typeface="Times New Roman" panose="02020603050405020304" pitchFamily="18" charset="0"/>
                          <a:cs typeface="Times New Roman" panose="02020603050405020304" pitchFamily="18" charset="0"/>
                        </a:rPr>
                        <a:t>Hardware</a:t>
                      </a:r>
                      <a:r>
                        <a:rPr lang="en-US" sz="1600" spc="-10"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Used</a:t>
                      </a:r>
                      <a:r>
                        <a:rPr lang="en-US" sz="1600" spc="-5"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62560" marR="147320" algn="ctr">
                        <a:lnSpc>
                          <a:spcPct val="107000"/>
                        </a:lnSpc>
                        <a:spcBef>
                          <a:spcPts val="5"/>
                        </a:spcBef>
                        <a:spcAft>
                          <a:spcPts val="0"/>
                        </a:spcAft>
                      </a:pPr>
                      <a:r>
                        <a:rPr lang="en-US" sz="1600">
                          <a:effectLst/>
                          <a:latin typeface="Times New Roman" panose="02020603050405020304" pitchFamily="18" charset="0"/>
                          <a:cs typeface="Times New Roman" panose="02020603050405020304" pitchFamily="18" charset="0"/>
                        </a:rPr>
                        <a:t>Processor : Intel(R) Core(TM) i7- 3</a:t>
                      </a:r>
                      <a:r>
                        <a:rPr lang="en-US" sz="1600" baseline="30000">
                          <a:effectLst/>
                          <a:latin typeface="Times New Roman" panose="02020603050405020304" pitchFamily="18" charset="0"/>
                          <a:cs typeface="Times New Roman" panose="02020603050405020304" pitchFamily="18" charset="0"/>
                        </a:rPr>
                        <a:t>rd</a:t>
                      </a:r>
                      <a:r>
                        <a:rPr lang="en-US" sz="1600" spc="-30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Gen</a:t>
                      </a:r>
                    </a:p>
                    <a:p>
                      <a:pPr marL="1083310" marR="1070610" algn="ctr">
                        <a:lnSpc>
                          <a:spcPct val="107000"/>
                        </a:lnSpc>
                        <a:spcBef>
                          <a:spcPts val="5"/>
                        </a:spcBef>
                        <a:spcAft>
                          <a:spcPts val="0"/>
                        </a:spcAft>
                      </a:pPr>
                      <a:r>
                        <a:rPr lang="en-US" sz="1600">
                          <a:effectLst/>
                          <a:latin typeface="Times New Roman" panose="02020603050405020304" pitchFamily="18" charset="0"/>
                          <a:cs typeface="Times New Roman" panose="02020603050405020304" pitchFamily="18" charset="0"/>
                        </a:rPr>
                        <a:t>RAM : 10GB</a:t>
                      </a:r>
                      <a:r>
                        <a:rPr lang="en-US" sz="1600" spc="-30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SSD</a:t>
                      </a:r>
                      <a:r>
                        <a:rPr lang="en-US" sz="1600" spc="-4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a:t>
                      </a:r>
                      <a:r>
                        <a:rPr lang="en-US" sz="1600" spc="-5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256GB</a:t>
                      </a:r>
                    </a:p>
                    <a:p>
                      <a:pPr marL="162560" marR="151130" algn="ctr">
                        <a:lnSpc>
                          <a:spcPts val="1610"/>
                        </a:lnSpc>
                        <a:spcAft>
                          <a:spcPts val="0"/>
                        </a:spcAft>
                      </a:pPr>
                      <a:r>
                        <a:rPr lang="en-US" sz="1600">
                          <a:effectLst/>
                          <a:latin typeface="Times New Roman" panose="02020603050405020304" pitchFamily="18" charset="0"/>
                          <a:cs typeface="Times New Roman" panose="02020603050405020304" pitchFamily="18" charset="0"/>
                        </a:rPr>
                        <a:t>HDD</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a:t>
                      </a:r>
                      <a:r>
                        <a:rPr lang="en-US" sz="1600" spc="-1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320GB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r h="2517814">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 </a:t>
                      </a:r>
                    </a:p>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 </a:t>
                      </a:r>
                    </a:p>
                    <a:p>
                      <a:pPr algn="ctr">
                        <a:lnSpc>
                          <a:spcPct val="107000"/>
                        </a:lnSpc>
                        <a:spcBef>
                          <a:spcPts val="45"/>
                        </a:spcBef>
                        <a:spcAft>
                          <a:spcPts val="0"/>
                        </a:spcAft>
                      </a:pPr>
                      <a:r>
                        <a:rPr lang="en-US" sz="1600">
                          <a:effectLst/>
                          <a:latin typeface="Times New Roman" panose="02020603050405020304" pitchFamily="18" charset="0"/>
                          <a:cs typeface="Times New Roman" panose="02020603050405020304" pitchFamily="18" charset="0"/>
                        </a:rPr>
                        <a:t> </a:t>
                      </a:r>
                    </a:p>
                    <a:p>
                      <a:pPr marR="266700" algn="ctr">
                        <a:lnSpc>
                          <a:spcPct val="107000"/>
                        </a:lnSpc>
                        <a:spcAft>
                          <a:spcPts val="0"/>
                        </a:spcAft>
                      </a:pPr>
                      <a:r>
                        <a:rPr lang="en-US" sz="1600">
                          <a:effectLst/>
                          <a:latin typeface="Times New Roman" panose="02020603050405020304" pitchFamily="18" charset="0"/>
                          <a:cs typeface="Times New Roman" panose="02020603050405020304" pitchFamily="18" charset="0"/>
                        </a:rPr>
                        <a:t>Software</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Used</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it-IT" sz="1600" dirty="0">
                          <a:effectLst/>
                          <a:latin typeface="Times New Roman" panose="02020603050405020304" pitchFamily="18" charset="0"/>
                          <a:cs typeface="Times New Roman" panose="02020603050405020304" pitchFamily="18" charset="0"/>
                        </a:rPr>
                        <a:t> </a:t>
                      </a:r>
                    </a:p>
                    <a:p>
                      <a:pPr algn="ctr">
                        <a:lnSpc>
                          <a:spcPct val="107000"/>
                        </a:lnSpc>
                        <a:spcBef>
                          <a:spcPts val="50"/>
                        </a:spcBef>
                        <a:spcAft>
                          <a:spcPts val="0"/>
                        </a:spcAft>
                      </a:pPr>
                      <a:r>
                        <a:rPr lang="it-IT" sz="1600" dirty="0">
                          <a:effectLst/>
                          <a:latin typeface="Times New Roman" panose="02020603050405020304" pitchFamily="18" charset="0"/>
                          <a:cs typeface="Times New Roman" panose="02020603050405020304" pitchFamily="18" charset="0"/>
                        </a:rPr>
                        <a:t> </a:t>
                      </a:r>
                    </a:p>
                    <a:p>
                      <a:pPr marL="474980" marR="501015" indent="115570" algn="ctr">
                        <a:lnSpc>
                          <a:spcPct val="107000"/>
                        </a:lnSpc>
                        <a:spcAft>
                          <a:spcPts val="0"/>
                        </a:spcAft>
                      </a:pPr>
                      <a:r>
                        <a:rPr lang="it-IT" sz="1600" dirty="0">
                          <a:effectLst/>
                          <a:latin typeface="Times New Roman" panose="02020603050405020304" pitchFamily="18" charset="0"/>
                          <a:cs typeface="Times New Roman" panose="02020603050405020304" pitchFamily="18" charset="0"/>
                        </a:rPr>
                        <a:t>Android Studio : 2022.3.1</a:t>
                      </a:r>
                      <a:r>
                        <a:rPr lang="it-IT" sz="1600" spc="5" dirty="0">
                          <a:effectLst/>
                          <a:latin typeface="Times New Roman" panose="02020603050405020304" pitchFamily="18" charset="0"/>
                          <a:cs typeface="Times New Roman" panose="02020603050405020304" pitchFamily="18" charset="0"/>
                        </a:rPr>
                        <a:t> </a:t>
                      </a:r>
                      <a:r>
                        <a:rPr lang="it-IT" sz="1600" dirty="0">
                          <a:effectLst/>
                          <a:latin typeface="Times New Roman" panose="02020603050405020304" pitchFamily="18" charset="0"/>
                          <a:cs typeface="Times New Roman" panose="02020603050405020304" pitchFamily="18" charset="0"/>
                        </a:rPr>
                        <a:t>Database</a:t>
                      </a:r>
                      <a:r>
                        <a:rPr lang="it-IT" sz="1600" spc="-20" dirty="0">
                          <a:effectLst/>
                          <a:latin typeface="Times New Roman" panose="02020603050405020304" pitchFamily="18" charset="0"/>
                          <a:cs typeface="Times New Roman" panose="02020603050405020304" pitchFamily="18" charset="0"/>
                        </a:rPr>
                        <a:t> </a:t>
                      </a:r>
                      <a:r>
                        <a:rPr lang="it-IT" sz="1600" dirty="0">
                          <a:effectLst/>
                          <a:latin typeface="Times New Roman" panose="02020603050405020304" pitchFamily="18" charset="0"/>
                          <a:cs typeface="Times New Roman" panose="02020603050405020304" pitchFamily="18" charset="0"/>
                        </a:rPr>
                        <a:t>:</a:t>
                      </a:r>
                      <a:r>
                        <a:rPr lang="it-IT" sz="1600" spc="-25" dirty="0">
                          <a:effectLst/>
                          <a:latin typeface="Times New Roman" panose="02020603050405020304" pitchFamily="18" charset="0"/>
                          <a:cs typeface="Times New Roman" panose="02020603050405020304" pitchFamily="18" charset="0"/>
                        </a:rPr>
                        <a:t> </a:t>
                      </a:r>
                      <a:r>
                        <a:rPr lang="it-IT" sz="1600" dirty="0">
                          <a:effectLst/>
                          <a:latin typeface="Times New Roman" panose="02020603050405020304" pitchFamily="18" charset="0"/>
                          <a:cs typeface="Times New Roman" panose="02020603050405020304" pitchFamily="18" charset="0"/>
                        </a:rPr>
                        <a:t>Firebase</a:t>
                      </a:r>
                      <a:r>
                        <a:rPr lang="it-IT" sz="1600" spc="-35" dirty="0">
                          <a:effectLst/>
                          <a:latin typeface="Times New Roman" panose="02020603050405020304" pitchFamily="18" charset="0"/>
                          <a:cs typeface="Times New Roman" panose="02020603050405020304" pitchFamily="18" charset="0"/>
                        </a:rPr>
                        <a:t> </a:t>
                      </a:r>
                      <a:r>
                        <a:rPr lang="it-IT" sz="1600" dirty="0">
                          <a:effectLst/>
                          <a:latin typeface="Times New Roman" panose="02020603050405020304" pitchFamily="18" charset="0"/>
                          <a:cs typeface="Times New Roman" panose="02020603050405020304" pitchFamily="18" charset="0"/>
                        </a:rPr>
                        <a:t>Console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bl>
          </a:graphicData>
        </a:graphic>
      </p:graphicFrame>
      <p:sp>
        <p:nvSpPr>
          <p:cNvPr id="9" name="Rectangle 1"/>
          <p:cNvSpPr>
            <a:spLocks noChangeArrowheads="1"/>
          </p:cNvSpPr>
          <p:nvPr/>
        </p:nvSpPr>
        <p:spPr bwMode="auto">
          <a:xfrm>
            <a:off x="6806604" y="1889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
          </a:p>
        </p:txBody>
      </p:sp>
    </p:spTree>
    <p:extLst>
      <p:ext uri="{BB962C8B-B14F-4D97-AF65-F5344CB8AC3E}">
        <p14:creationId xmlns:p14="http://schemas.microsoft.com/office/powerpoint/2010/main" val="694428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E6AC9832-FB01-464A-9824-61887B77997E}"/>
              </a:ext>
            </a:extLst>
          </p:cNvPr>
          <p:cNvSpPr>
            <a:spLocks noGrp="1"/>
          </p:cNvSpPr>
          <p:nvPr>
            <p:ph type="sldNum" sz="quarter" idx="33"/>
          </p:nvPr>
        </p:nvSpPr>
        <p:spPr>
          <a:xfrm>
            <a:off x="9307286" y="6423321"/>
            <a:ext cx="2743200" cy="365125"/>
          </a:xfrm>
          <a:solidFill>
            <a:schemeClr val="tx1">
              <a:lumMod val="95000"/>
              <a:lumOff val="5000"/>
            </a:schemeClr>
          </a:solidFill>
        </p:spPr>
        <p:txBody>
          <a:bodyPr/>
          <a:lstStyle/>
          <a:p>
            <a:fld id="{19B51A1E-902D-48AF-9020-955120F399B6}" type="slidenum">
              <a:rPr lang="en-US" smtClean="0">
                <a:solidFill>
                  <a:schemeClr val="bg1"/>
                </a:solidFill>
                <a:latin typeface="Cambria" panose="02040503050406030204" pitchFamily="18" charset="0"/>
                <a:ea typeface="Cambria" panose="02040503050406030204" pitchFamily="18" charset="0"/>
              </a:rPr>
              <a:pPr/>
              <a:t>5</a:t>
            </a:fld>
            <a:endParaRPr lang="en-US" dirty="0">
              <a:solidFill>
                <a:schemeClr val="bg1"/>
              </a:solidFill>
              <a:latin typeface="Cambria" panose="02040503050406030204" pitchFamily="18" charset="0"/>
              <a:ea typeface="Cambria" panose="02040503050406030204" pitchFamily="18" charset="0"/>
            </a:endParaRPr>
          </a:p>
        </p:txBody>
      </p:sp>
      <p:grpSp>
        <p:nvGrpSpPr>
          <p:cNvPr id="53" name="Group 52"/>
          <p:cNvGrpSpPr>
            <a:grpSpLocks/>
          </p:cNvGrpSpPr>
          <p:nvPr/>
        </p:nvGrpSpPr>
        <p:grpSpPr bwMode="auto">
          <a:xfrm>
            <a:off x="655865" y="950958"/>
            <a:ext cx="5405301" cy="5770517"/>
            <a:chOff x="3122" y="175"/>
            <a:chExt cx="8220" cy="10548"/>
          </a:xfrm>
        </p:grpSpPr>
        <p:sp>
          <p:nvSpPr>
            <p:cNvPr id="54" name="Freeform 53"/>
            <p:cNvSpPr>
              <a:spLocks/>
            </p:cNvSpPr>
            <p:nvPr/>
          </p:nvSpPr>
          <p:spPr bwMode="auto">
            <a:xfrm>
              <a:off x="3122" y="175"/>
              <a:ext cx="5648" cy="10548"/>
            </a:xfrm>
            <a:custGeom>
              <a:avLst/>
              <a:gdLst>
                <a:gd name="T0" fmla="+- 0 3126 3122"/>
                <a:gd name="T1" fmla="*/ T0 w 5648"/>
                <a:gd name="T2" fmla="+- 0 1039 175"/>
                <a:gd name="T3" fmla="*/ 1039 h 10548"/>
                <a:gd name="T4" fmla="+- 0 3150 3122"/>
                <a:gd name="T5" fmla="*/ T4 w 5648"/>
                <a:gd name="T6" fmla="+- 0 890 175"/>
                <a:gd name="T7" fmla="*/ 890 h 10548"/>
                <a:gd name="T8" fmla="+- 0 3196 3122"/>
                <a:gd name="T9" fmla="*/ T8 w 5648"/>
                <a:gd name="T10" fmla="+- 0 750 175"/>
                <a:gd name="T11" fmla="*/ 750 h 10548"/>
                <a:gd name="T12" fmla="+- 0 3263 3122"/>
                <a:gd name="T13" fmla="*/ T12 w 5648"/>
                <a:gd name="T14" fmla="+- 0 620 175"/>
                <a:gd name="T15" fmla="*/ 620 h 10548"/>
                <a:gd name="T16" fmla="+- 0 3349 3122"/>
                <a:gd name="T17" fmla="*/ T16 w 5648"/>
                <a:gd name="T18" fmla="+- 0 504 175"/>
                <a:gd name="T19" fmla="*/ 504 h 10548"/>
                <a:gd name="T20" fmla="+- 0 3451 3122"/>
                <a:gd name="T21" fmla="*/ T20 w 5648"/>
                <a:gd name="T22" fmla="+- 0 402 175"/>
                <a:gd name="T23" fmla="*/ 402 h 10548"/>
                <a:gd name="T24" fmla="+- 0 3568 3122"/>
                <a:gd name="T25" fmla="*/ T24 w 5648"/>
                <a:gd name="T26" fmla="+- 0 316 175"/>
                <a:gd name="T27" fmla="*/ 316 h 10548"/>
                <a:gd name="T28" fmla="+- 0 3697 3122"/>
                <a:gd name="T29" fmla="*/ T28 w 5648"/>
                <a:gd name="T30" fmla="+- 0 249 175"/>
                <a:gd name="T31" fmla="*/ 249 h 10548"/>
                <a:gd name="T32" fmla="+- 0 3837 3122"/>
                <a:gd name="T33" fmla="*/ T32 w 5648"/>
                <a:gd name="T34" fmla="+- 0 202 175"/>
                <a:gd name="T35" fmla="*/ 202 h 10548"/>
                <a:gd name="T36" fmla="+- 0 3986 3122"/>
                <a:gd name="T37" fmla="*/ T36 w 5648"/>
                <a:gd name="T38" fmla="+- 0 178 175"/>
                <a:gd name="T39" fmla="*/ 178 h 10548"/>
                <a:gd name="T40" fmla="+- 0 7828 3122"/>
                <a:gd name="T41" fmla="*/ T40 w 5648"/>
                <a:gd name="T42" fmla="+- 0 175 175"/>
                <a:gd name="T43" fmla="*/ 175 h 10548"/>
                <a:gd name="T44" fmla="+- 0 7981 3122"/>
                <a:gd name="T45" fmla="*/ T44 w 5648"/>
                <a:gd name="T46" fmla="+- 0 187 175"/>
                <a:gd name="T47" fmla="*/ 187 h 10548"/>
                <a:gd name="T48" fmla="+- 0 8126 3122"/>
                <a:gd name="T49" fmla="*/ T48 w 5648"/>
                <a:gd name="T50" fmla="+- 0 223 175"/>
                <a:gd name="T51" fmla="*/ 223 h 10548"/>
                <a:gd name="T52" fmla="+- 0 8261 3122"/>
                <a:gd name="T53" fmla="*/ T52 w 5648"/>
                <a:gd name="T54" fmla="+- 0 280 175"/>
                <a:gd name="T55" fmla="*/ 280 h 10548"/>
                <a:gd name="T56" fmla="+- 0 8384 3122"/>
                <a:gd name="T57" fmla="*/ T56 w 5648"/>
                <a:gd name="T58" fmla="+- 0 357 175"/>
                <a:gd name="T59" fmla="*/ 357 h 10548"/>
                <a:gd name="T60" fmla="+- 0 8494 3122"/>
                <a:gd name="T61" fmla="*/ T60 w 5648"/>
                <a:gd name="T62" fmla="+- 0 451 175"/>
                <a:gd name="T63" fmla="*/ 451 h 10548"/>
                <a:gd name="T64" fmla="+- 0 8588 3122"/>
                <a:gd name="T65" fmla="*/ T64 w 5648"/>
                <a:gd name="T66" fmla="+- 0 560 175"/>
                <a:gd name="T67" fmla="*/ 560 h 10548"/>
                <a:gd name="T68" fmla="+- 0 8665 3122"/>
                <a:gd name="T69" fmla="*/ T68 w 5648"/>
                <a:gd name="T70" fmla="+- 0 684 175"/>
                <a:gd name="T71" fmla="*/ 684 h 10548"/>
                <a:gd name="T72" fmla="+- 0 8722 3122"/>
                <a:gd name="T73" fmla="*/ T72 w 5648"/>
                <a:gd name="T74" fmla="+- 0 819 175"/>
                <a:gd name="T75" fmla="*/ 819 h 10548"/>
                <a:gd name="T76" fmla="+- 0 8757 3122"/>
                <a:gd name="T77" fmla="*/ T76 w 5648"/>
                <a:gd name="T78" fmla="+- 0 964 175"/>
                <a:gd name="T79" fmla="*/ 964 h 10548"/>
                <a:gd name="T80" fmla="+- 0 8770 3122"/>
                <a:gd name="T81" fmla="*/ T80 w 5648"/>
                <a:gd name="T82" fmla="+- 0 1116 175"/>
                <a:gd name="T83" fmla="*/ 1116 h 10548"/>
                <a:gd name="T84" fmla="+- 0 8766 3122"/>
                <a:gd name="T85" fmla="*/ T84 w 5648"/>
                <a:gd name="T86" fmla="+- 0 9859 175"/>
                <a:gd name="T87" fmla="*/ 9859 h 10548"/>
                <a:gd name="T88" fmla="+- 0 8742 3122"/>
                <a:gd name="T89" fmla="*/ T88 w 5648"/>
                <a:gd name="T90" fmla="+- 0 10008 175"/>
                <a:gd name="T91" fmla="*/ 10008 h 10548"/>
                <a:gd name="T92" fmla="+- 0 8696 3122"/>
                <a:gd name="T93" fmla="*/ T92 w 5648"/>
                <a:gd name="T94" fmla="+- 0 10148 175"/>
                <a:gd name="T95" fmla="*/ 10148 h 10548"/>
                <a:gd name="T96" fmla="+- 0 8629 3122"/>
                <a:gd name="T97" fmla="*/ T96 w 5648"/>
                <a:gd name="T98" fmla="+- 0 10278 175"/>
                <a:gd name="T99" fmla="*/ 10278 h 10548"/>
                <a:gd name="T100" fmla="+- 0 8543 3122"/>
                <a:gd name="T101" fmla="*/ T100 w 5648"/>
                <a:gd name="T102" fmla="+- 0 10394 175"/>
                <a:gd name="T103" fmla="*/ 10394 h 10548"/>
                <a:gd name="T104" fmla="+- 0 8441 3122"/>
                <a:gd name="T105" fmla="*/ T104 w 5648"/>
                <a:gd name="T106" fmla="+- 0 10497 175"/>
                <a:gd name="T107" fmla="*/ 10497 h 10548"/>
                <a:gd name="T108" fmla="+- 0 8324 3122"/>
                <a:gd name="T109" fmla="*/ T108 w 5648"/>
                <a:gd name="T110" fmla="+- 0 10582 175"/>
                <a:gd name="T111" fmla="*/ 10582 h 10548"/>
                <a:gd name="T112" fmla="+- 0 8195 3122"/>
                <a:gd name="T113" fmla="*/ T112 w 5648"/>
                <a:gd name="T114" fmla="+- 0 10649 175"/>
                <a:gd name="T115" fmla="*/ 10649 h 10548"/>
                <a:gd name="T116" fmla="+- 0 8055 3122"/>
                <a:gd name="T117" fmla="*/ T116 w 5648"/>
                <a:gd name="T118" fmla="+- 0 10696 175"/>
                <a:gd name="T119" fmla="*/ 10696 h 10548"/>
                <a:gd name="T120" fmla="+- 0 7906 3122"/>
                <a:gd name="T121" fmla="*/ T120 w 5648"/>
                <a:gd name="T122" fmla="+- 0 10720 175"/>
                <a:gd name="T123" fmla="*/ 10720 h 10548"/>
                <a:gd name="T124" fmla="+- 0 4064 3122"/>
                <a:gd name="T125" fmla="*/ T124 w 5648"/>
                <a:gd name="T126" fmla="+- 0 10723 175"/>
                <a:gd name="T127" fmla="*/ 10723 h 10548"/>
                <a:gd name="T128" fmla="+- 0 3911 3122"/>
                <a:gd name="T129" fmla="*/ T128 w 5648"/>
                <a:gd name="T130" fmla="+- 0 10711 175"/>
                <a:gd name="T131" fmla="*/ 10711 h 10548"/>
                <a:gd name="T132" fmla="+- 0 3766 3122"/>
                <a:gd name="T133" fmla="*/ T132 w 5648"/>
                <a:gd name="T134" fmla="+- 0 10675 175"/>
                <a:gd name="T135" fmla="*/ 10675 h 10548"/>
                <a:gd name="T136" fmla="+- 0 3631 3122"/>
                <a:gd name="T137" fmla="*/ T136 w 5648"/>
                <a:gd name="T138" fmla="+- 0 10618 175"/>
                <a:gd name="T139" fmla="*/ 10618 h 10548"/>
                <a:gd name="T140" fmla="+- 0 3508 3122"/>
                <a:gd name="T141" fmla="*/ T140 w 5648"/>
                <a:gd name="T142" fmla="+- 0 10541 175"/>
                <a:gd name="T143" fmla="*/ 10541 h 10548"/>
                <a:gd name="T144" fmla="+- 0 3398 3122"/>
                <a:gd name="T145" fmla="*/ T144 w 5648"/>
                <a:gd name="T146" fmla="+- 0 10447 175"/>
                <a:gd name="T147" fmla="*/ 10447 h 10548"/>
                <a:gd name="T148" fmla="+- 0 3304 3122"/>
                <a:gd name="T149" fmla="*/ T148 w 5648"/>
                <a:gd name="T150" fmla="+- 0 10338 175"/>
                <a:gd name="T151" fmla="*/ 10338 h 10548"/>
                <a:gd name="T152" fmla="+- 0 3227 3122"/>
                <a:gd name="T153" fmla="*/ T152 w 5648"/>
                <a:gd name="T154" fmla="+- 0 10214 175"/>
                <a:gd name="T155" fmla="*/ 10214 h 10548"/>
                <a:gd name="T156" fmla="+- 0 3170 3122"/>
                <a:gd name="T157" fmla="*/ T156 w 5648"/>
                <a:gd name="T158" fmla="+- 0 10079 175"/>
                <a:gd name="T159" fmla="*/ 10079 h 10548"/>
                <a:gd name="T160" fmla="+- 0 3135 3122"/>
                <a:gd name="T161" fmla="*/ T160 w 5648"/>
                <a:gd name="T162" fmla="+- 0 9935 175"/>
                <a:gd name="T163" fmla="*/ 9935 h 10548"/>
                <a:gd name="T164" fmla="+- 0 3122 3122"/>
                <a:gd name="T165" fmla="*/ T164 w 5648"/>
                <a:gd name="T166" fmla="+- 0 9782 175"/>
                <a:gd name="T167" fmla="*/ 9782 h 1054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5648" h="10548">
                  <a:moveTo>
                    <a:pt x="0" y="941"/>
                  </a:moveTo>
                  <a:lnTo>
                    <a:pt x="4" y="864"/>
                  </a:lnTo>
                  <a:lnTo>
                    <a:pt x="13" y="789"/>
                  </a:lnTo>
                  <a:lnTo>
                    <a:pt x="28" y="715"/>
                  </a:lnTo>
                  <a:lnTo>
                    <a:pt x="48" y="644"/>
                  </a:lnTo>
                  <a:lnTo>
                    <a:pt x="74" y="575"/>
                  </a:lnTo>
                  <a:lnTo>
                    <a:pt x="105" y="509"/>
                  </a:lnTo>
                  <a:lnTo>
                    <a:pt x="141" y="445"/>
                  </a:lnTo>
                  <a:lnTo>
                    <a:pt x="182" y="385"/>
                  </a:lnTo>
                  <a:lnTo>
                    <a:pt x="227" y="329"/>
                  </a:lnTo>
                  <a:lnTo>
                    <a:pt x="276" y="276"/>
                  </a:lnTo>
                  <a:lnTo>
                    <a:pt x="329" y="227"/>
                  </a:lnTo>
                  <a:lnTo>
                    <a:pt x="386" y="182"/>
                  </a:lnTo>
                  <a:lnTo>
                    <a:pt x="446" y="141"/>
                  </a:lnTo>
                  <a:lnTo>
                    <a:pt x="509" y="105"/>
                  </a:lnTo>
                  <a:lnTo>
                    <a:pt x="575" y="74"/>
                  </a:lnTo>
                  <a:lnTo>
                    <a:pt x="644" y="48"/>
                  </a:lnTo>
                  <a:lnTo>
                    <a:pt x="715" y="27"/>
                  </a:lnTo>
                  <a:lnTo>
                    <a:pt x="789" y="12"/>
                  </a:lnTo>
                  <a:lnTo>
                    <a:pt x="864" y="3"/>
                  </a:lnTo>
                  <a:lnTo>
                    <a:pt x="942" y="0"/>
                  </a:lnTo>
                  <a:lnTo>
                    <a:pt x="4706" y="0"/>
                  </a:lnTo>
                  <a:lnTo>
                    <a:pt x="4784" y="3"/>
                  </a:lnTo>
                  <a:lnTo>
                    <a:pt x="4859" y="12"/>
                  </a:lnTo>
                  <a:lnTo>
                    <a:pt x="4933" y="27"/>
                  </a:lnTo>
                  <a:lnTo>
                    <a:pt x="5004" y="48"/>
                  </a:lnTo>
                  <a:lnTo>
                    <a:pt x="5073" y="74"/>
                  </a:lnTo>
                  <a:lnTo>
                    <a:pt x="5139" y="105"/>
                  </a:lnTo>
                  <a:lnTo>
                    <a:pt x="5202" y="141"/>
                  </a:lnTo>
                  <a:lnTo>
                    <a:pt x="5262" y="182"/>
                  </a:lnTo>
                  <a:lnTo>
                    <a:pt x="5319" y="227"/>
                  </a:lnTo>
                  <a:lnTo>
                    <a:pt x="5372" y="276"/>
                  </a:lnTo>
                  <a:lnTo>
                    <a:pt x="5421" y="329"/>
                  </a:lnTo>
                  <a:lnTo>
                    <a:pt x="5466" y="385"/>
                  </a:lnTo>
                  <a:lnTo>
                    <a:pt x="5507" y="445"/>
                  </a:lnTo>
                  <a:lnTo>
                    <a:pt x="5543" y="509"/>
                  </a:lnTo>
                  <a:lnTo>
                    <a:pt x="5574" y="575"/>
                  </a:lnTo>
                  <a:lnTo>
                    <a:pt x="5600" y="644"/>
                  </a:lnTo>
                  <a:lnTo>
                    <a:pt x="5620" y="715"/>
                  </a:lnTo>
                  <a:lnTo>
                    <a:pt x="5635" y="789"/>
                  </a:lnTo>
                  <a:lnTo>
                    <a:pt x="5644" y="864"/>
                  </a:lnTo>
                  <a:lnTo>
                    <a:pt x="5648" y="941"/>
                  </a:lnTo>
                  <a:lnTo>
                    <a:pt x="5648" y="9607"/>
                  </a:lnTo>
                  <a:lnTo>
                    <a:pt x="5644" y="9684"/>
                  </a:lnTo>
                  <a:lnTo>
                    <a:pt x="5635" y="9760"/>
                  </a:lnTo>
                  <a:lnTo>
                    <a:pt x="5620" y="9833"/>
                  </a:lnTo>
                  <a:lnTo>
                    <a:pt x="5600" y="9904"/>
                  </a:lnTo>
                  <a:lnTo>
                    <a:pt x="5574" y="9973"/>
                  </a:lnTo>
                  <a:lnTo>
                    <a:pt x="5543" y="10039"/>
                  </a:lnTo>
                  <a:lnTo>
                    <a:pt x="5507" y="10103"/>
                  </a:lnTo>
                  <a:lnTo>
                    <a:pt x="5466" y="10163"/>
                  </a:lnTo>
                  <a:lnTo>
                    <a:pt x="5421" y="10219"/>
                  </a:lnTo>
                  <a:lnTo>
                    <a:pt x="5372" y="10272"/>
                  </a:lnTo>
                  <a:lnTo>
                    <a:pt x="5319" y="10322"/>
                  </a:lnTo>
                  <a:lnTo>
                    <a:pt x="5262" y="10366"/>
                  </a:lnTo>
                  <a:lnTo>
                    <a:pt x="5202" y="10407"/>
                  </a:lnTo>
                  <a:lnTo>
                    <a:pt x="5139" y="10443"/>
                  </a:lnTo>
                  <a:lnTo>
                    <a:pt x="5073" y="10474"/>
                  </a:lnTo>
                  <a:lnTo>
                    <a:pt x="5004" y="10500"/>
                  </a:lnTo>
                  <a:lnTo>
                    <a:pt x="4933" y="10521"/>
                  </a:lnTo>
                  <a:lnTo>
                    <a:pt x="4859" y="10536"/>
                  </a:lnTo>
                  <a:lnTo>
                    <a:pt x="4784" y="10545"/>
                  </a:lnTo>
                  <a:lnTo>
                    <a:pt x="4706" y="10548"/>
                  </a:lnTo>
                  <a:lnTo>
                    <a:pt x="942" y="10548"/>
                  </a:lnTo>
                  <a:lnTo>
                    <a:pt x="864" y="10545"/>
                  </a:lnTo>
                  <a:lnTo>
                    <a:pt x="789" y="10536"/>
                  </a:lnTo>
                  <a:lnTo>
                    <a:pt x="715" y="10521"/>
                  </a:lnTo>
                  <a:lnTo>
                    <a:pt x="644" y="10500"/>
                  </a:lnTo>
                  <a:lnTo>
                    <a:pt x="575" y="10474"/>
                  </a:lnTo>
                  <a:lnTo>
                    <a:pt x="509" y="10443"/>
                  </a:lnTo>
                  <a:lnTo>
                    <a:pt x="446" y="10407"/>
                  </a:lnTo>
                  <a:lnTo>
                    <a:pt x="386" y="10366"/>
                  </a:lnTo>
                  <a:lnTo>
                    <a:pt x="329" y="10322"/>
                  </a:lnTo>
                  <a:lnTo>
                    <a:pt x="276" y="10272"/>
                  </a:lnTo>
                  <a:lnTo>
                    <a:pt x="227" y="10219"/>
                  </a:lnTo>
                  <a:lnTo>
                    <a:pt x="182" y="10163"/>
                  </a:lnTo>
                  <a:lnTo>
                    <a:pt x="141" y="10103"/>
                  </a:lnTo>
                  <a:lnTo>
                    <a:pt x="105" y="10039"/>
                  </a:lnTo>
                  <a:lnTo>
                    <a:pt x="74" y="9973"/>
                  </a:lnTo>
                  <a:lnTo>
                    <a:pt x="48" y="9904"/>
                  </a:lnTo>
                  <a:lnTo>
                    <a:pt x="28" y="9833"/>
                  </a:lnTo>
                  <a:lnTo>
                    <a:pt x="13" y="9760"/>
                  </a:lnTo>
                  <a:lnTo>
                    <a:pt x="4" y="9684"/>
                  </a:lnTo>
                  <a:lnTo>
                    <a:pt x="0" y="9607"/>
                  </a:lnTo>
                  <a:lnTo>
                    <a:pt x="0" y="941"/>
                  </a:lnTo>
                  <a:close/>
                </a:path>
              </a:pathLst>
            </a:custGeom>
            <a:noFill/>
            <a:ln w="6096">
              <a:solidFill>
                <a:schemeClr val="accent5">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
                <a:solidFill>
                  <a:schemeClr val="bg1"/>
                </a:solidFill>
              </a:endParaRPr>
            </a:p>
          </p:txBody>
        </p:sp>
        <p:pic>
          <p:nvPicPr>
            <p:cNvPr id="55"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2" y="7835"/>
              <a:ext cx="3929"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55"/>
            <p:cNvSpPr>
              <a:spLocks/>
            </p:cNvSpPr>
            <p:nvPr/>
          </p:nvSpPr>
          <p:spPr bwMode="auto">
            <a:xfrm>
              <a:off x="3972" y="7835"/>
              <a:ext cx="3929" cy="972"/>
            </a:xfrm>
            <a:custGeom>
              <a:avLst/>
              <a:gdLst>
                <a:gd name="T0" fmla="+- 0 4001 3972"/>
                <a:gd name="T1" fmla="*/ T0 w 3929"/>
                <a:gd name="T2" fmla="+- 0 8238 7836"/>
                <a:gd name="T3" fmla="*/ 8238 h 972"/>
                <a:gd name="T4" fmla="+- 0 4126 3972"/>
                <a:gd name="T5" fmla="*/ T4 w 3929"/>
                <a:gd name="T6" fmla="+- 0 8133 7836"/>
                <a:gd name="T7" fmla="*/ 8133 h 972"/>
                <a:gd name="T8" fmla="+- 0 4278 3972"/>
                <a:gd name="T9" fmla="*/ T8 w 3929"/>
                <a:gd name="T10" fmla="+- 0 8061 7836"/>
                <a:gd name="T11" fmla="*/ 8061 h 972"/>
                <a:gd name="T12" fmla="+- 0 4404 3972"/>
                <a:gd name="T13" fmla="*/ T12 w 3929"/>
                <a:gd name="T14" fmla="+- 0 8018 7836"/>
                <a:gd name="T15" fmla="*/ 8018 h 972"/>
                <a:gd name="T16" fmla="+- 0 4547 3972"/>
                <a:gd name="T17" fmla="*/ T16 w 3929"/>
                <a:gd name="T18" fmla="+- 0 7978 7836"/>
                <a:gd name="T19" fmla="*/ 7978 h 972"/>
                <a:gd name="T20" fmla="+- 0 4708 3972"/>
                <a:gd name="T21" fmla="*/ T20 w 3929"/>
                <a:gd name="T22" fmla="+- 0 7943 7836"/>
                <a:gd name="T23" fmla="*/ 7943 h 972"/>
                <a:gd name="T24" fmla="+- 0 4883 3972"/>
                <a:gd name="T25" fmla="*/ T24 w 3929"/>
                <a:gd name="T26" fmla="+- 0 7912 7836"/>
                <a:gd name="T27" fmla="*/ 7912 h 972"/>
                <a:gd name="T28" fmla="+- 0 5072 3972"/>
                <a:gd name="T29" fmla="*/ T28 w 3929"/>
                <a:gd name="T30" fmla="+- 0 7885 7836"/>
                <a:gd name="T31" fmla="*/ 7885 h 972"/>
                <a:gd name="T32" fmla="+- 0 5274 3972"/>
                <a:gd name="T33" fmla="*/ T32 w 3929"/>
                <a:gd name="T34" fmla="+- 0 7864 7836"/>
                <a:gd name="T35" fmla="*/ 7864 h 972"/>
                <a:gd name="T36" fmla="+- 0 5486 3972"/>
                <a:gd name="T37" fmla="*/ T36 w 3929"/>
                <a:gd name="T38" fmla="+- 0 7849 7836"/>
                <a:gd name="T39" fmla="*/ 7849 h 972"/>
                <a:gd name="T40" fmla="+- 0 5707 3972"/>
                <a:gd name="T41" fmla="*/ T40 w 3929"/>
                <a:gd name="T42" fmla="+- 0 7839 7836"/>
                <a:gd name="T43" fmla="*/ 7839 h 972"/>
                <a:gd name="T44" fmla="+- 0 5936 3972"/>
                <a:gd name="T45" fmla="*/ T44 w 3929"/>
                <a:gd name="T46" fmla="+- 0 7836 7836"/>
                <a:gd name="T47" fmla="*/ 7836 h 972"/>
                <a:gd name="T48" fmla="+- 0 6166 3972"/>
                <a:gd name="T49" fmla="*/ T48 w 3929"/>
                <a:gd name="T50" fmla="+- 0 7839 7836"/>
                <a:gd name="T51" fmla="*/ 7839 h 972"/>
                <a:gd name="T52" fmla="+- 0 6387 3972"/>
                <a:gd name="T53" fmla="*/ T52 w 3929"/>
                <a:gd name="T54" fmla="+- 0 7849 7836"/>
                <a:gd name="T55" fmla="*/ 7849 h 972"/>
                <a:gd name="T56" fmla="+- 0 6599 3972"/>
                <a:gd name="T57" fmla="*/ T56 w 3929"/>
                <a:gd name="T58" fmla="+- 0 7864 7836"/>
                <a:gd name="T59" fmla="*/ 7864 h 972"/>
                <a:gd name="T60" fmla="+- 0 6800 3972"/>
                <a:gd name="T61" fmla="*/ T60 w 3929"/>
                <a:gd name="T62" fmla="+- 0 7885 7836"/>
                <a:gd name="T63" fmla="*/ 7885 h 972"/>
                <a:gd name="T64" fmla="+- 0 6990 3972"/>
                <a:gd name="T65" fmla="*/ T64 w 3929"/>
                <a:gd name="T66" fmla="+- 0 7912 7836"/>
                <a:gd name="T67" fmla="*/ 7912 h 972"/>
                <a:gd name="T68" fmla="+- 0 7165 3972"/>
                <a:gd name="T69" fmla="*/ T68 w 3929"/>
                <a:gd name="T70" fmla="+- 0 7943 7836"/>
                <a:gd name="T71" fmla="*/ 7943 h 972"/>
                <a:gd name="T72" fmla="+- 0 7325 3972"/>
                <a:gd name="T73" fmla="*/ T72 w 3929"/>
                <a:gd name="T74" fmla="+- 0 7978 7836"/>
                <a:gd name="T75" fmla="*/ 7978 h 972"/>
                <a:gd name="T76" fmla="+- 0 7469 3972"/>
                <a:gd name="T77" fmla="*/ T76 w 3929"/>
                <a:gd name="T78" fmla="+- 0 8018 7836"/>
                <a:gd name="T79" fmla="*/ 8018 h 972"/>
                <a:gd name="T80" fmla="+- 0 7595 3972"/>
                <a:gd name="T81" fmla="*/ T80 w 3929"/>
                <a:gd name="T82" fmla="+- 0 8061 7836"/>
                <a:gd name="T83" fmla="*/ 8061 h 972"/>
                <a:gd name="T84" fmla="+- 0 7746 3972"/>
                <a:gd name="T85" fmla="*/ T84 w 3929"/>
                <a:gd name="T86" fmla="+- 0 8133 7836"/>
                <a:gd name="T87" fmla="*/ 8133 h 972"/>
                <a:gd name="T88" fmla="+- 0 7871 3972"/>
                <a:gd name="T89" fmla="*/ T88 w 3929"/>
                <a:gd name="T90" fmla="+- 0 8238 7836"/>
                <a:gd name="T91" fmla="*/ 8238 h 972"/>
                <a:gd name="T92" fmla="+- 0 7901 3972"/>
                <a:gd name="T93" fmla="*/ T92 w 3929"/>
                <a:gd name="T94" fmla="+- 0 8322 7836"/>
                <a:gd name="T95" fmla="*/ 8322 h 972"/>
                <a:gd name="T96" fmla="+- 0 7871 3972"/>
                <a:gd name="T97" fmla="*/ T96 w 3929"/>
                <a:gd name="T98" fmla="+- 0 8406 7836"/>
                <a:gd name="T99" fmla="*/ 8406 h 972"/>
                <a:gd name="T100" fmla="+- 0 7746 3972"/>
                <a:gd name="T101" fmla="*/ T100 w 3929"/>
                <a:gd name="T102" fmla="+- 0 8511 7836"/>
                <a:gd name="T103" fmla="*/ 8511 h 972"/>
                <a:gd name="T104" fmla="+- 0 7595 3972"/>
                <a:gd name="T105" fmla="*/ T104 w 3929"/>
                <a:gd name="T106" fmla="+- 0 8582 7836"/>
                <a:gd name="T107" fmla="*/ 8582 h 972"/>
                <a:gd name="T108" fmla="+- 0 7469 3972"/>
                <a:gd name="T109" fmla="*/ T108 w 3929"/>
                <a:gd name="T110" fmla="+- 0 8626 7836"/>
                <a:gd name="T111" fmla="*/ 8626 h 972"/>
                <a:gd name="T112" fmla="+- 0 7325 3972"/>
                <a:gd name="T113" fmla="*/ T112 w 3929"/>
                <a:gd name="T114" fmla="+- 0 8666 7836"/>
                <a:gd name="T115" fmla="*/ 8666 h 972"/>
                <a:gd name="T116" fmla="+- 0 7165 3972"/>
                <a:gd name="T117" fmla="*/ T116 w 3929"/>
                <a:gd name="T118" fmla="+- 0 8701 7836"/>
                <a:gd name="T119" fmla="*/ 8701 h 972"/>
                <a:gd name="T120" fmla="+- 0 6990 3972"/>
                <a:gd name="T121" fmla="*/ T120 w 3929"/>
                <a:gd name="T122" fmla="+- 0 8732 7836"/>
                <a:gd name="T123" fmla="*/ 8732 h 972"/>
                <a:gd name="T124" fmla="+- 0 6800 3972"/>
                <a:gd name="T125" fmla="*/ T124 w 3929"/>
                <a:gd name="T126" fmla="+- 0 8758 7836"/>
                <a:gd name="T127" fmla="*/ 8758 h 972"/>
                <a:gd name="T128" fmla="+- 0 6599 3972"/>
                <a:gd name="T129" fmla="*/ T128 w 3929"/>
                <a:gd name="T130" fmla="+- 0 8780 7836"/>
                <a:gd name="T131" fmla="*/ 8780 h 972"/>
                <a:gd name="T132" fmla="+- 0 6387 3972"/>
                <a:gd name="T133" fmla="*/ T132 w 3929"/>
                <a:gd name="T134" fmla="+- 0 8795 7836"/>
                <a:gd name="T135" fmla="*/ 8795 h 972"/>
                <a:gd name="T136" fmla="+- 0 6166 3972"/>
                <a:gd name="T137" fmla="*/ T136 w 3929"/>
                <a:gd name="T138" fmla="+- 0 8805 7836"/>
                <a:gd name="T139" fmla="*/ 8805 h 972"/>
                <a:gd name="T140" fmla="+- 0 5936 3972"/>
                <a:gd name="T141" fmla="*/ T140 w 3929"/>
                <a:gd name="T142" fmla="+- 0 8808 7836"/>
                <a:gd name="T143" fmla="*/ 8808 h 972"/>
                <a:gd name="T144" fmla="+- 0 5707 3972"/>
                <a:gd name="T145" fmla="*/ T144 w 3929"/>
                <a:gd name="T146" fmla="+- 0 8805 7836"/>
                <a:gd name="T147" fmla="*/ 8805 h 972"/>
                <a:gd name="T148" fmla="+- 0 5486 3972"/>
                <a:gd name="T149" fmla="*/ T148 w 3929"/>
                <a:gd name="T150" fmla="+- 0 8795 7836"/>
                <a:gd name="T151" fmla="*/ 8795 h 972"/>
                <a:gd name="T152" fmla="+- 0 5274 3972"/>
                <a:gd name="T153" fmla="*/ T152 w 3929"/>
                <a:gd name="T154" fmla="+- 0 8780 7836"/>
                <a:gd name="T155" fmla="*/ 8780 h 972"/>
                <a:gd name="T156" fmla="+- 0 5072 3972"/>
                <a:gd name="T157" fmla="*/ T156 w 3929"/>
                <a:gd name="T158" fmla="+- 0 8758 7836"/>
                <a:gd name="T159" fmla="*/ 8758 h 972"/>
                <a:gd name="T160" fmla="+- 0 4883 3972"/>
                <a:gd name="T161" fmla="*/ T160 w 3929"/>
                <a:gd name="T162" fmla="+- 0 8732 7836"/>
                <a:gd name="T163" fmla="*/ 8732 h 972"/>
                <a:gd name="T164" fmla="+- 0 4708 3972"/>
                <a:gd name="T165" fmla="*/ T164 w 3929"/>
                <a:gd name="T166" fmla="+- 0 8701 7836"/>
                <a:gd name="T167" fmla="*/ 8701 h 972"/>
                <a:gd name="T168" fmla="+- 0 4547 3972"/>
                <a:gd name="T169" fmla="*/ T168 w 3929"/>
                <a:gd name="T170" fmla="+- 0 8666 7836"/>
                <a:gd name="T171" fmla="*/ 8666 h 972"/>
                <a:gd name="T172" fmla="+- 0 4404 3972"/>
                <a:gd name="T173" fmla="*/ T172 w 3929"/>
                <a:gd name="T174" fmla="+- 0 8626 7836"/>
                <a:gd name="T175" fmla="*/ 8626 h 972"/>
                <a:gd name="T176" fmla="+- 0 4278 3972"/>
                <a:gd name="T177" fmla="*/ T176 w 3929"/>
                <a:gd name="T178" fmla="+- 0 8582 7836"/>
                <a:gd name="T179" fmla="*/ 8582 h 972"/>
                <a:gd name="T180" fmla="+- 0 4126 3972"/>
                <a:gd name="T181" fmla="*/ T180 w 3929"/>
                <a:gd name="T182" fmla="+- 0 8511 7836"/>
                <a:gd name="T183" fmla="*/ 8511 h 972"/>
                <a:gd name="T184" fmla="+- 0 4001 3972"/>
                <a:gd name="T185" fmla="*/ T184 w 3929"/>
                <a:gd name="T186" fmla="+- 0 8406 7836"/>
                <a:gd name="T187" fmla="*/ 8406 h 972"/>
                <a:gd name="T188" fmla="+- 0 3972 3972"/>
                <a:gd name="T189" fmla="*/ T188 w 3929"/>
                <a:gd name="T190" fmla="+- 0 8322 7836"/>
                <a:gd name="T191" fmla="*/ 8322 h 9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3929" h="972">
                  <a:moveTo>
                    <a:pt x="0" y="486"/>
                  </a:moveTo>
                  <a:lnTo>
                    <a:pt x="29" y="402"/>
                  </a:lnTo>
                  <a:lnTo>
                    <a:pt x="80" y="348"/>
                  </a:lnTo>
                  <a:lnTo>
                    <a:pt x="154" y="297"/>
                  </a:lnTo>
                  <a:lnTo>
                    <a:pt x="250" y="248"/>
                  </a:lnTo>
                  <a:lnTo>
                    <a:pt x="306" y="225"/>
                  </a:lnTo>
                  <a:lnTo>
                    <a:pt x="366" y="203"/>
                  </a:lnTo>
                  <a:lnTo>
                    <a:pt x="432" y="182"/>
                  </a:lnTo>
                  <a:lnTo>
                    <a:pt x="501" y="162"/>
                  </a:lnTo>
                  <a:lnTo>
                    <a:pt x="575" y="142"/>
                  </a:lnTo>
                  <a:lnTo>
                    <a:pt x="654" y="124"/>
                  </a:lnTo>
                  <a:lnTo>
                    <a:pt x="736" y="107"/>
                  </a:lnTo>
                  <a:lnTo>
                    <a:pt x="822" y="91"/>
                  </a:lnTo>
                  <a:lnTo>
                    <a:pt x="911" y="76"/>
                  </a:lnTo>
                  <a:lnTo>
                    <a:pt x="1004" y="62"/>
                  </a:lnTo>
                  <a:lnTo>
                    <a:pt x="1100" y="49"/>
                  </a:lnTo>
                  <a:lnTo>
                    <a:pt x="1200" y="38"/>
                  </a:lnTo>
                  <a:lnTo>
                    <a:pt x="1302" y="28"/>
                  </a:lnTo>
                  <a:lnTo>
                    <a:pt x="1407" y="20"/>
                  </a:lnTo>
                  <a:lnTo>
                    <a:pt x="1514" y="13"/>
                  </a:lnTo>
                  <a:lnTo>
                    <a:pt x="1624" y="7"/>
                  </a:lnTo>
                  <a:lnTo>
                    <a:pt x="1735" y="3"/>
                  </a:lnTo>
                  <a:lnTo>
                    <a:pt x="1849" y="1"/>
                  </a:lnTo>
                  <a:lnTo>
                    <a:pt x="1964" y="0"/>
                  </a:lnTo>
                  <a:lnTo>
                    <a:pt x="2080" y="1"/>
                  </a:lnTo>
                  <a:lnTo>
                    <a:pt x="2194" y="3"/>
                  </a:lnTo>
                  <a:lnTo>
                    <a:pt x="2305" y="7"/>
                  </a:lnTo>
                  <a:lnTo>
                    <a:pt x="2415" y="13"/>
                  </a:lnTo>
                  <a:lnTo>
                    <a:pt x="2522" y="20"/>
                  </a:lnTo>
                  <a:lnTo>
                    <a:pt x="2627" y="28"/>
                  </a:lnTo>
                  <a:lnTo>
                    <a:pt x="2729" y="38"/>
                  </a:lnTo>
                  <a:lnTo>
                    <a:pt x="2828" y="49"/>
                  </a:lnTo>
                  <a:lnTo>
                    <a:pt x="2925" y="62"/>
                  </a:lnTo>
                  <a:lnTo>
                    <a:pt x="3018" y="76"/>
                  </a:lnTo>
                  <a:lnTo>
                    <a:pt x="3107" y="91"/>
                  </a:lnTo>
                  <a:lnTo>
                    <a:pt x="3193" y="107"/>
                  </a:lnTo>
                  <a:lnTo>
                    <a:pt x="3275" y="124"/>
                  </a:lnTo>
                  <a:lnTo>
                    <a:pt x="3353" y="142"/>
                  </a:lnTo>
                  <a:lnTo>
                    <a:pt x="3428" y="162"/>
                  </a:lnTo>
                  <a:lnTo>
                    <a:pt x="3497" y="182"/>
                  </a:lnTo>
                  <a:lnTo>
                    <a:pt x="3562" y="203"/>
                  </a:lnTo>
                  <a:lnTo>
                    <a:pt x="3623" y="225"/>
                  </a:lnTo>
                  <a:lnTo>
                    <a:pt x="3679" y="248"/>
                  </a:lnTo>
                  <a:lnTo>
                    <a:pt x="3774" y="297"/>
                  </a:lnTo>
                  <a:lnTo>
                    <a:pt x="3849" y="348"/>
                  </a:lnTo>
                  <a:lnTo>
                    <a:pt x="3899" y="402"/>
                  </a:lnTo>
                  <a:lnTo>
                    <a:pt x="3925" y="457"/>
                  </a:lnTo>
                  <a:lnTo>
                    <a:pt x="3929" y="486"/>
                  </a:lnTo>
                  <a:lnTo>
                    <a:pt x="3925" y="514"/>
                  </a:lnTo>
                  <a:lnTo>
                    <a:pt x="3899" y="570"/>
                  </a:lnTo>
                  <a:lnTo>
                    <a:pt x="3849" y="624"/>
                  </a:lnTo>
                  <a:lnTo>
                    <a:pt x="3774" y="675"/>
                  </a:lnTo>
                  <a:lnTo>
                    <a:pt x="3679" y="723"/>
                  </a:lnTo>
                  <a:lnTo>
                    <a:pt x="3623" y="746"/>
                  </a:lnTo>
                  <a:lnTo>
                    <a:pt x="3562" y="769"/>
                  </a:lnTo>
                  <a:lnTo>
                    <a:pt x="3497" y="790"/>
                  </a:lnTo>
                  <a:lnTo>
                    <a:pt x="3428" y="810"/>
                  </a:lnTo>
                  <a:lnTo>
                    <a:pt x="3353" y="830"/>
                  </a:lnTo>
                  <a:lnTo>
                    <a:pt x="3275" y="848"/>
                  </a:lnTo>
                  <a:lnTo>
                    <a:pt x="3193" y="865"/>
                  </a:lnTo>
                  <a:lnTo>
                    <a:pt x="3107" y="881"/>
                  </a:lnTo>
                  <a:lnTo>
                    <a:pt x="3018" y="896"/>
                  </a:lnTo>
                  <a:lnTo>
                    <a:pt x="2925" y="910"/>
                  </a:lnTo>
                  <a:lnTo>
                    <a:pt x="2828" y="922"/>
                  </a:lnTo>
                  <a:lnTo>
                    <a:pt x="2729" y="934"/>
                  </a:lnTo>
                  <a:lnTo>
                    <a:pt x="2627" y="944"/>
                  </a:lnTo>
                  <a:lnTo>
                    <a:pt x="2522" y="952"/>
                  </a:lnTo>
                  <a:lnTo>
                    <a:pt x="2415" y="959"/>
                  </a:lnTo>
                  <a:lnTo>
                    <a:pt x="2305" y="965"/>
                  </a:lnTo>
                  <a:lnTo>
                    <a:pt x="2194" y="969"/>
                  </a:lnTo>
                  <a:lnTo>
                    <a:pt x="2080" y="971"/>
                  </a:lnTo>
                  <a:lnTo>
                    <a:pt x="1964" y="972"/>
                  </a:lnTo>
                  <a:lnTo>
                    <a:pt x="1849" y="971"/>
                  </a:lnTo>
                  <a:lnTo>
                    <a:pt x="1735" y="969"/>
                  </a:lnTo>
                  <a:lnTo>
                    <a:pt x="1624" y="965"/>
                  </a:lnTo>
                  <a:lnTo>
                    <a:pt x="1514" y="959"/>
                  </a:lnTo>
                  <a:lnTo>
                    <a:pt x="1407" y="952"/>
                  </a:lnTo>
                  <a:lnTo>
                    <a:pt x="1302" y="944"/>
                  </a:lnTo>
                  <a:lnTo>
                    <a:pt x="1200" y="934"/>
                  </a:lnTo>
                  <a:lnTo>
                    <a:pt x="1100" y="922"/>
                  </a:lnTo>
                  <a:lnTo>
                    <a:pt x="1004" y="910"/>
                  </a:lnTo>
                  <a:lnTo>
                    <a:pt x="911" y="896"/>
                  </a:lnTo>
                  <a:lnTo>
                    <a:pt x="822" y="881"/>
                  </a:lnTo>
                  <a:lnTo>
                    <a:pt x="736" y="865"/>
                  </a:lnTo>
                  <a:lnTo>
                    <a:pt x="654" y="848"/>
                  </a:lnTo>
                  <a:lnTo>
                    <a:pt x="575" y="830"/>
                  </a:lnTo>
                  <a:lnTo>
                    <a:pt x="501" y="810"/>
                  </a:lnTo>
                  <a:lnTo>
                    <a:pt x="432" y="790"/>
                  </a:lnTo>
                  <a:lnTo>
                    <a:pt x="366" y="769"/>
                  </a:lnTo>
                  <a:lnTo>
                    <a:pt x="306" y="746"/>
                  </a:lnTo>
                  <a:lnTo>
                    <a:pt x="250" y="723"/>
                  </a:lnTo>
                  <a:lnTo>
                    <a:pt x="154" y="675"/>
                  </a:lnTo>
                  <a:lnTo>
                    <a:pt x="80" y="624"/>
                  </a:lnTo>
                  <a:lnTo>
                    <a:pt x="29" y="570"/>
                  </a:lnTo>
                  <a:lnTo>
                    <a:pt x="3" y="514"/>
                  </a:lnTo>
                  <a:lnTo>
                    <a:pt x="0" y="486"/>
                  </a:lnTo>
                  <a:close/>
                </a:path>
              </a:pathLst>
            </a:custGeom>
            <a:noFill/>
            <a:ln w="609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
                <a:solidFill>
                  <a:schemeClr val="bg1"/>
                </a:solidFill>
              </a:endParaRPr>
            </a:p>
          </p:txBody>
        </p:sp>
        <p:pic>
          <p:nvPicPr>
            <p:cNvPr id="57"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2" y="2157"/>
              <a:ext cx="3929"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Freeform 57"/>
            <p:cNvSpPr>
              <a:spLocks/>
            </p:cNvSpPr>
            <p:nvPr/>
          </p:nvSpPr>
          <p:spPr bwMode="auto">
            <a:xfrm>
              <a:off x="3972" y="758"/>
              <a:ext cx="3929" cy="972"/>
            </a:xfrm>
            <a:custGeom>
              <a:avLst/>
              <a:gdLst>
                <a:gd name="T0" fmla="+- 0 4001 3972"/>
                <a:gd name="T1" fmla="*/ T0 w 3929"/>
                <a:gd name="T2" fmla="+- 0 1160 758"/>
                <a:gd name="T3" fmla="*/ 1160 h 972"/>
                <a:gd name="T4" fmla="+- 0 4126 3972"/>
                <a:gd name="T5" fmla="*/ T4 w 3929"/>
                <a:gd name="T6" fmla="+- 0 1055 758"/>
                <a:gd name="T7" fmla="*/ 1055 h 972"/>
                <a:gd name="T8" fmla="+- 0 4278 3972"/>
                <a:gd name="T9" fmla="*/ T8 w 3929"/>
                <a:gd name="T10" fmla="+- 0 984 758"/>
                <a:gd name="T11" fmla="*/ 984 h 972"/>
                <a:gd name="T12" fmla="+- 0 4404 3972"/>
                <a:gd name="T13" fmla="*/ T12 w 3929"/>
                <a:gd name="T14" fmla="+- 0 940 758"/>
                <a:gd name="T15" fmla="*/ 940 h 972"/>
                <a:gd name="T16" fmla="+- 0 4547 3972"/>
                <a:gd name="T17" fmla="*/ T16 w 3929"/>
                <a:gd name="T18" fmla="+- 0 901 758"/>
                <a:gd name="T19" fmla="*/ 901 h 972"/>
                <a:gd name="T20" fmla="+- 0 4708 3972"/>
                <a:gd name="T21" fmla="*/ T20 w 3929"/>
                <a:gd name="T22" fmla="+- 0 865 758"/>
                <a:gd name="T23" fmla="*/ 865 h 972"/>
                <a:gd name="T24" fmla="+- 0 4883 3972"/>
                <a:gd name="T25" fmla="*/ T24 w 3929"/>
                <a:gd name="T26" fmla="+- 0 834 758"/>
                <a:gd name="T27" fmla="*/ 834 h 972"/>
                <a:gd name="T28" fmla="+- 0 5072 3972"/>
                <a:gd name="T29" fmla="*/ T28 w 3929"/>
                <a:gd name="T30" fmla="+- 0 808 758"/>
                <a:gd name="T31" fmla="*/ 808 h 972"/>
                <a:gd name="T32" fmla="+- 0 5274 3972"/>
                <a:gd name="T33" fmla="*/ T32 w 3929"/>
                <a:gd name="T34" fmla="+- 0 787 758"/>
                <a:gd name="T35" fmla="*/ 787 h 972"/>
                <a:gd name="T36" fmla="+- 0 5486 3972"/>
                <a:gd name="T37" fmla="*/ T36 w 3929"/>
                <a:gd name="T38" fmla="+- 0 771 758"/>
                <a:gd name="T39" fmla="*/ 771 h 972"/>
                <a:gd name="T40" fmla="+- 0 5707 3972"/>
                <a:gd name="T41" fmla="*/ T40 w 3929"/>
                <a:gd name="T42" fmla="+- 0 762 758"/>
                <a:gd name="T43" fmla="*/ 762 h 972"/>
                <a:gd name="T44" fmla="+- 0 5936 3972"/>
                <a:gd name="T45" fmla="*/ T44 w 3929"/>
                <a:gd name="T46" fmla="+- 0 758 758"/>
                <a:gd name="T47" fmla="*/ 758 h 972"/>
                <a:gd name="T48" fmla="+- 0 6166 3972"/>
                <a:gd name="T49" fmla="*/ T48 w 3929"/>
                <a:gd name="T50" fmla="+- 0 762 758"/>
                <a:gd name="T51" fmla="*/ 762 h 972"/>
                <a:gd name="T52" fmla="+- 0 6387 3972"/>
                <a:gd name="T53" fmla="*/ T52 w 3929"/>
                <a:gd name="T54" fmla="+- 0 771 758"/>
                <a:gd name="T55" fmla="*/ 771 h 972"/>
                <a:gd name="T56" fmla="+- 0 6599 3972"/>
                <a:gd name="T57" fmla="*/ T56 w 3929"/>
                <a:gd name="T58" fmla="+- 0 787 758"/>
                <a:gd name="T59" fmla="*/ 787 h 972"/>
                <a:gd name="T60" fmla="+- 0 6800 3972"/>
                <a:gd name="T61" fmla="*/ T60 w 3929"/>
                <a:gd name="T62" fmla="+- 0 808 758"/>
                <a:gd name="T63" fmla="*/ 808 h 972"/>
                <a:gd name="T64" fmla="+- 0 6990 3972"/>
                <a:gd name="T65" fmla="*/ T64 w 3929"/>
                <a:gd name="T66" fmla="+- 0 834 758"/>
                <a:gd name="T67" fmla="*/ 834 h 972"/>
                <a:gd name="T68" fmla="+- 0 7165 3972"/>
                <a:gd name="T69" fmla="*/ T68 w 3929"/>
                <a:gd name="T70" fmla="+- 0 865 758"/>
                <a:gd name="T71" fmla="*/ 865 h 972"/>
                <a:gd name="T72" fmla="+- 0 7325 3972"/>
                <a:gd name="T73" fmla="*/ T72 w 3929"/>
                <a:gd name="T74" fmla="+- 0 901 758"/>
                <a:gd name="T75" fmla="*/ 901 h 972"/>
                <a:gd name="T76" fmla="+- 0 7469 3972"/>
                <a:gd name="T77" fmla="*/ T76 w 3929"/>
                <a:gd name="T78" fmla="+- 0 940 758"/>
                <a:gd name="T79" fmla="*/ 940 h 972"/>
                <a:gd name="T80" fmla="+- 0 7595 3972"/>
                <a:gd name="T81" fmla="*/ T80 w 3929"/>
                <a:gd name="T82" fmla="+- 0 984 758"/>
                <a:gd name="T83" fmla="*/ 984 h 972"/>
                <a:gd name="T84" fmla="+- 0 7746 3972"/>
                <a:gd name="T85" fmla="*/ T84 w 3929"/>
                <a:gd name="T86" fmla="+- 0 1055 758"/>
                <a:gd name="T87" fmla="*/ 1055 h 972"/>
                <a:gd name="T88" fmla="+- 0 7871 3972"/>
                <a:gd name="T89" fmla="*/ T88 w 3929"/>
                <a:gd name="T90" fmla="+- 0 1160 758"/>
                <a:gd name="T91" fmla="*/ 1160 h 972"/>
                <a:gd name="T92" fmla="+- 0 7901 3972"/>
                <a:gd name="T93" fmla="*/ T92 w 3929"/>
                <a:gd name="T94" fmla="+- 0 1244 758"/>
                <a:gd name="T95" fmla="*/ 1244 h 972"/>
                <a:gd name="T96" fmla="+- 0 7871 3972"/>
                <a:gd name="T97" fmla="*/ T96 w 3929"/>
                <a:gd name="T98" fmla="+- 0 1329 758"/>
                <a:gd name="T99" fmla="*/ 1329 h 972"/>
                <a:gd name="T100" fmla="+- 0 7746 3972"/>
                <a:gd name="T101" fmla="*/ T100 w 3929"/>
                <a:gd name="T102" fmla="+- 0 1433 758"/>
                <a:gd name="T103" fmla="*/ 1433 h 972"/>
                <a:gd name="T104" fmla="+- 0 7595 3972"/>
                <a:gd name="T105" fmla="*/ T104 w 3929"/>
                <a:gd name="T106" fmla="+- 0 1505 758"/>
                <a:gd name="T107" fmla="*/ 1505 h 972"/>
                <a:gd name="T108" fmla="+- 0 7469 3972"/>
                <a:gd name="T109" fmla="*/ T108 w 3929"/>
                <a:gd name="T110" fmla="+- 0 1548 758"/>
                <a:gd name="T111" fmla="*/ 1548 h 972"/>
                <a:gd name="T112" fmla="+- 0 7325 3972"/>
                <a:gd name="T113" fmla="*/ T112 w 3929"/>
                <a:gd name="T114" fmla="+- 0 1588 758"/>
                <a:gd name="T115" fmla="*/ 1588 h 972"/>
                <a:gd name="T116" fmla="+- 0 7165 3972"/>
                <a:gd name="T117" fmla="*/ T116 w 3929"/>
                <a:gd name="T118" fmla="+- 0 1623 758"/>
                <a:gd name="T119" fmla="*/ 1623 h 972"/>
                <a:gd name="T120" fmla="+- 0 6990 3972"/>
                <a:gd name="T121" fmla="*/ T120 w 3929"/>
                <a:gd name="T122" fmla="+- 0 1655 758"/>
                <a:gd name="T123" fmla="*/ 1655 h 972"/>
                <a:gd name="T124" fmla="+- 0 6800 3972"/>
                <a:gd name="T125" fmla="*/ T124 w 3929"/>
                <a:gd name="T126" fmla="+- 0 1681 758"/>
                <a:gd name="T127" fmla="*/ 1681 h 972"/>
                <a:gd name="T128" fmla="+- 0 6599 3972"/>
                <a:gd name="T129" fmla="*/ T128 w 3929"/>
                <a:gd name="T130" fmla="+- 0 1702 758"/>
                <a:gd name="T131" fmla="*/ 1702 h 972"/>
                <a:gd name="T132" fmla="+- 0 6387 3972"/>
                <a:gd name="T133" fmla="*/ T132 w 3929"/>
                <a:gd name="T134" fmla="+- 0 1717 758"/>
                <a:gd name="T135" fmla="*/ 1717 h 972"/>
                <a:gd name="T136" fmla="+- 0 6166 3972"/>
                <a:gd name="T137" fmla="*/ T136 w 3929"/>
                <a:gd name="T138" fmla="+- 0 1727 758"/>
                <a:gd name="T139" fmla="*/ 1727 h 972"/>
                <a:gd name="T140" fmla="+- 0 5936 3972"/>
                <a:gd name="T141" fmla="*/ T140 w 3929"/>
                <a:gd name="T142" fmla="+- 0 1730 758"/>
                <a:gd name="T143" fmla="*/ 1730 h 972"/>
                <a:gd name="T144" fmla="+- 0 5707 3972"/>
                <a:gd name="T145" fmla="*/ T144 w 3929"/>
                <a:gd name="T146" fmla="+- 0 1727 758"/>
                <a:gd name="T147" fmla="*/ 1727 h 972"/>
                <a:gd name="T148" fmla="+- 0 5486 3972"/>
                <a:gd name="T149" fmla="*/ T148 w 3929"/>
                <a:gd name="T150" fmla="+- 0 1717 758"/>
                <a:gd name="T151" fmla="*/ 1717 h 972"/>
                <a:gd name="T152" fmla="+- 0 5274 3972"/>
                <a:gd name="T153" fmla="*/ T152 w 3929"/>
                <a:gd name="T154" fmla="+- 0 1702 758"/>
                <a:gd name="T155" fmla="*/ 1702 h 972"/>
                <a:gd name="T156" fmla="+- 0 5072 3972"/>
                <a:gd name="T157" fmla="*/ T156 w 3929"/>
                <a:gd name="T158" fmla="+- 0 1681 758"/>
                <a:gd name="T159" fmla="*/ 1681 h 972"/>
                <a:gd name="T160" fmla="+- 0 4883 3972"/>
                <a:gd name="T161" fmla="*/ T160 w 3929"/>
                <a:gd name="T162" fmla="+- 0 1655 758"/>
                <a:gd name="T163" fmla="*/ 1655 h 972"/>
                <a:gd name="T164" fmla="+- 0 4708 3972"/>
                <a:gd name="T165" fmla="*/ T164 w 3929"/>
                <a:gd name="T166" fmla="+- 0 1623 758"/>
                <a:gd name="T167" fmla="*/ 1623 h 972"/>
                <a:gd name="T168" fmla="+- 0 4547 3972"/>
                <a:gd name="T169" fmla="*/ T168 w 3929"/>
                <a:gd name="T170" fmla="+- 0 1588 758"/>
                <a:gd name="T171" fmla="*/ 1588 h 972"/>
                <a:gd name="T172" fmla="+- 0 4404 3972"/>
                <a:gd name="T173" fmla="*/ T172 w 3929"/>
                <a:gd name="T174" fmla="+- 0 1548 758"/>
                <a:gd name="T175" fmla="*/ 1548 h 972"/>
                <a:gd name="T176" fmla="+- 0 4278 3972"/>
                <a:gd name="T177" fmla="*/ T176 w 3929"/>
                <a:gd name="T178" fmla="+- 0 1505 758"/>
                <a:gd name="T179" fmla="*/ 1505 h 972"/>
                <a:gd name="T180" fmla="+- 0 4126 3972"/>
                <a:gd name="T181" fmla="*/ T180 w 3929"/>
                <a:gd name="T182" fmla="+- 0 1433 758"/>
                <a:gd name="T183" fmla="*/ 1433 h 972"/>
                <a:gd name="T184" fmla="+- 0 4001 3972"/>
                <a:gd name="T185" fmla="*/ T184 w 3929"/>
                <a:gd name="T186" fmla="+- 0 1329 758"/>
                <a:gd name="T187" fmla="*/ 1329 h 972"/>
                <a:gd name="T188" fmla="+- 0 3972 3972"/>
                <a:gd name="T189" fmla="*/ T188 w 3929"/>
                <a:gd name="T190" fmla="+- 0 1244 758"/>
                <a:gd name="T191" fmla="*/ 1244 h 9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3929" h="972">
                  <a:moveTo>
                    <a:pt x="0" y="486"/>
                  </a:moveTo>
                  <a:lnTo>
                    <a:pt x="29" y="402"/>
                  </a:lnTo>
                  <a:lnTo>
                    <a:pt x="80" y="348"/>
                  </a:lnTo>
                  <a:lnTo>
                    <a:pt x="154" y="297"/>
                  </a:lnTo>
                  <a:lnTo>
                    <a:pt x="250" y="249"/>
                  </a:lnTo>
                  <a:lnTo>
                    <a:pt x="306" y="226"/>
                  </a:lnTo>
                  <a:lnTo>
                    <a:pt x="366" y="204"/>
                  </a:lnTo>
                  <a:lnTo>
                    <a:pt x="432" y="182"/>
                  </a:lnTo>
                  <a:lnTo>
                    <a:pt x="501" y="162"/>
                  </a:lnTo>
                  <a:lnTo>
                    <a:pt x="575" y="143"/>
                  </a:lnTo>
                  <a:lnTo>
                    <a:pt x="654" y="124"/>
                  </a:lnTo>
                  <a:lnTo>
                    <a:pt x="736" y="107"/>
                  </a:lnTo>
                  <a:lnTo>
                    <a:pt x="822" y="91"/>
                  </a:lnTo>
                  <a:lnTo>
                    <a:pt x="911" y="76"/>
                  </a:lnTo>
                  <a:lnTo>
                    <a:pt x="1004" y="62"/>
                  </a:lnTo>
                  <a:lnTo>
                    <a:pt x="1100" y="50"/>
                  </a:lnTo>
                  <a:lnTo>
                    <a:pt x="1200" y="38"/>
                  </a:lnTo>
                  <a:lnTo>
                    <a:pt x="1302" y="29"/>
                  </a:lnTo>
                  <a:lnTo>
                    <a:pt x="1407" y="20"/>
                  </a:lnTo>
                  <a:lnTo>
                    <a:pt x="1514" y="13"/>
                  </a:lnTo>
                  <a:lnTo>
                    <a:pt x="1624" y="8"/>
                  </a:lnTo>
                  <a:lnTo>
                    <a:pt x="1735" y="4"/>
                  </a:lnTo>
                  <a:lnTo>
                    <a:pt x="1849" y="1"/>
                  </a:lnTo>
                  <a:lnTo>
                    <a:pt x="1964" y="0"/>
                  </a:lnTo>
                  <a:lnTo>
                    <a:pt x="2080" y="1"/>
                  </a:lnTo>
                  <a:lnTo>
                    <a:pt x="2194" y="4"/>
                  </a:lnTo>
                  <a:lnTo>
                    <a:pt x="2305" y="8"/>
                  </a:lnTo>
                  <a:lnTo>
                    <a:pt x="2415" y="13"/>
                  </a:lnTo>
                  <a:lnTo>
                    <a:pt x="2522" y="20"/>
                  </a:lnTo>
                  <a:lnTo>
                    <a:pt x="2627" y="29"/>
                  </a:lnTo>
                  <a:lnTo>
                    <a:pt x="2729" y="38"/>
                  </a:lnTo>
                  <a:lnTo>
                    <a:pt x="2828" y="50"/>
                  </a:lnTo>
                  <a:lnTo>
                    <a:pt x="2925" y="62"/>
                  </a:lnTo>
                  <a:lnTo>
                    <a:pt x="3018" y="76"/>
                  </a:lnTo>
                  <a:lnTo>
                    <a:pt x="3107" y="91"/>
                  </a:lnTo>
                  <a:lnTo>
                    <a:pt x="3193" y="107"/>
                  </a:lnTo>
                  <a:lnTo>
                    <a:pt x="3275" y="124"/>
                  </a:lnTo>
                  <a:lnTo>
                    <a:pt x="3353" y="143"/>
                  </a:lnTo>
                  <a:lnTo>
                    <a:pt x="3428" y="162"/>
                  </a:lnTo>
                  <a:lnTo>
                    <a:pt x="3497" y="182"/>
                  </a:lnTo>
                  <a:lnTo>
                    <a:pt x="3562" y="204"/>
                  </a:lnTo>
                  <a:lnTo>
                    <a:pt x="3623" y="226"/>
                  </a:lnTo>
                  <a:lnTo>
                    <a:pt x="3679" y="249"/>
                  </a:lnTo>
                  <a:lnTo>
                    <a:pt x="3774" y="297"/>
                  </a:lnTo>
                  <a:lnTo>
                    <a:pt x="3849" y="348"/>
                  </a:lnTo>
                  <a:lnTo>
                    <a:pt x="3899" y="402"/>
                  </a:lnTo>
                  <a:lnTo>
                    <a:pt x="3925" y="458"/>
                  </a:lnTo>
                  <a:lnTo>
                    <a:pt x="3929" y="486"/>
                  </a:lnTo>
                  <a:lnTo>
                    <a:pt x="3925" y="515"/>
                  </a:lnTo>
                  <a:lnTo>
                    <a:pt x="3899" y="571"/>
                  </a:lnTo>
                  <a:lnTo>
                    <a:pt x="3849" y="624"/>
                  </a:lnTo>
                  <a:lnTo>
                    <a:pt x="3774" y="675"/>
                  </a:lnTo>
                  <a:lnTo>
                    <a:pt x="3679" y="724"/>
                  </a:lnTo>
                  <a:lnTo>
                    <a:pt x="3623" y="747"/>
                  </a:lnTo>
                  <a:lnTo>
                    <a:pt x="3562" y="769"/>
                  </a:lnTo>
                  <a:lnTo>
                    <a:pt x="3497" y="790"/>
                  </a:lnTo>
                  <a:lnTo>
                    <a:pt x="3428" y="811"/>
                  </a:lnTo>
                  <a:lnTo>
                    <a:pt x="3353" y="830"/>
                  </a:lnTo>
                  <a:lnTo>
                    <a:pt x="3275" y="848"/>
                  </a:lnTo>
                  <a:lnTo>
                    <a:pt x="3193" y="865"/>
                  </a:lnTo>
                  <a:lnTo>
                    <a:pt x="3107" y="882"/>
                  </a:lnTo>
                  <a:lnTo>
                    <a:pt x="3018" y="897"/>
                  </a:lnTo>
                  <a:lnTo>
                    <a:pt x="2925" y="910"/>
                  </a:lnTo>
                  <a:lnTo>
                    <a:pt x="2828" y="923"/>
                  </a:lnTo>
                  <a:lnTo>
                    <a:pt x="2729" y="934"/>
                  </a:lnTo>
                  <a:lnTo>
                    <a:pt x="2627" y="944"/>
                  </a:lnTo>
                  <a:lnTo>
                    <a:pt x="2522" y="952"/>
                  </a:lnTo>
                  <a:lnTo>
                    <a:pt x="2415" y="959"/>
                  </a:lnTo>
                  <a:lnTo>
                    <a:pt x="2305" y="965"/>
                  </a:lnTo>
                  <a:lnTo>
                    <a:pt x="2194" y="969"/>
                  </a:lnTo>
                  <a:lnTo>
                    <a:pt x="2080" y="971"/>
                  </a:lnTo>
                  <a:lnTo>
                    <a:pt x="1964" y="972"/>
                  </a:lnTo>
                  <a:lnTo>
                    <a:pt x="1849" y="971"/>
                  </a:lnTo>
                  <a:lnTo>
                    <a:pt x="1735" y="969"/>
                  </a:lnTo>
                  <a:lnTo>
                    <a:pt x="1624" y="965"/>
                  </a:lnTo>
                  <a:lnTo>
                    <a:pt x="1514" y="959"/>
                  </a:lnTo>
                  <a:lnTo>
                    <a:pt x="1407" y="952"/>
                  </a:lnTo>
                  <a:lnTo>
                    <a:pt x="1302" y="944"/>
                  </a:lnTo>
                  <a:lnTo>
                    <a:pt x="1200" y="934"/>
                  </a:lnTo>
                  <a:lnTo>
                    <a:pt x="1100" y="923"/>
                  </a:lnTo>
                  <a:lnTo>
                    <a:pt x="1004" y="910"/>
                  </a:lnTo>
                  <a:lnTo>
                    <a:pt x="911" y="897"/>
                  </a:lnTo>
                  <a:lnTo>
                    <a:pt x="822" y="882"/>
                  </a:lnTo>
                  <a:lnTo>
                    <a:pt x="736" y="865"/>
                  </a:lnTo>
                  <a:lnTo>
                    <a:pt x="654" y="848"/>
                  </a:lnTo>
                  <a:lnTo>
                    <a:pt x="575" y="830"/>
                  </a:lnTo>
                  <a:lnTo>
                    <a:pt x="501" y="811"/>
                  </a:lnTo>
                  <a:lnTo>
                    <a:pt x="432" y="790"/>
                  </a:lnTo>
                  <a:lnTo>
                    <a:pt x="366" y="769"/>
                  </a:lnTo>
                  <a:lnTo>
                    <a:pt x="306" y="747"/>
                  </a:lnTo>
                  <a:lnTo>
                    <a:pt x="250" y="724"/>
                  </a:lnTo>
                  <a:lnTo>
                    <a:pt x="154" y="675"/>
                  </a:lnTo>
                  <a:lnTo>
                    <a:pt x="80" y="624"/>
                  </a:lnTo>
                  <a:lnTo>
                    <a:pt x="29" y="571"/>
                  </a:lnTo>
                  <a:lnTo>
                    <a:pt x="3" y="515"/>
                  </a:lnTo>
                  <a:lnTo>
                    <a:pt x="0" y="486"/>
                  </a:lnTo>
                  <a:close/>
                </a:path>
              </a:pathLst>
            </a:custGeom>
            <a:noFill/>
            <a:ln w="609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
                <a:solidFill>
                  <a:schemeClr val="bg1"/>
                </a:solidFill>
              </a:endParaRPr>
            </a:p>
          </p:txBody>
        </p:sp>
        <p:pic>
          <p:nvPicPr>
            <p:cNvPr id="59"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2" y="758"/>
              <a:ext cx="3929" cy="97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60" name="Freeform 59"/>
            <p:cNvSpPr>
              <a:spLocks/>
            </p:cNvSpPr>
            <p:nvPr/>
          </p:nvSpPr>
          <p:spPr bwMode="auto">
            <a:xfrm>
              <a:off x="3972" y="2107"/>
              <a:ext cx="3929" cy="972"/>
            </a:xfrm>
            <a:custGeom>
              <a:avLst/>
              <a:gdLst>
                <a:gd name="T0" fmla="+- 0 4001 3972"/>
                <a:gd name="T1" fmla="*/ T0 w 3929"/>
                <a:gd name="T2" fmla="+- 0 2509 2107"/>
                <a:gd name="T3" fmla="*/ 2509 h 972"/>
                <a:gd name="T4" fmla="+- 0 4126 3972"/>
                <a:gd name="T5" fmla="*/ T4 w 3929"/>
                <a:gd name="T6" fmla="+- 0 2404 2107"/>
                <a:gd name="T7" fmla="*/ 2404 h 972"/>
                <a:gd name="T8" fmla="+- 0 4278 3972"/>
                <a:gd name="T9" fmla="*/ T8 w 3929"/>
                <a:gd name="T10" fmla="+- 0 2333 2107"/>
                <a:gd name="T11" fmla="*/ 2333 h 972"/>
                <a:gd name="T12" fmla="+- 0 4404 3972"/>
                <a:gd name="T13" fmla="*/ T12 w 3929"/>
                <a:gd name="T14" fmla="+- 0 2289 2107"/>
                <a:gd name="T15" fmla="*/ 2289 h 972"/>
                <a:gd name="T16" fmla="+- 0 4547 3972"/>
                <a:gd name="T17" fmla="*/ T16 w 3929"/>
                <a:gd name="T18" fmla="+- 0 2249 2107"/>
                <a:gd name="T19" fmla="*/ 2249 h 972"/>
                <a:gd name="T20" fmla="+- 0 4708 3972"/>
                <a:gd name="T21" fmla="*/ T20 w 3929"/>
                <a:gd name="T22" fmla="+- 0 2214 2107"/>
                <a:gd name="T23" fmla="*/ 2214 h 972"/>
                <a:gd name="T24" fmla="+- 0 4883 3972"/>
                <a:gd name="T25" fmla="*/ T24 w 3929"/>
                <a:gd name="T26" fmla="+- 0 2183 2107"/>
                <a:gd name="T27" fmla="*/ 2183 h 972"/>
                <a:gd name="T28" fmla="+- 0 5072 3972"/>
                <a:gd name="T29" fmla="*/ T28 w 3929"/>
                <a:gd name="T30" fmla="+- 0 2156 2107"/>
                <a:gd name="T31" fmla="*/ 2156 h 972"/>
                <a:gd name="T32" fmla="+- 0 5274 3972"/>
                <a:gd name="T33" fmla="*/ T32 w 3929"/>
                <a:gd name="T34" fmla="+- 0 2135 2107"/>
                <a:gd name="T35" fmla="*/ 2135 h 972"/>
                <a:gd name="T36" fmla="+- 0 5486 3972"/>
                <a:gd name="T37" fmla="*/ T36 w 3929"/>
                <a:gd name="T38" fmla="+- 0 2120 2107"/>
                <a:gd name="T39" fmla="*/ 2120 h 972"/>
                <a:gd name="T40" fmla="+- 0 5707 3972"/>
                <a:gd name="T41" fmla="*/ T40 w 3929"/>
                <a:gd name="T42" fmla="+- 0 2110 2107"/>
                <a:gd name="T43" fmla="*/ 2110 h 972"/>
                <a:gd name="T44" fmla="+- 0 5936 3972"/>
                <a:gd name="T45" fmla="*/ T44 w 3929"/>
                <a:gd name="T46" fmla="+- 0 2107 2107"/>
                <a:gd name="T47" fmla="*/ 2107 h 972"/>
                <a:gd name="T48" fmla="+- 0 6166 3972"/>
                <a:gd name="T49" fmla="*/ T48 w 3929"/>
                <a:gd name="T50" fmla="+- 0 2110 2107"/>
                <a:gd name="T51" fmla="*/ 2110 h 972"/>
                <a:gd name="T52" fmla="+- 0 6387 3972"/>
                <a:gd name="T53" fmla="*/ T52 w 3929"/>
                <a:gd name="T54" fmla="+- 0 2120 2107"/>
                <a:gd name="T55" fmla="*/ 2120 h 972"/>
                <a:gd name="T56" fmla="+- 0 6599 3972"/>
                <a:gd name="T57" fmla="*/ T56 w 3929"/>
                <a:gd name="T58" fmla="+- 0 2135 2107"/>
                <a:gd name="T59" fmla="*/ 2135 h 972"/>
                <a:gd name="T60" fmla="+- 0 6800 3972"/>
                <a:gd name="T61" fmla="*/ T60 w 3929"/>
                <a:gd name="T62" fmla="+- 0 2156 2107"/>
                <a:gd name="T63" fmla="*/ 2156 h 972"/>
                <a:gd name="T64" fmla="+- 0 6990 3972"/>
                <a:gd name="T65" fmla="*/ T64 w 3929"/>
                <a:gd name="T66" fmla="+- 0 2183 2107"/>
                <a:gd name="T67" fmla="*/ 2183 h 972"/>
                <a:gd name="T68" fmla="+- 0 7165 3972"/>
                <a:gd name="T69" fmla="*/ T68 w 3929"/>
                <a:gd name="T70" fmla="+- 0 2214 2107"/>
                <a:gd name="T71" fmla="*/ 2214 h 972"/>
                <a:gd name="T72" fmla="+- 0 7325 3972"/>
                <a:gd name="T73" fmla="*/ T72 w 3929"/>
                <a:gd name="T74" fmla="+- 0 2249 2107"/>
                <a:gd name="T75" fmla="*/ 2249 h 972"/>
                <a:gd name="T76" fmla="+- 0 7469 3972"/>
                <a:gd name="T77" fmla="*/ T76 w 3929"/>
                <a:gd name="T78" fmla="+- 0 2289 2107"/>
                <a:gd name="T79" fmla="*/ 2289 h 972"/>
                <a:gd name="T80" fmla="+- 0 7595 3972"/>
                <a:gd name="T81" fmla="*/ T80 w 3929"/>
                <a:gd name="T82" fmla="+- 0 2333 2107"/>
                <a:gd name="T83" fmla="*/ 2333 h 972"/>
                <a:gd name="T84" fmla="+- 0 7746 3972"/>
                <a:gd name="T85" fmla="*/ T84 w 3929"/>
                <a:gd name="T86" fmla="+- 0 2404 2107"/>
                <a:gd name="T87" fmla="*/ 2404 h 972"/>
                <a:gd name="T88" fmla="+- 0 7871 3972"/>
                <a:gd name="T89" fmla="*/ T88 w 3929"/>
                <a:gd name="T90" fmla="+- 0 2509 2107"/>
                <a:gd name="T91" fmla="*/ 2509 h 972"/>
                <a:gd name="T92" fmla="+- 0 7901 3972"/>
                <a:gd name="T93" fmla="*/ T92 w 3929"/>
                <a:gd name="T94" fmla="+- 0 2593 2107"/>
                <a:gd name="T95" fmla="*/ 2593 h 972"/>
                <a:gd name="T96" fmla="+- 0 7871 3972"/>
                <a:gd name="T97" fmla="*/ T96 w 3929"/>
                <a:gd name="T98" fmla="+- 0 2677 2107"/>
                <a:gd name="T99" fmla="*/ 2677 h 972"/>
                <a:gd name="T100" fmla="+- 0 7746 3972"/>
                <a:gd name="T101" fmla="*/ T100 w 3929"/>
                <a:gd name="T102" fmla="+- 0 2782 2107"/>
                <a:gd name="T103" fmla="*/ 2782 h 972"/>
                <a:gd name="T104" fmla="+- 0 7595 3972"/>
                <a:gd name="T105" fmla="*/ T104 w 3929"/>
                <a:gd name="T106" fmla="+- 0 2854 2107"/>
                <a:gd name="T107" fmla="*/ 2854 h 972"/>
                <a:gd name="T108" fmla="+- 0 7469 3972"/>
                <a:gd name="T109" fmla="*/ T108 w 3929"/>
                <a:gd name="T110" fmla="+- 0 2897 2107"/>
                <a:gd name="T111" fmla="*/ 2897 h 972"/>
                <a:gd name="T112" fmla="+- 0 7325 3972"/>
                <a:gd name="T113" fmla="*/ T112 w 3929"/>
                <a:gd name="T114" fmla="+- 0 2937 2107"/>
                <a:gd name="T115" fmla="*/ 2937 h 972"/>
                <a:gd name="T116" fmla="+- 0 7165 3972"/>
                <a:gd name="T117" fmla="*/ T116 w 3929"/>
                <a:gd name="T118" fmla="+- 0 2972 2107"/>
                <a:gd name="T119" fmla="*/ 2972 h 972"/>
                <a:gd name="T120" fmla="+- 0 6990 3972"/>
                <a:gd name="T121" fmla="*/ T120 w 3929"/>
                <a:gd name="T122" fmla="+- 0 3003 2107"/>
                <a:gd name="T123" fmla="*/ 3003 h 972"/>
                <a:gd name="T124" fmla="+- 0 6800 3972"/>
                <a:gd name="T125" fmla="*/ T124 w 3929"/>
                <a:gd name="T126" fmla="+- 0 3030 2107"/>
                <a:gd name="T127" fmla="*/ 3030 h 972"/>
                <a:gd name="T128" fmla="+- 0 6599 3972"/>
                <a:gd name="T129" fmla="*/ T128 w 3929"/>
                <a:gd name="T130" fmla="+- 0 3051 2107"/>
                <a:gd name="T131" fmla="*/ 3051 h 972"/>
                <a:gd name="T132" fmla="+- 0 6387 3972"/>
                <a:gd name="T133" fmla="*/ T132 w 3929"/>
                <a:gd name="T134" fmla="+- 0 3066 2107"/>
                <a:gd name="T135" fmla="*/ 3066 h 972"/>
                <a:gd name="T136" fmla="+- 0 6166 3972"/>
                <a:gd name="T137" fmla="*/ T136 w 3929"/>
                <a:gd name="T138" fmla="+- 0 3076 2107"/>
                <a:gd name="T139" fmla="*/ 3076 h 972"/>
                <a:gd name="T140" fmla="+- 0 5936 3972"/>
                <a:gd name="T141" fmla="*/ T140 w 3929"/>
                <a:gd name="T142" fmla="+- 0 3079 2107"/>
                <a:gd name="T143" fmla="*/ 3079 h 972"/>
                <a:gd name="T144" fmla="+- 0 5707 3972"/>
                <a:gd name="T145" fmla="*/ T144 w 3929"/>
                <a:gd name="T146" fmla="+- 0 3076 2107"/>
                <a:gd name="T147" fmla="*/ 3076 h 972"/>
                <a:gd name="T148" fmla="+- 0 5486 3972"/>
                <a:gd name="T149" fmla="*/ T148 w 3929"/>
                <a:gd name="T150" fmla="+- 0 3066 2107"/>
                <a:gd name="T151" fmla="*/ 3066 h 972"/>
                <a:gd name="T152" fmla="+- 0 5274 3972"/>
                <a:gd name="T153" fmla="*/ T152 w 3929"/>
                <a:gd name="T154" fmla="+- 0 3051 2107"/>
                <a:gd name="T155" fmla="*/ 3051 h 972"/>
                <a:gd name="T156" fmla="+- 0 5072 3972"/>
                <a:gd name="T157" fmla="*/ T156 w 3929"/>
                <a:gd name="T158" fmla="+- 0 3030 2107"/>
                <a:gd name="T159" fmla="*/ 3030 h 972"/>
                <a:gd name="T160" fmla="+- 0 4883 3972"/>
                <a:gd name="T161" fmla="*/ T160 w 3929"/>
                <a:gd name="T162" fmla="+- 0 3003 2107"/>
                <a:gd name="T163" fmla="*/ 3003 h 972"/>
                <a:gd name="T164" fmla="+- 0 4708 3972"/>
                <a:gd name="T165" fmla="*/ T164 w 3929"/>
                <a:gd name="T166" fmla="+- 0 2972 2107"/>
                <a:gd name="T167" fmla="*/ 2972 h 972"/>
                <a:gd name="T168" fmla="+- 0 4547 3972"/>
                <a:gd name="T169" fmla="*/ T168 w 3929"/>
                <a:gd name="T170" fmla="+- 0 2937 2107"/>
                <a:gd name="T171" fmla="*/ 2937 h 972"/>
                <a:gd name="T172" fmla="+- 0 4404 3972"/>
                <a:gd name="T173" fmla="*/ T172 w 3929"/>
                <a:gd name="T174" fmla="+- 0 2897 2107"/>
                <a:gd name="T175" fmla="*/ 2897 h 972"/>
                <a:gd name="T176" fmla="+- 0 4278 3972"/>
                <a:gd name="T177" fmla="*/ T176 w 3929"/>
                <a:gd name="T178" fmla="+- 0 2854 2107"/>
                <a:gd name="T179" fmla="*/ 2854 h 972"/>
                <a:gd name="T180" fmla="+- 0 4126 3972"/>
                <a:gd name="T181" fmla="*/ T180 w 3929"/>
                <a:gd name="T182" fmla="+- 0 2782 2107"/>
                <a:gd name="T183" fmla="*/ 2782 h 972"/>
                <a:gd name="T184" fmla="+- 0 4001 3972"/>
                <a:gd name="T185" fmla="*/ T184 w 3929"/>
                <a:gd name="T186" fmla="+- 0 2677 2107"/>
                <a:gd name="T187" fmla="*/ 2677 h 972"/>
                <a:gd name="T188" fmla="+- 0 3972 3972"/>
                <a:gd name="T189" fmla="*/ T188 w 3929"/>
                <a:gd name="T190" fmla="+- 0 2593 2107"/>
                <a:gd name="T191" fmla="*/ 2593 h 9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3929" h="972">
                  <a:moveTo>
                    <a:pt x="0" y="486"/>
                  </a:moveTo>
                  <a:lnTo>
                    <a:pt x="29" y="402"/>
                  </a:lnTo>
                  <a:lnTo>
                    <a:pt x="80" y="348"/>
                  </a:lnTo>
                  <a:lnTo>
                    <a:pt x="154" y="297"/>
                  </a:lnTo>
                  <a:lnTo>
                    <a:pt x="250" y="249"/>
                  </a:lnTo>
                  <a:lnTo>
                    <a:pt x="306" y="226"/>
                  </a:lnTo>
                  <a:lnTo>
                    <a:pt x="366" y="203"/>
                  </a:lnTo>
                  <a:lnTo>
                    <a:pt x="432" y="182"/>
                  </a:lnTo>
                  <a:lnTo>
                    <a:pt x="501" y="162"/>
                  </a:lnTo>
                  <a:lnTo>
                    <a:pt x="575" y="142"/>
                  </a:lnTo>
                  <a:lnTo>
                    <a:pt x="654" y="124"/>
                  </a:lnTo>
                  <a:lnTo>
                    <a:pt x="736" y="107"/>
                  </a:lnTo>
                  <a:lnTo>
                    <a:pt x="822" y="91"/>
                  </a:lnTo>
                  <a:lnTo>
                    <a:pt x="911" y="76"/>
                  </a:lnTo>
                  <a:lnTo>
                    <a:pt x="1004" y="62"/>
                  </a:lnTo>
                  <a:lnTo>
                    <a:pt x="1100" y="49"/>
                  </a:lnTo>
                  <a:lnTo>
                    <a:pt x="1200" y="38"/>
                  </a:lnTo>
                  <a:lnTo>
                    <a:pt x="1302" y="28"/>
                  </a:lnTo>
                  <a:lnTo>
                    <a:pt x="1407" y="20"/>
                  </a:lnTo>
                  <a:lnTo>
                    <a:pt x="1514" y="13"/>
                  </a:lnTo>
                  <a:lnTo>
                    <a:pt x="1624" y="7"/>
                  </a:lnTo>
                  <a:lnTo>
                    <a:pt x="1735" y="3"/>
                  </a:lnTo>
                  <a:lnTo>
                    <a:pt x="1849" y="1"/>
                  </a:lnTo>
                  <a:lnTo>
                    <a:pt x="1964" y="0"/>
                  </a:lnTo>
                  <a:lnTo>
                    <a:pt x="2080" y="1"/>
                  </a:lnTo>
                  <a:lnTo>
                    <a:pt x="2194" y="3"/>
                  </a:lnTo>
                  <a:lnTo>
                    <a:pt x="2305" y="7"/>
                  </a:lnTo>
                  <a:lnTo>
                    <a:pt x="2415" y="13"/>
                  </a:lnTo>
                  <a:lnTo>
                    <a:pt x="2522" y="20"/>
                  </a:lnTo>
                  <a:lnTo>
                    <a:pt x="2627" y="28"/>
                  </a:lnTo>
                  <a:lnTo>
                    <a:pt x="2729" y="38"/>
                  </a:lnTo>
                  <a:lnTo>
                    <a:pt x="2828" y="49"/>
                  </a:lnTo>
                  <a:lnTo>
                    <a:pt x="2925" y="62"/>
                  </a:lnTo>
                  <a:lnTo>
                    <a:pt x="3018" y="76"/>
                  </a:lnTo>
                  <a:lnTo>
                    <a:pt x="3107" y="91"/>
                  </a:lnTo>
                  <a:lnTo>
                    <a:pt x="3193" y="107"/>
                  </a:lnTo>
                  <a:lnTo>
                    <a:pt x="3275" y="124"/>
                  </a:lnTo>
                  <a:lnTo>
                    <a:pt x="3353" y="142"/>
                  </a:lnTo>
                  <a:lnTo>
                    <a:pt x="3428" y="162"/>
                  </a:lnTo>
                  <a:lnTo>
                    <a:pt x="3497" y="182"/>
                  </a:lnTo>
                  <a:lnTo>
                    <a:pt x="3562" y="203"/>
                  </a:lnTo>
                  <a:lnTo>
                    <a:pt x="3623" y="226"/>
                  </a:lnTo>
                  <a:lnTo>
                    <a:pt x="3679" y="249"/>
                  </a:lnTo>
                  <a:lnTo>
                    <a:pt x="3774" y="297"/>
                  </a:lnTo>
                  <a:lnTo>
                    <a:pt x="3849" y="348"/>
                  </a:lnTo>
                  <a:lnTo>
                    <a:pt x="3899" y="402"/>
                  </a:lnTo>
                  <a:lnTo>
                    <a:pt x="3925" y="458"/>
                  </a:lnTo>
                  <a:lnTo>
                    <a:pt x="3929" y="486"/>
                  </a:lnTo>
                  <a:lnTo>
                    <a:pt x="3925" y="515"/>
                  </a:lnTo>
                  <a:lnTo>
                    <a:pt x="3899" y="570"/>
                  </a:lnTo>
                  <a:lnTo>
                    <a:pt x="3849" y="624"/>
                  </a:lnTo>
                  <a:lnTo>
                    <a:pt x="3774" y="675"/>
                  </a:lnTo>
                  <a:lnTo>
                    <a:pt x="3679" y="724"/>
                  </a:lnTo>
                  <a:lnTo>
                    <a:pt x="3623" y="747"/>
                  </a:lnTo>
                  <a:lnTo>
                    <a:pt x="3562" y="769"/>
                  </a:lnTo>
                  <a:lnTo>
                    <a:pt x="3497" y="790"/>
                  </a:lnTo>
                  <a:lnTo>
                    <a:pt x="3428" y="810"/>
                  </a:lnTo>
                  <a:lnTo>
                    <a:pt x="3353" y="830"/>
                  </a:lnTo>
                  <a:lnTo>
                    <a:pt x="3275" y="848"/>
                  </a:lnTo>
                  <a:lnTo>
                    <a:pt x="3193" y="865"/>
                  </a:lnTo>
                  <a:lnTo>
                    <a:pt x="3107" y="881"/>
                  </a:lnTo>
                  <a:lnTo>
                    <a:pt x="3018" y="896"/>
                  </a:lnTo>
                  <a:lnTo>
                    <a:pt x="2925" y="910"/>
                  </a:lnTo>
                  <a:lnTo>
                    <a:pt x="2828" y="923"/>
                  </a:lnTo>
                  <a:lnTo>
                    <a:pt x="2729" y="934"/>
                  </a:lnTo>
                  <a:lnTo>
                    <a:pt x="2627" y="944"/>
                  </a:lnTo>
                  <a:lnTo>
                    <a:pt x="2522" y="952"/>
                  </a:lnTo>
                  <a:lnTo>
                    <a:pt x="2415" y="959"/>
                  </a:lnTo>
                  <a:lnTo>
                    <a:pt x="2305" y="965"/>
                  </a:lnTo>
                  <a:lnTo>
                    <a:pt x="2194" y="969"/>
                  </a:lnTo>
                  <a:lnTo>
                    <a:pt x="2080" y="971"/>
                  </a:lnTo>
                  <a:lnTo>
                    <a:pt x="1964" y="972"/>
                  </a:lnTo>
                  <a:lnTo>
                    <a:pt x="1849" y="971"/>
                  </a:lnTo>
                  <a:lnTo>
                    <a:pt x="1735" y="969"/>
                  </a:lnTo>
                  <a:lnTo>
                    <a:pt x="1624" y="965"/>
                  </a:lnTo>
                  <a:lnTo>
                    <a:pt x="1514" y="959"/>
                  </a:lnTo>
                  <a:lnTo>
                    <a:pt x="1407" y="952"/>
                  </a:lnTo>
                  <a:lnTo>
                    <a:pt x="1302" y="944"/>
                  </a:lnTo>
                  <a:lnTo>
                    <a:pt x="1200" y="934"/>
                  </a:lnTo>
                  <a:lnTo>
                    <a:pt x="1100" y="923"/>
                  </a:lnTo>
                  <a:lnTo>
                    <a:pt x="1004" y="910"/>
                  </a:lnTo>
                  <a:lnTo>
                    <a:pt x="911" y="896"/>
                  </a:lnTo>
                  <a:lnTo>
                    <a:pt x="822" y="881"/>
                  </a:lnTo>
                  <a:lnTo>
                    <a:pt x="736" y="865"/>
                  </a:lnTo>
                  <a:lnTo>
                    <a:pt x="654" y="848"/>
                  </a:lnTo>
                  <a:lnTo>
                    <a:pt x="575" y="830"/>
                  </a:lnTo>
                  <a:lnTo>
                    <a:pt x="501" y="810"/>
                  </a:lnTo>
                  <a:lnTo>
                    <a:pt x="432" y="790"/>
                  </a:lnTo>
                  <a:lnTo>
                    <a:pt x="366" y="769"/>
                  </a:lnTo>
                  <a:lnTo>
                    <a:pt x="306" y="747"/>
                  </a:lnTo>
                  <a:lnTo>
                    <a:pt x="250" y="724"/>
                  </a:lnTo>
                  <a:lnTo>
                    <a:pt x="154" y="675"/>
                  </a:lnTo>
                  <a:lnTo>
                    <a:pt x="80" y="624"/>
                  </a:lnTo>
                  <a:lnTo>
                    <a:pt x="29" y="570"/>
                  </a:lnTo>
                  <a:lnTo>
                    <a:pt x="3" y="515"/>
                  </a:lnTo>
                  <a:lnTo>
                    <a:pt x="0" y="486"/>
                  </a:lnTo>
                  <a:close/>
                </a:path>
              </a:pathLst>
            </a:custGeom>
            <a:noFill/>
            <a:ln w="609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
                <a:solidFill>
                  <a:schemeClr val="bg1"/>
                </a:solidFill>
              </a:endParaRPr>
            </a:p>
          </p:txBody>
        </p:sp>
        <p:pic>
          <p:nvPicPr>
            <p:cNvPr id="61" name="Picture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2" y="3434"/>
              <a:ext cx="3929"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Freeform 61"/>
            <p:cNvSpPr>
              <a:spLocks/>
            </p:cNvSpPr>
            <p:nvPr/>
          </p:nvSpPr>
          <p:spPr bwMode="auto">
            <a:xfrm>
              <a:off x="3972" y="3434"/>
              <a:ext cx="3929" cy="972"/>
            </a:xfrm>
            <a:custGeom>
              <a:avLst/>
              <a:gdLst>
                <a:gd name="T0" fmla="+- 0 4001 3972"/>
                <a:gd name="T1" fmla="*/ T0 w 3929"/>
                <a:gd name="T2" fmla="+- 0 3836 3434"/>
                <a:gd name="T3" fmla="*/ 3836 h 972"/>
                <a:gd name="T4" fmla="+- 0 4126 3972"/>
                <a:gd name="T5" fmla="*/ T4 w 3929"/>
                <a:gd name="T6" fmla="+- 0 3731 3434"/>
                <a:gd name="T7" fmla="*/ 3731 h 972"/>
                <a:gd name="T8" fmla="+- 0 4278 3972"/>
                <a:gd name="T9" fmla="*/ T8 w 3929"/>
                <a:gd name="T10" fmla="+- 0 3660 3434"/>
                <a:gd name="T11" fmla="*/ 3660 h 972"/>
                <a:gd name="T12" fmla="+- 0 4404 3972"/>
                <a:gd name="T13" fmla="*/ T12 w 3929"/>
                <a:gd name="T14" fmla="+- 0 3616 3434"/>
                <a:gd name="T15" fmla="*/ 3616 h 972"/>
                <a:gd name="T16" fmla="+- 0 4547 3972"/>
                <a:gd name="T17" fmla="*/ T16 w 3929"/>
                <a:gd name="T18" fmla="+- 0 3577 3434"/>
                <a:gd name="T19" fmla="*/ 3577 h 972"/>
                <a:gd name="T20" fmla="+- 0 4708 3972"/>
                <a:gd name="T21" fmla="*/ T20 w 3929"/>
                <a:gd name="T22" fmla="+- 0 3541 3434"/>
                <a:gd name="T23" fmla="*/ 3541 h 972"/>
                <a:gd name="T24" fmla="+- 0 4883 3972"/>
                <a:gd name="T25" fmla="*/ T24 w 3929"/>
                <a:gd name="T26" fmla="+- 0 3510 3434"/>
                <a:gd name="T27" fmla="*/ 3510 h 972"/>
                <a:gd name="T28" fmla="+- 0 5072 3972"/>
                <a:gd name="T29" fmla="*/ T28 w 3929"/>
                <a:gd name="T30" fmla="+- 0 3484 3434"/>
                <a:gd name="T31" fmla="*/ 3484 h 972"/>
                <a:gd name="T32" fmla="+- 0 5274 3972"/>
                <a:gd name="T33" fmla="*/ T32 w 3929"/>
                <a:gd name="T34" fmla="+- 0 3463 3434"/>
                <a:gd name="T35" fmla="*/ 3463 h 972"/>
                <a:gd name="T36" fmla="+- 0 5486 3972"/>
                <a:gd name="T37" fmla="*/ T36 w 3929"/>
                <a:gd name="T38" fmla="+- 0 3447 3434"/>
                <a:gd name="T39" fmla="*/ 3447 h 972"/>
                <a:gd name="T40" fmla="+- 0 5707 3972"/>
                <a:gd name="T41" fmla="*/ T40 w 3929"/>
                <a:gd name="T42" fmla="+- 0 3438 3434"/>
                <a:gd name="T43" fmla="*/ 3438 h 972"/>
                <a:gd name="T44" fmla="+- 0 5936 3972"/>
                <a:gd name="T45" fmla="*/ T44 w 3929"/>
                <a:gd name="T46" fmla="+- 0 3434 3434"/>
                <a:gd name="T47" fmla="*/ 3434 h 972"/>
                <a:gd name="T48" fmla="+- 0 6166 3972"/>
                <a:gd name="T49" fmla="*/ T48 w 3929"/>
                <a:gd name="T50" fmla="+- 0 3438 3434"/>
                <a:gd name="T51" fmla="*/ 3438 h 972"/>
                <a:gd name="T52" fmla="+- 0 6387 3972"/>
                <a:gd name="T53" fmla="*/ T52 w 3929"/>
                <a:gd name="T54" fmla="+- 0 3447 3434"/>
                <a:gd name="T55" fmla="*/ 3447 h 972"/>
                <a:gd name="T56" fmla="+- 0 6599 3972"/>
                <a:gd name="T57" fmla="*/ T56 w 3929"/>
                <a:gd name="T58" fmla="+- 0 3463 3434"/>
                <a:gd name="T59" fmla="*/ 3463 h 972"/>
                <a:gd name="T60" fmla="+- 0 6800 3972"/>
                <a:gd name="T61" fmla="*/ T60 w 3929"/>
                <a:gd name="T62" fmla="+- 0 3484 3434"/>
                <a:gd name="T63" fmla="*/ 3484 h 972"/>
                <a:gd name="T64" fmla="+- 0 6990 3972"/>
                <a:gd name="T65" fmla="*/ T64 w 3929"/>
                <a:gd name="T66" fmla="+- 0 3510 3434"/>
                <a:gd name="T67" fmla="*/ 3510 h 972"/>
                <a:gd name="T68" fmla="+- 0 7165 3972"/>
                <a:gd name="T69" fmla="*/ T68 w 3929"/>
                <a:gd name="T70" fmla="+- 0 3541 3434"/>
                <a:gd name="T71" fmla="*/ 3541 h 972"/>
                <a:gd name="T72" fmla="+- 0 7325 3972"/>
                <a:gd name="T73" fmla="*/ T72 w 3929"/>
                <a:gd name="T74" fmla="+- 0 3577 3434"/>
                <a:gd name="T75" fmla="*/ 3577 h 972"/>
                <a:gd name="T76" fmla="+- 0 7469 3972"/>
                <a:gd name="T77" fmla="*/ T76 w 3929"/>
                <a:gd name="T78" fmla="+- 0 3616 3434"/>
                <a:gd name="T79" fmla="*/ 3616 h 972"/>
                <a:gd name="T80" fmla="+- 0 7595 3972"/>
                <a:gd name="T81" fmla="*/ T80 w 3929"/>
                <a:gd name="T82" fmla="+- 0 3660 3434"/>
                <a:gd name="T83" fmla="*/ 3660 h 972"/>
                <a:gd name="T84" fmla="+- 0 7746 3972"/>
                <a:gd name="T85" fmla="*/ T84 w 3929"/>
                <a:gd name="T86" fmla="+- 0 3731 3434"/>
                <a:gd name="T87" fmla="*/ 3731 h 972"/>
                <a:gd name="T88" fmla="+- 0 7871 3972"/>
                <a:gd name="T89" fmla="*/ T88 w 3929"/>
                <a:gd name="T90" fmla="+- 0 3836 3434"/>
                <a:gd name="T91" fmla="*/ 3836 h 972"/>
                <a:gd name="T92" fmla="+- 0 7901 3972"/>
                <a:gd name="T93" fmla="*/ T92 w 3929"/>
                <a:gd name="T94" fmla="+- 0 3920 3434"/>
                <a:gd name="T95" fmla="*/ 3920 h 972"/>
                <a:gd name="T96" fmla="+- 0 7871 3972"/>
                <a:gd name="T97" fmla="*/ T96 w 3929"/>
                <a:gd name="T98" fmla="+- 0 4005 3434"/>
                <a:gd name="T99" fmla="*/ 4005 h 972"/>
                <a:gd name="T100" fmla="+- 0 7746 3972"/>
                <a:gd name="T101" fmla="*/ T100 w 3929"/>
                <a:gd name="T102" fmla="+- 0 4109 3434"/>
                <a:gd name="T103" fmla="*/ 4109 h 972"/>
                <a:gd name="T104" fmla="+- 0 7595 3972"/>
                <a:gd name="T105" fmla="*/ T104 w 3929"/>
                <a:gd name="T106" fmla="+- 0 4181 3434"/>
                <a:gd name="T107" fmla="*/ 4181 h 972"/>
                <a:gd name="T108" fmla="+- 0 7469 3972"/>
                <a:gd name="T109" fmla="*/ T108 w 3929"/>
                <a:gd name="T110" fmla="+- 0 4224 3434"/>
                <a:gd name="T111" fmla="*/ 4224 h 972"/>
                <a:gd name="T112" fmla="+- 0 7325 3972"/>
                <a:gd name="T113" fmla="*/ T112 w 3929"/>
                <a:gd name="T114" fmla="+- 0 4264 3434"/>
                <a:gd name="T115" fmla="*/ 4264 h 972"/>
                <a:gd name="T116" fmla="+- 0 7165 3972"/>
                <a:gd name="T117" fmla="*/ T116 w 3929"/>
                <a:gd name="T118" fmla="+- 0 4299 3434"/>
                <a:gd name="T119" fmla="*/ 4299 h 972"/>
                <a:gd name="T120" fmla="+- 0 6990 3972"/>
                <a:gd name="T121" fmla="*/ T120 w 3929"/>
                <a:gd name="T122" fmla="+- 0 4331 3434"/>
                <a:gd name="T123" fmla="*/ 4331 h 972"/>
                <a:gd name="T124" fmla="+- 0 6800 3972"/>
                <a:gd name="T125" fmla="*/ T124 w 3929"/>
                <a:gd name="T126" fmla="+- 0 4357 3434"/>
                <a:gd name="T127" fmla="*/ 4357 h 972"/>
                <a:gd name="T128" fmla="+- 0 6599 3972"/>
                <a:gd name="T129" fmla="*/ T128 w 3929"/>
                <a:gd name="T130" fmla="+- 0 4378 3434"/>
                <a:gd name="T131" fmla="*/ 4378 h 972"/>
                <a:gd name="T132" fmla="+- 0 6387 3972"/>
                <a:gd name="T133" fmla="*/ T132 w 3929"/>
                <a:gd name="T134" fmla="+- 0 4393 3434"/>
                <a:gd name="T135" fmla="*/ 4393 h 972"/>
                <a:gd name="T136" fmla="+- 0 6166 3972"/>
                <a:gd name="T137" fmla="*/ T136 w 3929"/>
                <a:gd name="T138" fmla="+- 0 4403 3434"/>
                <a:gd name="T139" fmla="*/ 4403 h 972"/>
                <a:gd name="T140" fmla="+- 0 5936 3972"/>
                <a:gd name="T141" fmla="*/ T140 w 3929"/>
                <a:gd name="T142" fmla="+- 0 4406 3434"/>
                <a:gd name="T143" fmla="*/ 4406 h 972"/>
                <a:gd name="T144" fmla="+- 0 5707 3972"/>
                <a:gd name="T145" fmla="*/ T144 w 3929"/>
                <a:gd name="T146" fmla="+- 0 4403 3434"/>
                <a:gd name="T147" fmla="*/ 4403 h 972"/>
                <a:gd name="T148" fmla="+- 0 5486 3972"/>
                <a:gd name="T149" fmla="*/ T148 w 3929"/>
                <a:gd name="T150" fmla="+- 0 4393 3434"/>
                <a:gd name="T151" fmla="*/ 4393 h 972"/>
                <a:gd name="T152" fmla="+- 0 5274 3972"/>
                <a:gd name="T153" fmla="*/ T152 w 3929"/>
                <a:gd name="T154" fmla="+- 0 4378 3434"/>
                <a:gd name="T155" fmla="*/ 4378 h 972"/>
                <a:gd name="T156" fmla="+- 0 5072 3972"/>
                <a:gd name="T157" fmla="*/ T156 w 3929"/>
                <a:gd name="T158" fmla="+- 0 4357 3434"/>
                <a:gd name="T159" fmla="*/ 4357 h 972"/>
                <a:gd name="T160" fmla="+- 0 4883 3972"/>
                <a:gd name="T161" fmla="*/ T160 w 3929"/>
                <a:gd name="T162" fmla="+- 0 4331 3434"/>
                <a:gd name="T163" fmla="*/ 4331 h 972"/>
                <a:gd name="T164" fmla="+- 0 4708 3972"/>
                <a:gd name="T165" fmla="*/ T164 w 3929"/>
                <a:gd name="T166" fmla="+- 0 4299 3434"/>
                <a:gd name="T167" fmla="*/ 4299 h 972"/>
                <a:gd name="T168" fmla="+- 0 4547 3972"/>
                <a:gd name="T169" fmla="*/ T168 w 3929"/>
                <a:gd name="T170" fmla="+- 0 4264 3434"/>
                <a:gd name="T171" fmla="*/ 4264 h 972"/>
                <a:gd name="T172" fmla="+- 0 4404 3972"/>
                <a:gd name="T173" fmla="*/ T172 w 3929"/>
                <a:gd name="T174" fmla="+- 0 4224 3434"/>
                <a:gd name="T175" fmla="*/ 4224 h 972"/>
                <a:gd name="T176" fmla="+- 0 4278 3972"/>
                <a:gd name="T177" fmla="*/ T176 w 3929"/>
                <a:gd name="T178" fmla="+- 0 4181 3434"/>
                <a:gd name="T179" fmla="*/ 4181 h 972"/>
                <a:gd name="T180" fmla="+- 0 4126 3972"/>
                <a:gd name="T181" fmla="*/ T180 w 3929"/>
                <a:gd name="T182" fmla="+- 0 4109 3434"/>
                <a:gd name="T183" fmla="*/ 4109 h 972"/>
                <a:gd name="T184" fmla="+- 0 4001 3972"/>
                <a:gd name="T185" fmla="*/ T184 w 3929"/>
                <a:gd name="T186" fmla="+- 0 4005 3434"/>
                <a:gd name="T187" fmla="*/ 4005 h 972"/>
                <a:gd name="T188" fmla="+- 0 3972 3972"/>
                <a:gd name="T189" fmla="*/ T188 w 3929"/>
                <a:gd name="T190" fmla="+- 0 3920 3434"/>
                <a:gd name="T191" fmla="*/ 3920 h 9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3929" h="972">
                  <a:moveTo>
                    <a:pt x="0" y="486"/>
                  </a:moveTo>
                  <a:lnTo>
                    <a:pt x="29" y="402"/>
                  </a:lnTo>
                  <a:lnTo>
                    <a:pt x="80" y="348"/>
                  </a:lnTo>
                  <a:lnTo>
                    <a:pt x="154" y="297"/>
                  </a:lnTo>
                  <a:lnTo>
                    <a:pt x="250" y="249"/>
                  </a:lnTo>
                  <a:lnTo>
                    <a:pt x="306" y="226"/>
                  </a:lnTo>
                  <a:lnTo>
                    <a:pt x="366" y="204"/>
                  </a:lnTo>
                  <a:lnTo>
                    <a:pt x="432" y="182"/>
                  </a:lnTo>
                  <a:lnTo>
                    <a:pt x="501" y="162"/>
                  </a:lnTo>
                  <a:lnTo>
                    <a:pt x="575" y="143"/>
                  </a:lnTo>
                  <a:lnTo>
                    <a:pt x="654" y="124"/>
                  </a:lnTo>
                  <a:lnTo>
                    <a:pt x="736" y="107"/>
                  </a:lnTo>
                  <a:lnTo>
                    <a:pt x="822" y="91"/>
                  </a:lnTo>
                  <a:lnTo>
                    <a:pt x="911" y="76"/>
                  </a:lnTo>
                  <a:lnTo>
                    <a:pt x="1004" y="62"/>
                  </a:lnTo>
                  <a:lnTo>
                    <a:pt x="1100" y="50"/>
                  </a:lnTo>
                  <a:lnTo>
                    <a:pt x="1200" y="38"/>
                  </a:lnTo>
                  <a:lnTo>
                    <a:pt x="1302" y="29"/>
                  </a:lnTo>
                  <a:lnTo>
                    <a:pt x="1407" y="20"/>
                  </a:lnTo>
                  <a:lnTo>
                    <a:pt x="1514" y="13"/>
                  </a:lnTo>
                  <a:lnTo>
                    <a:pt x="1624" y="8"/>
                  </a:lnTo>
                  <a:lnTo>
                    <a:pt x="1735" y="4"/>
                  </a:lnTo>
                  <a:lnTo>
                    <a:pt x="1849" y="1"/>
                  </a:lnTo>
                  <a:lnTo>
                    <a:pt x="1964" y="0"/>
                  </a:lnTo>
                  <a:lnTo>
                    <a:pt x="2080" y="1"/>
                  </a:lnTo>
                  <a:lnTo>
                    <a:pt x="2194" y="4"/>
                  </a:lnTo>
                  <a:lnTo>
                    <a:pt x="2305" y="8"/>
                  </a:lnTo>
                  <a:lnTo>
                    <a:pt x="2415" y="13"/>
                  </a:lnTo>
                  <a:lnTo>
                    <a:pt x="2522" y="20"/>
                  </a:lnTo>
                  <a:lnTo>
                    <a:pt x="2627" y="29"/>
                  </a:lnTo>
                  <a:lnTo>
                    <a:pt x="2729" y="38"/>
                  </a:lnTo>
                  <a:lnTo>
                    <a:pt x="2828" y="50"/>
                  </a:lnTo>
                  <a:lnTo>
                    <a:pt x="2925" y="62"/>
                  </a:lnTo>
                  <a:lnTo>
                    <a:pt x="3018" y="76"/>
                  </a:lnTo>
                  <a:lnTo>
                    <a:pt x="3107" y="91"/>
                  </a:lnTo>
                  <a:lnTo>
                    <a:pt x="3193" y="107"/>
                  </a:lnTo>
                  <a:lnTo>
                    <a:pt x="3275" y="124"/>
                  </a:lnTo>
                  <a:lnTo>
                    <a:pt x="3353" y="143"/>
                  </a:lnTo>
                  <a:lnTo>
                    <a:pt x="3428" y="162"/>
                  </a:lnTo>
                  <a:lnTo>
                    <a:pt x="3497" y="182"/>
                  </a:lnTo>
                  <a:lnTo>
                    <a:pt x="3562" y="204"/>
                  </a:lnTo>
                  <a:lnTo>
                    <a:pt x="3623" y="226"/>
                  </a:lnTo>
                  <a:lnTo>
                    <a:pt x="3679" y="249"/>
                  </a:lnTo>
                  <a:lnTo>
                    <a:pt x="3774" y="297"/>
                  </a:lnTo>
                  <a:lnTo>
                    <a:pt x="3849" y="348"/>
                  </a:lnTo>
                  <a:lnTo>
                    <a:pt x="3899" y="402"/>
                  </a:lnTo>
                  <a:lnTo>
                    <a:pt x="3925" y="458"/>
                  </a:lnTo>
                  <a:lnTo>
                    <a:pt x="3929" y="486"/>
                  </a:lnTo>
                  <a:lnTo>
                    <a:pt x="3925" y="515"/>
                  </a:lnTo>
                  <a:lnTo>
                    <a:pt x="3899" y="571"/>
                  </a:lnTo>
                  <a:lnTo>
                    <a:pt x="3849" y="624"/>
                  </a:lnTo>
                  <a:lnTo>
                    <a:pt x="3774" y="675"/>
                  </a:lnTo>
                  <a:lnTo>
                    <a:pt x="3679" y="724"/>
                  </a:lnTo>
                  <a:lnTo>
                    <a:pt x="3623" y="747"/>
                  </a:lnTo>
                  <a:lnTo>
                    <a:pt x="3562" y="769"/>
                  </a:lnTo>
                  <a:lnTo>
                    <a:pt x="3497" y="790"/>
                  </a:lnTo>
                  <a:lnTo>
                    <a:pt x="3428" y="811"/>
                  </a:lnTo>
                  <a:lnTo>
                    <a:pt x="3353" y="830"/>
                  </a:lnTo>
                  <a:lnTo>
                    <a:pt x="3275" y="848"/>
                  </a:lnTo>
                  <a:lnTo>
                    <a:pt x="3193" y="865"/>
                  </a:lnTo>
                  <a:lnTo>
                    <a:pt x="3107" y="882"/>
                  </a:lnTo>
                  <a:lnTo>
                    <a:pt x="3018" y="897"/>
                  </a:lnTo>
                  <a:lnTo>
                    <a:pt x="2925" y="910"/>
                  </a:lnTo>
                  <a:lnTo>
                    <a:pt x="2828" y="923"/>
                  </a:lnTo>
                  <a:lnTo>
                    <a:pt x="2729" y="934"/>
                  </a:lnTo>
                  <a:lnTo>
                    <a:pt x="2627" y="944"/>
                  </a:lnTo>
                  <a:lnTo>
                    <a:pt x="2522" y="952"/>
                  </a:lnTo>
                  <a:lnTo>
                    <a:pt x="2415" y="959"/>
                  </a:lnTo>
                  <a:lnTo>
                    <a:pt x="2305" y="965"/>
                  </a:lnTo>
                  <a:lnTo>
                    <a:pt x="2194" y="969"/>
                  </a:lnTo>
                  <a:lnTo>
                    <a:pt x="2080" y="971"/>
                  </a:lnTo>
                  <a:lnTo>
                    <a:pt x="1964" y="972"/>
                  </a:lnTo>
                  <a:lnTo>
                    <a:pt x="1849" y="971"/>
                  </a:lnTo>
                  <a:lnTo>
                    <a:pt x="1735" y="969"/>
                  </a:lnTo>
                  <a:lnTo>
                    <a:pt x="1624" y="965"/>
                  </a:lnTo>
                  <a:lnTo>
                    <a:pt x="1514" y="959"/>
                  </a:lnTo>
                  <a:lnTo>
                    <a:pt x="1407" y="952"/>
                  </a:lnTo>
                  <a:lnTo>
                    <a:pt x="1302" y="944"/>
                  </a:lnTo>
                  <a:lnTo>
                    <a:pt x="1200" y="934"/>
                  </a:lnTo>
                  <a:lnTo>
                    <a:pt x="1100" y="923"/>
                  </a:lnTo>
                  <a:lnTo>
                    <a:pt x="1004" y="910"/>
                  </a:lnTo>
                  <a:lnTo>
                    <a:pt x="911" y="897"/>
                  </a:lnTo>
                  <a:lnTo>
                    <a:pt x="822" y="882"/>
                  </a:lnTo>
                  <a:lnTo>
                    <a:pt x="736" y="865"/>
                  </a:lnTo>
                  <a:lnTo>
                    <a:pt x="654" y="848"/>
                  </a:lnTo>
                  <a:lnTo>
                    <a:pt x="575" y="830"/>
                  </a:lnTo>
                  <a:lnTo>
                    <a:pt x="501" y="811"/>
                  </a:lnTo>
                  <a:lnTo>
                    <a:pt x="432" y="790"/>
                  </a:lnTo>
                  <a:lnTo>
                    <a:pt x="366" y="769"/>
                  </a:lnTo>
                  <a:lnTo>
                    <a:pt x="306" y="747"/>
                  </a:lnTo>
                  <a:lnTo>
                    <a:pt x="250" y="724"/>
                  </a:lnTo>
                  <a:lnTo>
                    <a:pt x="154" y="675"/>
                  </a:lnTo>
                  <a:lnTo>
                    <a:pt x="80" y="624"/>
                  </a:lnTo>
                  <a:lnTo>
                    <a:pt x="29" y="571"/>
                  </a:lnTo>
                  <a:lnTo>
                    <a:pt x="3" y="515"/>
                  </a:lnTo>
                  <a:lnTo>
                    <a:pt x="0" y="486"/>
                  </a:lnTo>
                  <a:close/>
                </a:path>
              </a:pathLst>
            </a:custGeom>
            <a:noFill/>
            <a:ln w="609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
                <a:solidFill>
                  <a:schemeClr val="bg1"/>
                </a:solidFill>
              </a:endParaRPr>
            </a:p>
          </p:txBody>
        </p:sp>
        <p:pic>
          <p:nvPicPr>
            <p:cNvPr id="63" name="Picture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2" y="4761"/>
              <a:ext cx="3929"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Freeform 63"/>
            <p:cNvSpPr>
              <a:spLocks/>
            </p:cNvSpPr>
            <p:nvPr/>
          </p:nvSpPr>
          <p:spPr bwMode="auto">
            <a:xfrm>
              <a:off x="3972" y="4761"/>
              <a:ext cx="3929" cy="972"/>
            </a:xfrm>
            <a:custGeom>
              <a:avLst/>
              <a:gdLst>
                <a:gd name="T0" fmla="+- 0 4001 3972"/>
                <a:gd name="T1" fmla="*/ T0 w 3929"/>
                <a:gd name="T2" fmla="+- 0 5163 4761"/>
                <a:gd name="T3" fmla="*/ 5163 h 972"/>
                <a:gd name="T4" fmla="+- 0 4126 3972"/>
                <a:gd name="T5" fmla="*/ T4 w 3929"/>
                <a:gd name="T6" fmla="+- 0 5058 4761"/>
                <a:gd name="T7" fmla="*/ 5058 h 972"/>
                <a:gd name="T8" fmla="+- 0 4278 3972"/>
                <a:gd name="T9" fmla="*/ T8 w 3929"/>
                <a:gd name="T10" fmla="+- 0 4987 4761"/>
                <a:gd name="T11" fmla="*/ 4987 h 972"/>
                <a:gd name="T12" fmla="+- 0 4404 3972"/>
                <a:gd name="T13" fmla="*/ T12 w 3929"/>
                <a:gd name="T14" fmla="+- 0 4944 4761"/>
                <a:gd name="T15" fmla="*/ 4944 h 972"/>
                <a:gd name="T16" fmla="+- 0 4547 3972"/>
                <a:gd name="T17" fmla="*/ T16 w 3929"/>
                <a:gd name="T18" fmla="+- 0 4904 4761"/>
                <a:gd name="T19" fmla="*/ 4904 h 972"/>
                <a:gd name="T20" fmla="+- 0 4708 3972"/>
                <a:gd name="T21" fmla="*/ T20 w 3929"/>
                <a:gd name="T22" fmla="+- 0 4868 4761"/>
                <a:gd name="T23" fmla="*/ 4868 h 972"/>
                <a:gd name="T24" fmla="+- 0 4883 3972"/>
                <a:gd name="T25" fmla="*/ T24 w 3929"/>
                <a:gd name="T26" fmla="+- 0 4837 4761"/>
                <a:gd name="T27" fmla="*/ 4837 h 972"/>
                <a:gd name="T28" fmla="+- 0 5072 3972"/>
                <a:gd name="T29" fmla="*/ T28 w 3929"/>
                <a:gd name="T30" fmla="+- 0 4811 4761"/>
                <a:gd name="T31" fmla="*/ 4811 h 972"/>
                <a:gd name="T32" fmla="+- 0 5274 3972"/>
                <a:gd name="T33" fmla="*/ T32 w 3929"/>
                <a:gd name="T34" fmla="+- 0 4790 4761"/>
                <a:gd name="T35" fmla="*/ 4790 h 972"/>
                <a:gd name="T36" fmla="+- 0 5486 3972"/>
                <a:gd name="T37" fmla="*/ T36 w 3929"/>
                <a:gd name="T38" fmla="+- 0 4774 4761"/>
                <a:gd name="T39" fmla="*/ 4774 h 972"/>
                <a:gd name="T40" fmla="+- 0 5707 3972"/>
                <a:gd name="T41" fmla="*/ T40 w 3929"/>
                <a:gd name="T42" fmla="+- 0 4765 4761"/>
                <a:gd name="T43" fmla="*/ 4765 h 972"/>
                <a:gd name="T44" fmla="+- 0 5936 3972"/>
                <a:gd name="T45" fmla="*/ T44 w 3929"/>
                <a:gd name="T46" fmla="+- 0 4761 4761"/>
                <a:gd name="T47" fmla="*/ 4761 h 972"/>
                <a:gd name="T48" fmla="+- 0 6166 3972"/>
                <a:gd name="T49" fmla="*/ T48 w 3929"/>
                <a:gd name="T50" fmla="+- 0 4765 4761"/>
                <a:gd name="T51" fmla="*/ 4765 h 972"/>
                <a:gd name="T52" fmla="+- 0 6387 3972"/>
                <a:gd name="T53" fmla="*/ T52 w 3929"/>
                <a:gd name="T54" fmla="+- 0 4774 4761"/>
                <a:gd name="T55" fmla="*/ 4774 h 972"/>
                <a:gd name="T56" fmla="+- 0 6599 3972"/>
                <a:gd name="T57" fmla="*/ T56 w 3929"/>
                <a:gd name="T58" fmla="+- 0 4790 4761"/>
                <a:gd name="T59" fmla="*/ 4790 h 972"/>
                <a:gd name="T60" fmla="+- 0 6800 3972"/>
                <a:gd name="T61" fmla="*/ T60 w 3929"/>
                <a:gd name="T62" fmla="+- 0 4811 4761"/>
                <a:gd name="T63" fmla="*/ 4811 h 972"/>
                <a:gd name="T64" fmla="+- 0 6990 3972"/>
                <a:gd name="T65" fmla="*/ T64 w 3929"/>
                <a:gd name="T66" fmla="+- 0 4837 4761"/>
                <a:gd name="T67" fmla="*/ 4837 h 972"/>
                <a:gd name="T68" fmla="+- 0 7165 3972"/>
                <a:gd name="T69" fmla="*/ T68 w 3929"/>
                <a:gd name="T70" fmla="+- 0 4868 4761"/>
                <a:gd name="T71" fmla="*/ 4868 h 972"/>
                <a:gd name="T72" fmla="+- 0 7325 3972"/>
                <a:gd name="T73" fmla="*/ T72 w 3929"/>
                <a:gd name="T74" fmla="+- 0 4904 4761"/>
                <a:gd name="T75" fmla="*/ 4904 h 972"/>
                <a:gd name="T76" fmla="+- 0 7469 3972"/>
                <a:gd name="T77" fmla="*/ T76 w 3929"/>
                <a:gd name="T78" fmla="+- 0 4944 4761"/>
                <a:gd name="T79" fmla="*/ 4944 h 972"/>
                <a:gd name="T80" fmla="+- 0 7595 3972"/>
                <a:gd name="T81" fmla="*/ T80 w 3929"/>
                <a:gd name="T82" fmla="+- 0 4987 4761"/>
                <a:gd name="T83" fmla="*/ 4987 h 972"/>
                <a:gd name="T84" fmla="+- 0 7746 3972"/>
                <a:gd name="T85" fmla="*/ T84 w 3929"/>
                <a:gd name="T86" fmla="+- 0 5058 4761"/>
                <a:gd name="T87" fmla="*/ 5058 h 972"/>
                <a:gd name="T88" fmla="+- 0 7871 3972"/>
                <a:gd name="T89" fmla="*/ T88 w 3929"/>
                <a:gd name="T90" fmla="+- 0 5163 4761"/>
                <a:gd name="T91" fmla="*/ 5163 h 972"/>
                <a:gd name="T92" fmla="+- 0 7901 3972"/>
                <a:gd name="T93" fmla="*/ T92 w 3929"/>
                <a:gd name="T94" fmla="+- 0 5247 4761"/>
                <a:gd name="T95" fmla="*/ 5247 h 972"/>
                <a:gd name="T96" fmla="+- 0 7871 3972"/>
                <a:gd name="T97" fmla="*/ T96 w 3929"/>
                <a:gd name="T98" fmla="+- 0 5332 4761"/>
                <a:gd name="T99" fmla="*/ 5332 h 972"/>
                <a:gd name="T100" fmla="+- 0 7746 3972"/>
                <a:gd name="T101" fmla="*/ T100 w 3929"/>
                <a:gd name="T102" fmla="+- 0 5437 4761"/>
                <a:gd name="T103" fmla="*/ 5437 h 972"/>
                <a:gd name="T104" fmla="+- 0 7595 3972"/>
                <a:gd name="T105" fmla="*/ T104 w 3929"/>
                <a:gd name="T106" fmla="+- 0 5508 4761"/>
                <a:gd name="T107" fmla="*/ 5508 h 972"/>
                <a:gd name="T108" fmla="+- 0 7469 3972"/>
                <a:gd name="T109" fmla="*/ T108 w 3929"/>
                <a:gd name="T110" fmla="+- 0 5551 4761"/>
                <a:gd name="T111" fmla="*/ 5551 h 972"/>
                <a:gd name="T112" fmla="+- 0 7325 3972"/>
                <a:gd name="T113" fmla="*/ T112 w 3929"/>
                <a:gd name="T114" fmla="+- 0 5591 4761"/>
                <a:gd name="T115" fmla="*/ 5591 h 972"/>
                <a:gd name="T116" fmla="+- 0 7165 3972"/>
                <a:gd name="T117" fmla="*/ T116 w 3929"/>
                <a:gd name="T118" fmla="+- 0 5627 4761"/>
                <a:gd name="T119" fmla="*/ 5627 h 972"/>
                <a:gd name="T120" fmla="+- 0 6990 3972"/>
                <a:gd name="T121" fmla="*/ T120 w 3929"/>
                <a:gd name="T122" fmla="+- 0 5658 4761"/>
                <a:gd name="T123" fmla="*/ 5658 h 972"/>
                <a:gd name="T124" fmla="+- 0 6800 3972"/>
                <a:gd name="T125" fmla="*/ T124 w 3929"/>
                <a:gd name="T126" fmla="+- 0 5684 4761"/>
                <a:gd name="T127" fmla="*/ 5684 h 972"/>
                <a:gd name="T128" fmla="+- 0 6599 3972"/>
                <a:gd name="T129" fmla="*/ T128 w 3929"/>
                <a:gd name="T130" fmla="+- 0 5705 4761"/>
                <a:gd name="T131" fmla="*/ 5705 h 972"/>
                <a:gd name="T132" fmla="+- 0 6387 3972"/>
                <a:gd name="T133" fmla="*/ T132 w 3929"/>
                <a:gd name="T134" fmla="+- 0 5721 4761"/>
                <a:gd name="T135" fmla="*/ 5721 h 972"/>
                <a:gd name="T136" fmla="+- 0 6166 3972"/>
                <a:gd name="T137" fmla="*/ T136 w 3929"/>
                <a:gd name="T138" fmla="+- 0 5730 4761"/>
                <a:gd name="T139" fmla="*/ 5730 h 972"/>
                <a:gd name="T140" fmla="+- 0 5936 3972"/>
                <a:gd name="T141" fmla="*/ T140 w 3929"/>
                <a:gd name="T142" fmla="+- 0 5733 4761"/>
                <a:gd name="T143" fmla="*/ 5733 h 972"/>
                <a:gd name="T144" fmla="+- 0 5707 3972"/>
                <a:gd name="T145" fmla="*/ T144 w 3929"/>
                <a:gd name="T146" fmla="+- 0 5730 4761"/>
                <a:gd name="T147" fmla="*/ 5730 h 972"/>
                <a:gd name="T148" fmla="+- 0 5486 3972"/>
                <a:gd name="T149" fmla="*/ T148 w 3929"/>
                <a:gd name="T150" fmla="+- 0 5721 4761"/>
                <a:gd name="T151" fmla="*/ 5721 h 972"/>
                <a:gd name="T152" fmla="+- 0 5274 3972"/>
                <a:gd name="T153" fmla="*/ T152 w 3929"/>
                <a:gd name="T154" fmla="+- 0 5705 4761"/>
                <a:gd name="T155" fmla="*/ 5705 h 972"/>
                <a:gd name="T156" fmla="+- 0 5072 3972"/>
                <a:gd name="T157" fmla="*/ T156 w 3929"/>
                <a:gd name="T158" fmla="+- 0 5684 4761"/>
                <a:gd name="T159" fmla="*/ 5684 h 972"/>
                <a:gd name="T160" fmla="+- 0 4883 3972"/>
                <a:gd name="T161" fmla="*/ T160 w 3929"/>
                <a:gd name="T162" fmla="+- 0 5658 4761"/>
                <a:gd name="T163" fmla="*/ 5658 h 972"/>
                <a:gd name="T164" fmla="+- 0 4708 3972"/>
                <a:gd name="T165" fmla="*/ T164 w 3929"/>
                <a:gd name="T166" fmla="+- 0 5627 4761"/>
                <a:gd name="T167" fmla="*/ 5627 h 972"/>
                <a:gd name="T168" fmla="+- 0 4547 3972"/>
                <a:gd name="T169" fmla="*/ T168 w 3929"/>
                <a:gd name="T170" fmla="+- 0 5591 4761"/>
                <a:gd name="T171" fmla="*/ 5591 h 972"/>
                <a:gd name="T172" fmla="+- 0 4404 3972"/>
                <a:gd name="T173" fmla="*/ T172 w 3929"/>
                <a:gd name="T174" fmla="+- 0 5551 4761"/>
                <a:gd name="T175" fmla="*/ 5551 h 972"/>
                <a:gd name="T176" fmla="+- 0 4278 3972"/>
                <a:gd name="T177" fmla="*/ T176 w 3929"/>
                <a:gd name="T178" fmla="+- 0 5508 4761"/>
                <a:gd name="T179" fmla="*/ 5508 h 972"/>
                <a:gd name="T180" fmla="+- 0 4126 3972"/>
                <a:gd name="T181" fmla="*/ T180 w 3929"/>
                <a:gd name="T182" fmla="+- 0 5437 4761"/>
                <a:gd name="T183" fmla="*/ 5437 h 972"/>
                <a:gd name="T184" fmla="+- 0 4001 3972"/>
                <a:gd name="T185" fmla="*/ T184 w 3929"/>
                <a:gd name="T186" fmla="+- 0 5332 4761"/>
                <a:gd name="T187" fmla="*/ 5332 h 972"/>
                <a:gd name="T188" fmla="+- 0 3972 3972"/>
                <a:gd name="T189" fmla="*/ T188 w 3929"/>
                <a:gd name="T190" fmla="+- 0 5247 4761"/>
                <a:gd name="T191" fmla="*/ 5247 h 9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3929" h="972">
                  <a:moveTo>
                    <a:pt x="0" y="486"/>
                  </a:moveTo>
                  <a:lnTo>
                    <a:pt x="29" y="402"/>
                  </a:lnTo>
                  <a:lnTo>
                    <a:pt x="80" y="348"/>
                  </a:lnTo>
                  <a:lnTo>
                    <a:pt x="154" y="297"/>
                  </a:lnTo>
                  <a:lnTo>
                    <a:pt x="250" y="249"/>
                  </a:lnTo>
                  <a:lnTo>
                    <a:pt x="306" y="226"/>
                  </a:lnTo>
                  <a:lnTo>
                    <a:pt x="366" y="204"/>
                  </a:lnTo>
                  <a:lnTo>
                    <a:pt x="432" y="183"/>
                  </a:lnTo>
                  <a:lnTo>
                    <a:pt x="501" y="162"/>
                  </a:lnTo>
                  <a:lnTo>
                    <a:pt x="575" y="143"/>
                  </a:lnTo>
                  <a:lnTo>
                    <a:pt x="654" y="124"/>
                  </a:lnTo>
                  <a:lnTo>
                    <a:pt x="736" y="107"/>
                  </a:lnTo>
                  <a:lnTo>
                    <a:pt x="822" y="91"/>
                  </a:lnTo>
                  <a:lnTo>
                    <a:pt x="911" y="76"/>
                  </a:lnTo>
                  <a:lnTo>
                    <a:pt x="1004" y="62"/>
                  </a:lnTo>
                  <a:lnTo>
                    <a:pt x="1100" y="50"/>
                  </a:lnTo>
                  <a:lnTo>
                    <a:pt x="1200" y="39"/>
                  </a:lnTo>
                  <a:lnTo>
                    <a:pt x="1302" y="29"/>
                  </a:lnTo>
                  <a:lnTo>
                    <a:pt x="1407" y="20"/>
                  </a:lnTo>
                  <a:lnTo>
                    <a:pt x="1514" y="13"/>
                  </a:lnTo>
                  <a:lnTo>
                    <a:pt x="1624" y="8"/>
                  </a:lnTo>
                  <a:lnTo>
                    <a:pt x="1735" y="4"/>
                  </a:lnTo>
                  <a:lnTo>
                    <a:pt x="1849" y="1"/>
                  </a:lnTo>
                  <a:lnTo>
                    <a:pt x="1964" y="0"/>
                  </a:lnTo>
                  <a:lnTo>
                    <a:pt x="2080" y="1"/>
                  </a:lnTo>
                  <a:lnTo>
                    <a:pt x="2194" y="4"/>
                  </a:lnTo>
                  <a:lnTo>
                    <a:pt x="2305" y="8"/>
                  </a:lnTo>
                  <a:lnTo>
                    <a:pt x="2415" y="13"/>
                  </a:lnTo>
                  <a:lnTo>
                    <a:pt x="2522" y="20"/>
                  </a:lnTo>
                  <a:lnTo>
                    <a:pt x="2627" y="29"/>
                  </a:lnTo>
                  <a:lnTo>
                    <a:pt x="2729" y="39"/>
                  </a:lnTo>
                  <a:lnTo>
                    <a:pt x="2828" y="50"/>
                  </a:lnTo>
                  <a:lnTo>
                    <a:pt x="2925" y="62"/>
                  </a:lnTo>
                  <a:lnTo>
                    <a:pt x="3018" y="76"/>
                  </a:lnTo>
                  <a:lnTo>
                    <a:pt x="3107" y="91"/>
                  </a:lnTo>
                  <a:lnTo>
                    <a:pt x="3193" y="107"/>
                  </a:lnTo>
                  <a:lnTo>
                    <a:pt x="3275" y="124"/>
                  </a:lnTo>
                  <a:lnTo>
                    <a:pt x="3353" y="143"/>
                  </a:lnTo>
                  <a:lnTo>
                    <a:pt x="3428" y="162"/>
                  </a:lnTo>
                  <a:lnTo>
                    <a:pt x="3497" y="183"/>
                  </a:lnTo>
                  <a:lnTo>
                    <a:pt x="3562" y="204"/>
                  </a:lnTo>
                  <a:lnTo>
                    <a:pt x="3623" y="226"/>
                  </a:lnTo>
                  <a:lnTo>
                    <a:pt x="3679" y="249"/>
                  </a:lnTo>
                  <a:lnTo>
                    <a:pt x="3774" y="297"/>
                  </a:lnTo>
                  <a:lnTo>
                    <a:pt x="3849" y="348"/>
                  </a:lnTo>
                  <a:lnTo>
                    <a:pt x="3899" y="402"/>
                  </a:lnTo>
                  <a:lnTo>
                    <a:pt x="3925" y="458"/>
                  </a:lnTo>
                  <a:lnTo>
                    <a:pt x="3929" y="486"/>
                  </a:lnTo>
                  <a:lnTo>
                    <a:pt x="3925" y="515"/>
                  </a:lnTo>
                  <a:lnTo>
                    <a:pt x="3899" y="571"/>
                  </a:lnTo>
                  <a:lnTo>
                    <a:pt x="3849" y="624"/>
                  </a:lnTo>
                  <a:lnTo>
                    <a:pt x="3774" y="676"/>
                  </a:lnTo>
                  <a:lnTo>
                    <a:pt x="3679" y="724"/>
                  </a:lnTo>
                  <a:lnTo>
                    <a:pt x="3623" y="747"/>
                  </a:lnTo>
                  <a:lnTo>
                    <a:pt x="3562" y="769"/>
                  </a:lnTo>
                  <a:lnTo>
                    <a:pt x="3497" y="790"/>
                  </a:lnTo>
                  <a:lnTo>
                    <a:pt x="3428" y="811"/>
                  </a:lnTo>
                  <a:lnTo>
                    <a:pt x="3353" y="830"/>
                  </a:lnTo>
                  <a:lnTo>
                    <a:pt x="3275" y="848"/>
                  </a:lnTo>
                  <a:lnTo>
                    <a:pt x="3193" y="866"/>
                  </a:lnTo>
                  <a:lnTo>
                    <a:pt x="3107" y="882"/>
                  </a:lnTo>
                  <a:lnTo>
                    <a:pt x="3018" y="897"/>
                  </a:lnTo>
                  <a:lnTo>
                    <a:pt x="2925" y="911"/>
                  </a:lnTo>
                  <a:lnTo>
                    <a:pt x="2828" y="923"/>
                  </a:lnTo>
                  <a:lnTo>
                    <a:pt x="2729" y="934"/>
                  </a:lnTo>
                  <a:lnTo>
                    <a:pt x="2627" y="944"/>
                  </a:lnTo>
                  <a:lnTo>
                    <a:pt x="2522" y="953"/>
                  </a:lnTo>
                  <a:lnTo>
                    <a:pt x="2415" y="960"/>
                  </a:lnTo>
                  <a:lnTo>
                    <a:pt x="2305" y="965"/>
                  </a:lnTo>
                  <a:lnTo>
                    <a:pt x="2194" y="969"/>
                  </a:lnTo>
                  <a:lnTo>
                    <a:pt x="2080" y="972"/>
                  </a:lnTo>
                  <a:lnTo>
                    <a:pt x="1964" y="972"/>
                  </a:lnTo>
                  <a:lnTo>
                    <a:pt x="1849" y="972"/>
                  </a:lnTo>
                  <a:lnTo>
                    <a:pt x="1735" y="969"/>
                  </a:lnTo>
                  <a:lnTo>
                    <a:pt x="1624" y="965"/>
                  </a:lnTo>
                  <a:lnTo>
                    <a:pt x="1514" y="960"/>
                  </a:lnTo>
                  <a:lnTo>
                    <a:pt x="1407" y="953"/>
                  </a:lnTo>
                  <a:lnTo>
                    <a:pt x="1302" y="944"/>
                  </a:lnTo>
                  <a:lnTo>
                    <a:pt x="1200" y="934"/>
                  </a:lnTo>
                  <a:lnTo>
                    <a:pt x="1100" y="923"/>
                  </a:lnTo>
                  <a:lnTo>
                    <a:pt x="1004" y="911"/>
                  </a:lnTo>
                  <a:lnTo>
                    <a:pt x="911" y="897"/>
                  </a:lnTo>
                  <a:lnTo>
                    <a:pt x="822" y="882"/>
                  </a:lnTo>
                  <a:lnTo>
                    <a:pt x="736" y="866"/>
                  </a:lnTo>
                  <a:lnTo>
                    <a:pt x="654" y="848"/>
                  </a:lnTo>
                  <a:lnTo>
                    <a:pt x="575" y="830"/>
                  </a:lnTo>
                  <a:lnTo>
                    <a:pt x="501" y="811"/>
                  </a:lnTo>
                  <a:lnTo>
                    <a:pt x="432" y="790"/>
                  </a:lnTo>
                  <a:lnTo>
                    <a:pt x="366" y="769"/>
                  </a:lnTo>
                  <a:lnTo>
                    <a:pt x="306" y="747"/>
                  </a:lnTo>
                  <a:lnTo>
                    <a:pt x="250" y="724"/>
                  </a:lnTo>
                  <a:lnTo>
                    <a:pt x="154" y="676"/>
                  </a:lnTo>
                  <a:lnTo>
                    <a:pt x="80" y="624"/>
                  </a:lnTo>
                  <a:lnTo>
                    <a:pt x="29" y="571"/>
                  </a:lnTo>
                  <a:lnTo>
                    <a:pt x="3" y="515"/>
                  </a:lnTo>
                  <a:lnTo>
                    <a:pt x="0" y="486"/>
                  </a:lnTo>
                  <a:close/>
                </a:path>
              </a:pathLst>
            </a:custGeom>
            <a:noFill/>
            <a:ln w="609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
                <a:solidFill>
                  <a:schemeClr val="bg1"/>
                </a:solidFill>
              </a:endParaRPr>
            </a:p>
          </p:txBody>
        </p:sp>
        <p:pic>
          <p:nvPicPr>
            <p:cNvPr id="65" name="Picture 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0" y="6125"/>
              <a:ext cx="3927" cy="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Freeform 65"/>
            <p:cNvSpPr>
              <a:spLocks/>
            </p:cNvSpPr>
            <p:nvPr/>
          </p:nvSpPr>
          <p:spPr bwMode="auto">
            <a:xfrm>
              <a:off x="3960" y="6095"/>
              <a:ext cx="3927" cy="1380"/>
            </a:xfrm>
            <a:custGeom>
              <a:avLst/>
              <a:gdLst>
                <a:gd name="T0" fmla="+- 0 3972 3960"/>
                <a:gd name="T1" fmla="*/ T0 w 3927"/>
                <a:gd name="T2" fmla="+- 0 6711 6096"/>
                <a:gd name="T3" fmla="*/ 6711 h 1380"/>
                <a:gd name="T4" fmla="+- 0 4060 3960"/>
                <a:gd name="T5" fmla="*/ T4 w 3927"/>
                <a:gd name="T6" fmla="+- 0 6568 6096"/>
                <a:gd name="T7" fmla="*/ 6568 h 1380"/>
                <a:gd name="T8" fmla="+- 0 4228 3960"/>
                <a:gd name="T9" fmla="*/ T8 w 3927"/>
                <a:gd name="T10" fmla="+- 0 6438 6096"/>
                <a:gd name="T11" fmla="*/ 6438 h 1380"/>
                <a:gd name="T12" fmla="+- 0 4339 3960"/>
                <a:gd name="T13" fmla="*/ T12 w 3927"/>
                <a:gd name="T14" fmla="+- 0 6378 6096"/>
                <a:gd name="T15" fmla="*/ 6378 h 1380"/>
                <a:gd name="T16" fmla="+- 0 4466 3960"/>
                <a:gd name="T17" fmla="*/ T16 w 3927"/>
                <a:gd name="T18" fmla="+- 0 6324 6096"/>
                <a:gd name="T19" fmla="*/ 6324 h 1380"/>
                <a:gd name="T20" fmla="+- 0 4608 3960"/>
                <a:gd name="T21" fmla="*/ T20 w 3927"/>
                <a:gd name="T22" fmla="+- 0 6274 6096"/>
                <a:gd name="T23" fmla="*/ 6274 h 1380"/>
                <a:gd name="T24" fmla="+- 0 4764 3960"/>
                <a:gd name="T25" fmla="*/ T24 w 3927"/>
                <a:gd name="T26" fmla="+- 0 6229 6096"/>
                <a:gd name="T27" fmla="*/ 6229 h 1380"/>
                <a:gd name="T28" fmla="+- 0 4932 3960"/>
                <a:gd name="T29" fmla="*/ T28 w 3927"/>
                <a:gd name="T30" fmla="+- 0 6190 6096"/>
                <a:gd name="T31" fmla="*/ 6190 h 1380"/>
                <a:gd name="T32" fmla="+- 0 5112 3960"/>
                <a:gd name="T33" fmla="*/ T32 w 3927"/>
                <a:gd name="T34" fmla="+- 0 6157 6096"/>
                <a:gd name="T35" fmla="*/ 6157 h 1380"/>
                <a:gd name="T36" fmla="+- 0 5303 3960"/>
                <a:gd name="T37" fmla="*/ T36 w 3927"/>
                <a:gd name="T38" fmla="+- 0 6131 6096"/>
                <a:gd name="T39" fmla="*/ 6131 h 1380"/>
                <a:gd name="T40" fmla="+- 0 5502 3960"/>
                <a:gd name="T41" fmla="*/ T40 w 3927"/>
                <a:gd name="T42" fmla="+- 0 6112 6096"/>
                <a:gd name="T43" fmla="*/ 6112 h 1380"/>
                <a:gd name="T44" fmla="+- 0 5709 3960"/>
                <a:gd name="T45" fmla="*/ T44 w 3927"/>
                <a:gd name="T46" fmla="+- 0 6100 6096"/>
                <a:gd name="T47" fmla="*/ 6100 h 1380"/>
                <a:gd name="T48" fmla="+- 0 5923 3960"/>
                <a:gd name="T49" fmla="*/ T48 w 3927"/>
                <a:gd name="T50" fmla="+- 0 6096 6096"/>
                <a:gd name="T51" fmla="*/ 6096 h 1380"/>
                <a:gd name="T52" fmla="+- 0 6137 3960"/>
                <a:gd name="T53" fmla="*/ T52 w 3927"/>
                <a:gd name="T54" fmla="+- 0 6100 6096"/>
                <a:gd name="T55" fmla="*/ 6100 h 1380"/>
                <a:gd name="T56" fmla="+- 0 6344 3960"/>
                <a:gd name="T57" fmla="*/ T56 w 3927"/>
                <a:gd name="T58" fmla="+- 0 6112 6096"/>
                <a:gd name="T59" fmla="*/ 6112 h 1380"/>
                <a:gd name="T60" fmla="+- 0 6544 3960"/>
                <a:gd name="T61" fmla="*/ T60 w 3927"/>
                <a:gd name="T62" fmla="+- 0 6131 6096"/>
                <a:gd name="T63" fmla="*/ 6131 h 1380"/>
                <a:gd name="T64" fmla="+- 0 6734 3960"/>
                <a:gd name="T65" fmla="*/ T64 w 3927"/>
                <a:gd name="T66" fmla="+- 0 6157 6096"/>
                <a:gd name="T67" fmla="*/ 6157 h 1380"/>
                <a:gd name="T68" fmla="+- 0 6914 3960"/>
                <a:gd name="T69" fmla="*/ T68 w 3927"/>
                <a:gd name="T70" fmla="+- 0 6190 6096"/>
                <a:gd name="T71" fmla="*/ 6190 h 1380"/>
                <a:gd name="T72" fmla="+- 0 7083 3960"/>
                <a:gd name="T73" fmla="*/ T72 w 3927"/>
                <a:gd name="T74" fmla="+- 0 6229 6096"/>
                <a:gd name="T75" fmla="*/ 6229 h 1380"/>
                <a:gd name="T76" fmla="+- 0 7239 3960"/>
                <a:gd name="T77" fmla="*/ T76 w 3927"/>
                <a:gd name="T78" fmla="+- 0 6274 6096"/>
                <a:gd name="T79" fmla="*/ 6274 h 1380"/>
                <a:gd name="T80" fmla="+- 0 7381 3960"/>
                <a:gd name="T81" fmla="*/ T80 w 3927"/>
                <a:gd name="T82" fmla="+- 0 6324 6096"/>
                <a:gd name="T83" fmla="*/ 6324 h 1380"/>
                <a:gd name="T84" fmla="+- 0 7508 3960"/>
                <a:gd name="T85" fmla="*/ T84 w 3927"/>
                <a:gd name="T86" fmla="+- 0 6378 6096"/>
                <a:gd name="T87" fmla="*/ 6378 h 1380"/>
                <a:gd name="T88" fmla="+- 0 7618 3960"/>
                <a:gd name="T89" fmla="*/ T88 w 3927"/>
                <a:gd name="T90" fmla="+- 0 6438 6096"/>
                <a:gd name="T91" fmla="*/ 6438 h 1380"/>
                <a:gd name="T92" fmla="+- 0 7786 3960"/>
                <a:gd name="T93" fmla="*/ T92 w 3927"/>
                <a:gd name="T94" fmla="+- 0 6568 6096"/>
                <a:gd name="T95" fmla="*/ 6568 h 1380"/>
                <a:gd name="T96" fmla="+- 0 7875 3960"/>
                <a:gd name="T97" fmla="*/ T96 w 3927"/>
                <a:gd name="T98" fmla="+- 0 6711 6096"/>
                <a:gd name="T99" fmla="*/ 6711 h 1380"/>
                <a:gd name="T100" fmla="+- 0 7883 3960"/>
                <a:gd name="T101" fmla="*/ T100 w 3927"/>
                <a:gd name="T102" fmla="+- 0 6824 6096"/>
                <a:gd name="T103" fmla="*/ 6824 h 1380"/>
                <a:gd name="T104" fmla="+- 0 7816 3960"/>
                <a:gd name="T105" fmla="*/ T104 w 3927"/>
                <a:gd name="T106" fmla="+- 0 6969 6096"/>
                <a:gd name="T107" fmla="*/ 6969 h 1380"/>
                <a:gd name="T108" fmla="+- 0 7667 3960"/>
                <a:gd name="T109" fmla="*/ T108 w 3927"/>
                <a:gd name="T110" fmla="+- 0 7103 6096"/>
                <a:gd name="T111" fmla="*/ 7103 h 1380"/>
                <a:gd name="T112" fmla="+- 0 7508 3960"/>
                <a:gd name="T113" fmla="*/ T112 w 3927"/>
                <a:gd name="T114" fmla="+- 0 7193 6096"/>
                <a:gd name="T115" fmla="*/ 7193 h 1380"/>
                <a:gd name="T116" fmla="+- 0 7381 3960"/>
                <a:gd name="T117" fmla="*/ T116 w 3927"/>
                <a:gd name="T118" fmla="+- 0 7248 6096"/>
                <a:gd name="T119" fmla="*/ 7248 h 1380"/>
                <a:gd name="T120" fmla="+- 0 7239 3960"/>
                <a:gd name="T121" fmla="*/ T120 w 3927"/>
                <a:gd name="T122" fmla="+- 0 7298 6096"/>
                <a:gd name="T123" fmla="*/ 7298 h 1380"/>
                <a:gd name="T124" fmla="+- 0 7083 3960"/>
                <a:gd name="T125" fmla="*/ T124 w 3927"/>
                <a:gd name="T126" fmla="+- 0 7343 6096"/>
                <a:gd name="T127" fmla="*/ 7343 h 1380"/>
                <a:gd name="T128" fmla="+- 0 6914 3960"/>
                <a:gd name="T129" fmla="*/ T128 w 3927"/>
                <a:gd name="T130" fmla="+- 0 7382 6096"/>
                <a:gd name="T131" fmla="*/ 7382 h 1380"/>
                <a:gd name="T132" fmla="+- 0 6734 3960"/>
                <a:gd name="T133" fmla="*/ T132 w 3927"/>
                <a:gd name="T134" fmla="+- 0 7414 6096"/>
                <a:gd name="T135" fmla="*/ 7414 h 1380"/>
                <a:gd name="T136" fmla="+- 0 6544 3960"/>
                <a:gd name="T137" fmla="*/ T136 w 3927"/>
                <a:gd name="T138" fmla="+- 0 7441 6096"/>
                <a:gd name="T139" fmla="*/ 7441 h 1380"/>
                <a:gd name="T140" fmla="+- 0 6344 3960"/>
                <a:gd name="T141" fmla="*/ T140 w 3927"/>
                <a:gd name="T142" fmla="+- 0 7460 6096"/>
                <a:gd name="T143" fmla="*/ 7460 h 1380"/>
                <a:gd name="T144" fmla="+- 0 6137 3960"/>
                <a:gd name="T145" fmla="*/ T144 w 3927"/>
                <a:gd name="T146" fmla="+- 0 7472 6096"/>
                <a:gd name="T147" fmla="*/ 7472 h 1380"/>
                <a:gd name="T148" fmla="+- 0 5923 3960"/>
                <a:gd name="T149" fmla="*/ T148 w 3927"/>
                <a:gd name="T150" fmla="+- 0 7476 6096"/>
                <a:gd name="T151" fmla="*/ 7476 h 1380"/>
                <a:gd name="T152" fmla="+- 0 5709 3960"/>
                <a:gd name="T153" fmla="*/ T152 w 3927"/>
                <a:gd name="T154" fmla="+- 0 7472 6096"/>
                <a:gd name="T155" fmla="*/ 7472 h 1380"/>
                <a:gd name="T156" fmla="+- 0 5502 3960"/>
                <a:gd name="T157" fmla="*/ T156 w 3927"/>
                <a:gd name="T158" fmla="+- 0 7460 6096"/>
                <a:gd name="T159" fmla="*/ 7460 h 1380"/>
                <a:gd name="T160" fmla="+- 0 5303 3960"/>
                <a:gd name="T161" fmla="*/ T160 w 3927"/>
                <a:gd name="T162" fmla="+- 0 7441 6096"/>
                <a:gd name="T163" fmla="*/ 7441 h 1380"/>
                <a:gd name="T164" fmla="+- 0 5112 3960"/>
                <a:gd name="T165" fmla="*/ T164 w 3927"/>
                <a:gd name="T166" fmla="+- 0 7414 6096"/>
                <a:gd name="T167" fmla="*/ 7414 h 1380"/>
                <a:gd name="T168" fmla="+- 0 4932 3960"/>
                <a:gd name="T169" fmla="*/ T168 w 3927"/>
                <a:gd name="T170" fmla="+- 0 7382 6096"/>
                <a:gd name="T171" fmla="*/ 7382 h 1380"/>
                <a:gd name="T172" fmla="+- 0 4764 3960"/>
                <a:gd name="T173" fmla="*/ T172 w 3927"/>
                <a:gd name="T174" fmla="+- 0 7343 6096"/>
                <a:gd name="T175" fmla="*/ 7343 h 1380"/>
                <a:gd name="T176" fmla="+- 0 4608 3960"/>
                <a:gd name="T177" fmla="*/ T176 w 3927"/>
                <a:gd name="T178" fmla="+- 0 7298 6096"/>
                <a:gd name="T179" fmla="*/ 7298 h 1380"/>
                <a:gd name="T180" fmla="+- 0 4466 3960"/>
                <a:gd name="T181" fmla="*/ T180 w 3927"/>
                <a:gd name="T182" fmla="+- 0 7248 6096"/>
                <a:gd name="T183" fmla="*/ 7248 h 1380"/>
                <a:gd name="T184" fmla="+- 0 4339 3960"/>
                <a:gd name="T185" fmla="*/ T184 w 3927"/>
                <a:gd name="T186" fmla="+- 0 7193 6096"/>
                <a:gd name="T187" fmla="*/ 7193 h 1380"/>
                <a:gd name="T188" fmla="+- 0 4228 3960"/>
                <a:gd name="T189" fmla="*/ T188 w 3927"/>
                <a:gd name="T190" fmla="+- 0 7134 6096"/>
                <a:gd name="T191" fmla="*/ 7134 h 1380"/>
                <a:gd name="T192" fmla="+- 0 4060 3960"/>
                <a:gd name="T193" fmla="*/ T192 w 3927"/>
                <a:gd name="T194" fmla="+- 0 7004 6096"/>
                <a:gd name="T195" fmla="*/ 7004 h 1380"/>
                <a:gd name="T196" fmla="+- 0 3972 3960"/>
                <a:gd name="T197" fmla="*/ T196 w 3927"/>
                <a:gd name="T198" fmla="+- 0 6861 6096"/>
                <a:gd name="T199" fmla="*/ 6861 h 13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Lst>
              <a:rect l="0" t="0" r="r" b="b"/>
              <a:pathLst>
                <a:path w="3927" h="1380">
                  <a:moveTo>
                    <a:pt x="0" y="690"/>
                  </a:moveTo>
                  <a:lnTo>
                    <a:pt x="12" y="615"/>
                  </a:lnTo>
                  <a:lnTo>
                    <a:pt x="45" y="542"/>
                  </a:lnTo>
                  <a:lnTo>
                    <a:pt x="100" y="472"/>
                  </a:lnTo>
                  <a:lnTo>
                    <a:pt x="175" y="405"/>
                  </a:lnTo>
                  <a:lnTo>
                    <a:pt x="268" y="342"/>
                  </a:lnTo>
                  <a:lnTo>
                    <a:pt x="321" y="311"/>
                  </a:lnTo>
                  <a:lnTo>
                    <a:pt x="379" y="282"/>
                  </a:lnTo>
                  <a:lnTo>
                    <a:pt x="440" y="254"/>
                  </a:lnTo>
                  <a:lnTo>
                    <a:pt x="506" y="228"/>
                  </a:lnTo>
                  <a:lnTo>
                    <a:pt x="575" y="202"/>
                  </a:lnTo>
                  <a:lnTo>
                    <a:pt x="648" y="178"/>
                  </a:lnTo>
                  <a:lnTo>
                    <a:pt x="724" y="155"/>
                  </a:lnTo>
                  <a:lnTo>
                    <a:pt x="804" y="133"/>
                  </a:lnTo>
                  <a:lnTo>
                    <a:pt x="887" y="113"/>
                  </a:lnTo>
                  <a:lnTo>
                    <a:pt x="972" y="94"/>
                  </a:lnTo>
                  <a:lnTo>
                    <a:pt x="1061" y="77"/>
                  </a:lnTo>
                  <a:lnTo>
                    <a:pt x="1152" y="61"/>
                  </a:lnTo>
                  <a:lnTo>
                    <a:pt x="1246" y="47"/>
                  </a:lnTo>
                  <a:lnTo>
                    <a:pt x="1343" y="35"/>
                  </a:lnTo>
                  <a:lnTo>
                    <a:pt x="1441" y="25"/>
                  </a:lnTo>
                  <a:lnTo>
                    <a:pt x="1542" y="16"/>
                  </a:lnTo>
                  <a:lnTo>
                    <a:pt x="1645" y="9"/>
                  </a:lnTo>
                  <a:lnTo>
                    <a:pt x="1749" y="4"/>
                  </a:lnTo>
                  <a:lnTo>
                    <a:pt x="1855" y="1"/>
                  </a:lnTo>
                  <a:lnTo>
                    <a:pt x="1963" y="0"/>
                  </a:lnTo>
                  <a:lnTo>
                    <a:pt x="2071" y="1"/>
                  </a:lnTo>
                  <a:lnTo>
                    <a:pt x="2177" y="4"/>
                  </a:lnTo>
                  <a:lnTo>
                    <a:pt x="2282" y="9"/>
                  </a:lnTo>
                  <a:lnTo>
                    <a:pt x="2384" y="16"/>
                  </a:lnTo>
                  <a:lnTo>
                    <a:pt x="2485" y="25"/>
                  </a:lnTo>
                  <a:lnTo>
                    <a:pt x="2584" y="35"/>
                  </a:lnTo>
                  <a:lnTo>
                    <a:pt x="2680" y="47"/>
                  </a:lnTo>
                  <a:lnTo>
                    <a:pt x="2774" y="61"/>
                  </a:lnTo>
                  <a:lnTo>
                    <a:pt x="2865" y="77"/>
                  </a:lnTo>
                  <a:lnTo>
                    <a:pt x="2954" y="94"/>
                  </a:lnTo>
                  <a:lnTo>
                    <a:pt x="3040" y="113"/>
                  </a:lnTo>
                  <a:lnTo>
                    <a:pt x="3123" y="133"/>
                  </a:lnTo>
                  <a:lnTo>
                    <a:pt x="3202" y="155"/>
                  </a:lnTo>
                  <a:lnTo>
                    <a:pt x="3279" y="178"/>
                  </a:lnTo>
                  <a:lnTo>
                    <a:pt x="3351" y="202"/>
                  </a:lnTo>
                  <a:lnTo>
                    <a:pt x="3421" y="228"/>
                  </a:lnTo>
                  <a:lnTo>
                    <a:pt x="3486" y="254"/>
                  </a:lnTo>
                  <a:lnTo>
                    <a:pt x="3548" y="282"/>
                  </a:lnTo>
                  <a:lnTo>
                    <a:pt x="3605" y="311"/>
                  </a:lnTo>
                  <a:lnTo>
                    <a:pt x="3658" y="342"/>
                  </a:lnTo>
                  <a:lnTo>
                    <a:pt x="3752" y="405"/>
                  </a:lnTo>
                  <a:lnTo>
                    <a:pt x="3826" y="472"/>
                  </a:lnTo>
                  <a:lnTo>
                    <a:pt x="3881" y="542"/>
                  </a:lnTo>
                  <a:lnTo>
                    <a:pt x="3915" y="615"/>
                  </a:lnTo>
                  <a:lnTo>
                    <a:pt x="3926" y="690"/>
                  </a:lnTo>
                  <a:lnTo>
                    <a:pt x="3923" y="728"/>
                  </a:lnTo>
                  <a:lnTo>
                    <a:pt x="3901" y="802"/>
                  </a:lnTo>
                  <a:lnTo>
                    <a:pt x="3856" y="873"/>
                  </a:lnTo>
                  <a:lnTo>
                    <a:pt x="3791" y="942"/>
                  </a:lnTo>
                  <a:lnTo>
                    <a:pt x="3707" y="1007"/>
                  </a:lnTo>
                  <a:lnTo>
                    <a:pt x="3605" y="1068"/>
                  </a:lnTo>
                  <a:lnTo>
                    <a:pt x="3548" y="1097"/>
                  </a:lnTo>
                  <a:lnTo>
                    <a:pt x="3486" y="1125"/>
                  </a:lnTo>
                  <a:lnTo>
                    <a:pt x="3421" y="1152"/>
                  </a:lnTo>
                  <a:lnTo>
                    <a:pt x="3351" y="1178"/>
                  </a:lnTo>
                  <a:lnTo>
                    <a:pt x="3279" y="1202"/>
                  </a:lnTo>
                  <a:lnTo>
                    <a:pt x="3202" y="1225"/>
                  </a:lnTo>
                  <a:lnTo>
                    <a:pt x="3123" y="1247"/>
                  </a:lnTo>
                  <a:lnTo>
                    <a:pt x="3040" y="1267"/>
                  </a:lnTo>
                  <a:lnTo>
                    <a:pt x="2954" y="1286"/>
                  </a:lnTo>
                  <a:lnTo>
                    <a:pt x="2865" y="1303"/>
                  </a:lnTo>
                  <a:lnTo>
                    <a:pt x="2774" y="1318"/>
                  </a:lnTo>
                  <a:lnTo>
                    <a:pt x="2680" y="1332"/>
                  </a:lnTo>
                  <a:lnTo>
                    <a:pt x="2584" y="1345"/>
                  </a:lnTo>
                  <a:lnTo>
                    <a:pt x="2485" y="1355"/>
                  </a:lnTo>
                  <a:lnTo>
                    <a:pt x="2384" y="1364"/>
                  </a:lnTo>
                  <a:lnTo>
                    <a:pt x="2282" y="1371"/>
                  </a:lnTo>
                  <a:lnTo>
                    <a:pt x="2177" y="1376"/>
                  </a:lnTo>
                  <a:lnTo>
                    <a:pt x="2071" y="1379"/>
                  </a:lnTo>
                  <a:lnTo>
                    <a:pt x="1963" y="1380"/>
                  </a:lnTo>
                  <a:lnTo>
                    <a:pt x="1855" y="1379"/>
                  </a:lnTo>
                  <a:lnTo>
                    <a:pt x="1749" y="1376"/>
                  </a:lnTo>
                  <a:lnTo>
                    <a:pt x="1645" y="1371"/>
                  </a:lnTo>
                  <a:lnTo>
                    <a:pt x="1542" y="1364"/>
                  </a:lnTo>
                  <a:lnTo>
                    <a:pt x="1441" y="1355"/>
                  </a:lnTo>
                  <a:lnTo>
                    <a:pt x="1343" y="1345"/>
                  </a:lnTo>
                  <a:lnTo>
                    <a:pt x="1246" y="1332"/>
                  </a:lnTo>
                  <a:lnTo>
                    <a:pt x="1152" y="1318"/>
                  </a:lnTo>
                  <a:lnTo>
                    <a:pt x="1061" y="1303"/>
                  </a:lnTo>
                  <a:lnTo>
                    <a:pt x="972" y="1286"/>
                  </a:lnTo>
                  <a:lnTo>
                    <a:pt x="887" y="1267"/>
                  </a:lnTo>
                  <a:lnTo>
                    <a:pt x="804" y="1247"/>
                  </a:lnTo>
                  <a:lnTo>
                    <a:pt x="724" y="1225"/>
                  </a:lnTo>
                  <a:lnTo>
                    <a:pt x="648" y="1202"/>
                  </a:lnTo>
                  <a:lnTo>
                    <a:pt x="575" y="1178"/>
                  </a:lnTo>
                  <a:lnTo>
                    <a:pt x="506" y="1152"/>
                  </a:lnTo>
                  <a:lnTo>
                    <a:pt x="440" y="1125"/>
                  </a:lnTo>
                  <a:lnTo>
                    <a:pt x="379" y="1097"/>
                  </a:lnTo>
                  <a:lnTo>
                    <a:pt x="321" y="1068"/>
                  </a:lnTo>
                  <a:lnTo>
                    <a:pt x="268" y="1038"/>
                  </a:lnTo>
                  <a:lnTo>
                    <a:pt x="175" y="975"/>
                  </a:lnTo>
                  <a:lnTo>
                    <a:pt x="100" y="908"/>
                  </a:lnTo>
                  <a:lnTo>
                    <a:pt x="45" y="838"/>
                  </a:lnTo>
                  <a:lnTo>
                    <a:pt x="12" y="765"/>
                  </a:lnTo>
                  <a:lnTo>
                    <a:pt x="0" y="690"/>
                  </a:lnTo>
                  <a:close/>
                </a:path>
              </a:pathLst>
            </a:custGeom>
            <a:noFill/>
            <a:ln w="609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
                <a:solidFill>
                  <a:schemeClr val="bg1"/>
                </a:solidFill>
              </a:endParaRPr>
            </a:p>
          </p:txBody>
        </p:sp>
        <p:pic>
          <p:nvPicPr>
            <p:cNvPr id="67" name="Picture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2" y="9206"/>
              <a:ext cx="3929"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Freeform 67"/>
            <p:cNvSpPr>
              <a:spLocks/>
            </p:cNvSpPr>
            <p:nvPr/>
          </p:nvSpPr>
          <p:spPr bwMode="auto">
            <a:xfrm>
              <a:off x="3972" y="9206"/>
              <a:ext cx="3929" cy="972"/>
            </a:xfrm>
            <a:custGeom>
              <a:avLst/>
              <a:gdLst>
                <a:gd name="T0" fmla="+- 0 4001 3972"/>
                <a:gd name="T1" fmla="*/ T0 w 3929"/>
                <a:gd name="T2" fmla="+- 0 9608 9206"/>
                <a:gd name="T3" fmla="*/ 9608 h 972"/>
                <a:gd name="T4" fmla="+- 0 4126 3972"/>
                <a:gd name="T5" fmla="*/ T4 w 3929"/>
                <a:gd name="T6" fmla="+- 0 9503 9206"/>
                <a:gd name="T7" fmla="*/ 9503 h 972"/>
                <a:gd name="T8" fmla="+- 0 4278 3972"/>
                <a:gd name="T9" fmla="*/ T8 w 3929"/>
                <a:gd name="T10" fmla="+- 0 9432 9206"/>
                <a:gd name="T11" fmla="*/ 9432 h 972"/>
                <a:gd name="T12" fmla="+- 0 4404 3972"/>
                <a:gd name="T13" fmla="*/ T12 w 3929"/>
                <a:gd name="T14" fmla="+- 0 9388 9206"/>
                <a:gd name="T15" fmla="*/ 9388 h 972"/>
                <a:gd name="T16" fmla="+- 0 4547 3972"/>
                <a:gd name="T17" fmla="*/ T16 w 3929"/>
                <a:gd name="T18" fmla="+- 0 9349 9206"/>
                <a:gd name="T19" fmla="*/ 9349 h 972"/>
                <a:gd name="T20" fmla="+- 0 4708 3972"/>
                <a:gd name="T21" fmla="*/ T20 w 3929"/>
                <a:gd name="T22" fmla="+- 0 9313 9206"/>
                <a:gd name="T23" fmla="*/ 9313 h 972"/>
                <a:gd name="T24" fmla="+- 0 4883 3972"/>
                <a:gd name="T25" fmla="*/ T24 w 3929"/>
                <a:gd name="T26" fmla="+- 0 9282 9206"/>
                <a:gd name="T27" fmla="*/ 9282 h 972"/>
                <a:gd name="T28" fmla="+- 0 5072 3972"/>
                <a:gd name="T29" fmla="*/ T28 w 3929"/>
                <a:gd name="T30" fmla="+- 0 9256 9206"/>
                <a:gd name="T31" fmla="*/ 9256 h 972"/>
                <a:gd name="T32" fmla="+- 0 5274 3972"/>
                <a:gd name="T33" fmla="*/ T32 w 3929"/>
                <a:gd name="T34" fmla="+- 0 9235 9206"/>
                <a:gd name="T35" fmla="*/ 9235 h 972"/>
                <a:gd name="T36" fmla="+- 0 5486 3972"/>
                <a:gd name="T37" fmla="*/ T36 w 3929"/>
                <a:gd name="T38" fmla="+- 0 9219 9206"/>
                <a:gd name="T39" fmla="*/ 9219 h 972"/>
                <a:gd name="T40" fmla="+- 0 5707 3972"/>
                <a:gd name="T41" fmla="*/ T40 w 3929"/>
                <a:gd name="T42" fmla="+- 0 9210 9206"/>
                <a:gd name="T43" fmla="*/ 9210 h 972"/>
                <a:gd name="T44" fmla="+- 0 5936 3972"/>
                <a:gd name="T45" fmla="*/ T44 w 3929"/>
                <a:gd name="T46" fmla="+- 0 9206 9206"/>
                <a:gd name="T47" fmla="*/ 9206 h 972"/>
                <a:gd name="T48" fmla="+- 0 6166 3972"/>
                <a:gd name="T49" fmla="*/ T48 w 3929"/>
                <a:gd name="T50" fmla="+- 0 9210 9206"/>
                <a:gd name="T51" fmla="*/ 9210 h 972"/>
                <a:gd name="T52" fmla="+- 0 6387 3972"/>
                <a:gd name="T53" fmla="*/ T52 w 3929"/>
                <a:gd name="T54" fmla="+- 0 9219 9206"/>
                <a:gd name="T55" fmla="*/ 9219 h 972"/>
                <a:gd name="T56" fmla="+- 0 6599 3972"/>
                <a:gd name="T57" fmla="*/ T56 w 3929"/>
                <a:gd name="T58" fmla="+- 0 9235 9206"/>
                <a:gd name="T59" fmla="*/ 9235 h 972"/>
                <a:gd name="T60" fmla="+- 0 6800 3972"/>
                <a:gd name="T61" fmla="*/ T60 w 3929"/>
                <a:gd name="T62" fmla="+- 0 9256 9206"/>
                <a:gd name="T63" fmla="*/ 9256 h 972"/>
                <a:gd name="T64" fmla="+- 0 6990 3972"/>
                <a:gd name="T65" fmla="*/ T64 w 3929"/>
                <a:gd name="T66" fmla="+- 0 9282 9206"/>
                <a:gd name="T67" fmla="*/ 9282 h 972"/>
                <a:gd name="T68" fmla="+- 0 7165 3972"/>
                <a:gd name="T69" fmla="*/ T68 w 3929"/>
                <a:gd name="T70" fmla="+- 0 9313 9206"/>
                <a:gd name="T71" fmla="*/ 9313 h 972"/>
                <a:gd name="T72" fmla="+- 0 7325 3972"/>
                <a:gd name="T73" fmla="*/ T72 w 3929"/>
                <a:gd name="T74" fmla="+- 0 9349 9206"/>
                <a:gd name="T75" fmla="*/ 9349 h 972"/>
                <a:gd name="T76" fmla="+- 0 7469 3972"/>
                <a:gd name="T77" fmla="*/ T76 w 3929"/>
                <a:gd name="T78" fmla="+- 0 9388 9206"/>
                <a:gd name="T79" fmla="*/ 9388 h 972"/>
                <a:gd name="T80" fmla="+- 0 7595 3972"/>
                <a:gd name="T81" fmla="*/ T80 w 3929"/>
                <a:gd name="T82" fmla="+- 0 9432 9206"/>
                <a:gd name="T83" fmla="*/ 9432 h 972"/>
                <a:gd name="T84" fmla="+- 0 7746 3972"/>
                <a:gd name="T85" fmla="*/ T84 w 3929"/>
                <a:gd name="T86" fmla="+- 0 9503 9206"/>
                <a:gd name="T87" fmla="*/ 9503 h 972"/>
                <a:gd name="T88" fmla="+- 0 7871 3972"/>
                <a:gd name="T89" fmla="*/ T88 w 3929"/>
                <a:gd name="T90" fmla="+- 0 9608 9206"/>
                <a:gd name="T91" fmla="*/ 9608 h 972"/>
                <a:gd name="T92" fmla="+- 0 7901 3972"/>
                <a:gd name="T93" fmla="*/ T92 w 3929"/>
                <a:gd name="T94" fmla="+- 0 9692 9206"/>
                <a:gd name="T95" fmla="*/ 9692 h 972"/>
                <a:gd name="T96" fmla="+- 0 7871 3972"/>
                <a:gd name="T97" fmla="*/ T96 w 3929"/>
                <a:gd name="T98" fmla="+- 0 9777 9206"/>
                <a:gd name="T99" fmla="*/ 9777 h 972"/>
                <a:gd name="T100" fmla="+- 0 7746 3972"/>
                <a:gd name="T101" fmla="*/ T100 w 3929"/>
                <a:gd name="T102" fmla="+- 0 9881 9206"/>
                <a:gd name="T103" fmla="*/ 9881 h 972"/>
                <a:gd name="T104" fmla="+- 0 7595 3972"/>
                <a:gd name="T105" fmla="*/ T104 w 3929"/>
                <a:gd name="T106" fmla="+- 0 9953 9206"/>
                <a:gd name="T107" fmla="*/ 9953 h 972"/>
                <a:gd name="T108" fmla="+- 0 7469 3972"/>
                <a:gd name="T109" fmla="*/ T108 w 3929"/>
                <a:gd name="T110" fmla="+- 0 9996 9206"/>
                <a:gd name="T111" fmla="*/ 9996 h 972"/>
                <a:gd name="T112" fmla="+- 0 7325 3972"/>
                <a:gd name="T113" fmla="*/ T112 w 3929"/>
                <a:gd name="T114" fmla="+- 0 10036 9206"/>
                <a:gd name="T115" fmla="*/ 10036 h 972"/>
                <a:gd name="T116" fmla="+- 0 7165 3972"/>
                <a:gd name="T117" fmla="*/ T116 w 3929"/>
                <a:gd name="T118" fmla="+- 0 10071 9206"/>
                <a:gd name="T119" fmla="*/ 10071 h 972"/>
                <a:gd name="T120" fmla="+- 0 6990 3972"/>
                <a:gd name="T121" fmla="*/ T120 w 3929"/>
                <a:gd name="T122" fmla="+- 0 10103 9206"/>
                <a:gd name="T123" fmla="*/ 10103 h 972"/>
                <a:gd name="T124" fmla="+- 0 6800 3972"/>
                <a:gd name="T125" fmla="*/ T124 w 3929"/>
                <a:gd name="T126" fmla="+- 0 10129 9206"/>
                <a:gd name="T127" fmla="*/ 10129 h 972"/>
                <a:gd name="T128" fmla="+- 0 6599 3972"/>
                <a:gd name="T129" fmla="*/ T128 w 3929"/>
                <a:gd name="T130" fmla="+- 0 10150 9206"/>
                <a:gd name="T131" fmla="*/ 10150 h 972"/>
                <a:gd name="T132" fmla="+- 0 6387 3972"/>
                <a:gd name="T133" fmla="*/ T132 w 3929"/>
                <a:gd name="T134" fmla="+- 0 10165 9206"/>
                <a:gd name="T135" fmla="*/ 10165 h 972"/>
                <a:gd name="T136" fmla="+- 0 6166 3972"/>
                <a:gd name="T137" fmla="*/ T136 w 3929"/>
                <a:gd name="T138" fmla="+- 0 10175 9206"/>
                <a:gd name="T139" fmla="*/ 10175 h 972"/>
                <a:gd name="T140" fmla="+- 0 5936 3972"/>
                <a:gd name="T141" fmla="*/ T140 w 3929"/>
                <a:gd name="T142" fmla="+- 0 10178 9206"/>
                <a:gd name="T143" fmla="*/ 10178 h 972"/>
                <a:gd name="T144" fmla="+- 0 5707 3972"/>
                <a:gd name="T145" fmla="*/ T144 w 3929"/>
                <a:gd name="T146" fmla="+- 0 10175 9206"/>
                <a:gd name="T147" fmla="*/ 10175 h 972"/>
                <a:gd name="T148" fmla="+- 0 5486 3972"/>
                <a:gd name="T149" fmla="*/ T148 w 3929"/>
                <a:gd name="T150" fmla="+- 0 10165 9206"/>
                <a:gd name="T151" fmla="*/ 10165 h 972"/>
                <a:gd name="T152" fmla="+- 0 5274 3972"/>
                <a:gd name="T153" fmla="*/ T152 w 3929"/>
                <a:gd name="T154" fmla="+- 0 10150 9206"/>
                <a:gd name="T155" fmla="*/ 10150 h 972"/>
                <a:gd name="T156" fmla="+- 0 5072 3972"/>
                <a:gd name="T157" fmla="*/ T156 w 3929"/>
                <a:gd name="T158" fmla="+- 0 10129 9206"/>
                <a:gd name="T159" fmla="*/ 10129 h 972"/>
                <a:gd name="T160" fmla="+- 0 4883 3972"/>
                <a:gd name="T161" fmla="*/ T160 w 3929"/>
                <a:gd name="T162" fmla="+- 0 10103 9206"/>
                <a:gd name="T163" fmla="*/ 10103 h 972"/>
                <a:gd name="T164" fmla="+- 0 4708 3972"/>
                <a:gd name="T165" fmla="*/ T164 w 3929"/>
                <a:gd name="T166" fmla="+- 0 10071 9206"/>
                <a:gd name="T167" fmla="*/ 10071 h 972"/>
                <a:gd name="T168" fmla="+- 0 4547 3972"/>
                <a:gd name="T169" fmla="*/ T168 w 3929"/>
                <a:gd name="T170" fmla="+- 0 10036 9206"/>
                <a:gd name="T171" fmla="*/ 10036 h 972"/>
                <a:gd name="T172" fmla="+- 0 4404 3972"/>
                <a:gd name="T173" fmla="*/ T172 w 3929"/>
                <a:gd name="T174" fmla="+- 0 9996 9206"/>
                <a:gd name="T175" fmla="*/ 9996 h 972"/>
                <a:gd name="T176" fmla="+- 0 4278 3972"/>
                <a:gd name="T177" fmla="*/ T176 w 3929"/>
                <a:gd name="T178" fmla="+- 0 9953 9206"/>
                <a:gd name="T179" fmla="*/ 9953 h 972"/>
                <a:gd name="T180" fmla="+- 0 4126 3972"/>
                <a:gd name="T181" fmla="*/ T180 w 3929"/>
                <a:gd name="T182" fmla="+- 0 9881 9206"/>
                <a:gd name="T183" fmla="*/ 9881 h 972"/>
                <a:gd name="T184" fmla="+- 0 4001 3972"/>
                <a:gd name="T185" fmla="*/ T184 w 3929"/>
                <a:gd name="T186" fmla="+- 0 9777 9206"/>
                <a:gd name="T187" fmla="*/ 9777 h 972"/>
                <a:gd name="T188" fmla="+- 0 3972 3972"/>
                <a:gd name="T189" fmla="*/ T188 w 3929"/>
                <a:gd name="T190" fmla="+- 0 9692 9206"/>
                <a:gd name="T191" fmla="*/ 9692 h 9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3929" h="972">
                  <a:moveTo>
                    <a:pt x="0" y="486"/>
                  </a:moveTo>
                  <a:lnTo>
                    <a:pt x="29" y="402"/>
                  </a:lnTo>
                  <a:lnTo>
                    <a:pt x="80" y="348"/>
                  </a:lnTo>
                  <a:lnTo>
                    <a:pt x="154" y="297"/>
                  </a:lnTo>
                  <a:lnTo>
                    <a:pt x="250" y="249"/>
                  </a:lnTo>
                  <a:lnTo>
                    <a:pt x="306" y="226"/>
                  </a:lnTo>
                  <a:lnTo>
                    <a:pt x="366" y="204"/>
                  </a:lnTo>
                  <a:lnTo>
                    <a:pt x="432" y="182"/>
                  </a:lnTo>
                  <a:lnTo>
                    <a:pt x="501" y="162"/>
                  </a:lnTo>
                  <a:lnTo>
                    <a:pt x="575" y="143"/>
                  </a:lnTo>
                  <a:lnTo>
                    <a:pt x="654" y="124"/>
                  </a:lnTo>
                  <a:lnTo>
                    <a:pt x="736" y="107"/>
                  </a:lnTo>
                  <a:lnTo>
                    <a:pt x="822" y="91"/>
                  </a:lnTo>
                  <a:lnTo>
                    <a:pt x="911" y="76"/>
                  </a:lnTo>
                  <a:lnTo>
                    <a:pt x="1004" y="62"/>
                  </a:lnTo>
                  <a:lnTo>
                    <a:pt x="1100" y="50"/>
                  </a:lnTo>
                  <a:lnTo>
                    <a:pt x="1200" y="38"/>
                  </a:lnTo>
                  <a:lnTo>
                    <a:pt x="1302" y="29"/>
                  </a:lnTo>
                  <a:lnTo>
                    <a:pt x="1407" y="20"/>
                  </a:lnTo>
                  <a:lnTo>
                    <a:pt x="1514" y="13"/>
                  </a:lnTo>
                  <a:lnTo>
                    <a:pt x="1624" y="8"/>
                  </a:lnTo>
                  <a:lnTo>
                    <a:pt x="1735" y="4"/>
                  </a:lnTo>
                  <a:lnTo>
                    <a:pt x="1849" y="1"/>
                  </a:lnTo>
                  <a:lnTo>
                    <a:pt x="1964" y="0"/>
                  </a:lnTo>
                  <a:lnTo>
                    <a:pt x="2080" y="1"/>
                  </a:lnTo>
                  <a:lnTo>
                    <a:pt x="2194" y="4"/>
                  </a:lnTo>
                  <a:lnTo>
                    <a:pt x="2305" y="8"/>
                  </a:lnTo>
                  <a:lnTo>
                    <a:pt x="2415" y="13"/>
                  </a:lnTo>
                  <a:lnTo>
                    <a:pt x="2522" y="20"/>
                  </a:lnTo>
                  <a:lnTo>
                    <a:pt x="2627" y="29"/>
                  </a:lnTo>
                  <a:lnTo>
                    <a:pt x="2729" y="38"/>
                  </a:lnTo>
                  <a:lnTo>
                    <a:pt x="2828" y="50"/>
                  </a:lnTo>
                  <a:lnTo>
                    <a:pt x="2925" y="62"/>
                  </a:lnTo>
                  <a:lnTo>
                    <a:pt x="3018" y="76"/>
                  </a:lnTo>
                  <a:lnTo>
                    <a:pt x="3107" y="91"/>
                  </a:lnTo>
                  <a:lnTo>
                    <a:pt x="3193" y="107"/>
                  </a:lnTo>
                  <a:lnTo>
                    <a:pt x="3275" y="124"/>
                  </a:lnTo>
                  <a:lnTo>
                    <a:pt x="3353" y="143"/>
                  </a:lnTo>
                  <a:lnTo>
                    <a:pt x="3428" y="162"/>
                  </a:lnTo>
                  <a:lnTo>
                    <a:pt x="3497" y="182"/>
                  </a:lnTo>
                  <a:lnTo>
                    <a:pt x="3562" y="204"/>
                  </a:lnTo>
                  <a:lnTo>
                    <a:pt x="3623" y="226"/>
                  </a:lnTo>
                  <a:lnTo>
                    <a:pt x="3679" y="249"/>
                  </a:lnTo>
                  <a:lnTo>
                    <a:pt x="3774" y="297"/>
                  </a:lnTo>
                  <a:lnTo>
                    <a:pt x="3849" y="348"/>
                  </a:lnTo>
                  <a:lnTo>
                    <a:pt x="3899" y="402"/>
                  </a:lnTo>
                  <a:lnTo>
                    <a:pt x="3925" y="458"/>
                  </a:lnTo>
                  <a:lnTo>
                    <a:pt x="3929" y="486"/>
                  </a:lnTo>
                  <a:lnTo>
                    <a:pt x="3925" y="515"/>
                  </a:lnTo>
                  <a:lnTo>
                    <a:pt x="3899" y="571"/>
                  </a:lnTo>
                  <a:lnTo>
                    <a:pt x="3849" y="624"/>
                  </a:lnTo>
                  <a:lnTo>
                    <a:pt x="3774" y="675"/>
                  </a:lnTo>
                  <a:lnTo>
                    <a:pt x="3679" y="724"/>
                  </a:lnTo>
                  <a:lnTo>
                    <a:pt x="3623" y="747"/>
                  </a:lnTo>
                  <a:lnTo>
                    <a:pt x="3562" y="769"/>
                  </a:lnTo>
                  <a:lnTo>
                    <a:pt x="3497" y="790"/>
                  </a:lnTo>
                  <a:lnTo>
                    <a:pt x="3428" y="811"/>
                  </a:lnTo>
                  <a:lnTo>
                    <a:pt x="3353" y="830"/>
                  </a:lnTo>
                  <a:lnTo>
                    <a:pt x="3275" y="848"/>
                  </a:lnTo>
                  <a:lnTo>
                    <a:pt x="3193" y="865"/>
                  </a:lnTo>
                  <a:lnTo>
                    <a:pt x="3107" y="882"/>
                  </a:lnTo>
                  <a:lnTo>
                    <a:pt x="3018" y="897"/>
                  </a:lnTo>
                  <a:lnTo>
                    <a:pt x="2925" y="910"/>
                  </a:lnTo>
                  <a:lnTo>
                    <a:pt x="2828" y="923"/>
                  </a:lnTo>
                  <a:lnTo>
                    <a:pt x="2729" y="934"/>
                  </a:lnTo>
                  <a:lnTo>
                    <a:pt x="2627" y="944"/>
                  </a:lnTo>
                  <a:lnTo>
                    <a:pt x="2522" y="952"/>
                  </a:lnTo>
                  <a:lnTo>
                    <a:pt x="2415" y="959"/>
                  </a:lnTo>
                  <a:lnTo>
                    <a:pt x="2305" y="965"/>
                  </a:lnTo>
                  <a:lnTo>
                    <a:pt x="2194" y="969"/>
                  </a:lnTo>
                  <a:lnTo>
                    <a:pt x="2080" y="971"/>
                  </a:lnTo>
                  <a:lnTo>
                    <a:pt x="1964" y="972"/>
                  </a:lnTo>
                  <a:lnTo>
                    <a:pt x="1849" y="971"/>
                  </a:lnTo>
                  <a:lnTo>
                    <a:pt x="1735" y="969"/>
                  </a:lnTo>
                  <a:lnTo>
                    <a:pt x="1624" y="965"/>
                  </a:lnTo>
                  <a:lnTo>
                    <a:pt x="1514" y="959"/>
                  </a:lnTo>
                  <a:lnTo>
                    <a:pt x="1407" y="952"/>
                  </a:lnTo>
                  <a:lnTo>
                    <a:pt x="1302" y="944"/>
                  </a:lnTo>
                  <a:lnTo>
                    <a:pt x="1200" y="934"/>
                  </a:lnTo>
                  <a:lnTo>
                    <a:pt x="1100" y="923"/>
                  </a:lnTo>
                  <a:lnTo>
                    <a:pt x="1004" y="910"/>
                  </a:lnTo>
                  <a:lnTo>
                    <a:pt x="911" y="897"/>
                  </a:lnTo>
                  <a:lnTo>
                    <a:pt x="822" y="882"/>
                  </a:lnTo>
                  <a:lnTo>
                    <a:pt x="736" y="865"/>
                  </a:lnTo>
                  <a:lnTo>
                    <a:pt x="654" y="848"/>
                  </a:lnTo>
                  <a:lnTo>
                    <a:pt x="575" y="830"/>
                  </a:lnTo>
                  <a:lnTo>
                    <a:pt x="501" y="811"/>
                  </a:lnTo>
                  <a:lnTo>
                    <a:pt x="432" y="790"/>
                  </a:lnTo>
                  <a:lnTo>
                    <a:pt x="366" y="769"/>
                  </a:lnTo>
                  <a:lnTo>
                    <a:pt x="306" y="747"/>
                  </a:lnTo>
                  <a:lnTo>
                    <a:pt x="250" y="724"/>
                  </a:lnTo>
                  <a:lnTo>
                    <a:pt x="154" y="675"/>
                  </a:lnTo>
                  <a:lnTo>
                    <a:pt x="80" y="624"/>
                  </a:lnTo>
                  <a:lnTo>
                    <a:pt x="29" y="571"/>
                  </a:lnTo>
                  <a:lnTo>
                    <a:pt x="3" y="515"/>
                  </a:lnTo>
                  <a:lnTo>
                    <a:pt x="0" y="486"/>
                  </a:lnTo>
                  <a:close/>
                </a:path>
              </a:pathLst>
            </a:custGeom>
            <a:noFill/>
            <a:ln w="609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
                <a:solidFill>
                  <a:schemeClr val="bg1"/>
                </a:solidFill>
              </a:endParaRPr>
            </a:p>
          </p:txBody>
        </p:sp>
        <p:sp>
          <p:nvSpPr>
            <p:cNvPr id="69" name="Text Box 45"/>
            <p:cNvSpPr txBox="1">
              <a:spLocks noChangeArrowheads="1"/>
            </p:cNvSpPr>
            <p:nvPr/>
          </p:nvSpPr>
          <p:spPr bwMode="auto">
            <a:xfrm>
              <a:off x="4887" y="1040"/>
              <a:ext cx="315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95"/>
                </a:lnSpc>
                <a:spcAft>
                  <a:spcPts val="800"/>
                </a:spcAft>
              </a:pPr>
              <a:r>
                <a:rPr sz="16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REGISTR</a:t>
              </a:r>
              <a:r>
                <a:rPr lang="en-US" sz="16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ATION</a:t>
              </a:r>
              <a:endParaRPr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0" name="Text Box 46"/>
            <p:cNvSpPr txBox="1">
              <a:spLocks noChangeArrowheads="1"/>
            </p:cNvSpPr>
            <p:nvPr/>
          </p:nvSpPr>
          <p:spPr bwMode="auto">
            <a:xfrm>
              <a:off x="5485" y="2389"/>
              <a:ext cx="201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95"/>
                </a:lnSpc>
                <a:spcAft>
                  <a:spcPts val="800"/>
                </a:spcAft>
              </a:pPr>
              <a:r>
                <a:rPr sz="16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16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OGIN</a:t>
              </a:r>
              <a:endParaRPr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1" name="Text Box 47"/>
            <p:cNvSpPr txBox="1">
              <a:spLocks noChangeArrowheads="1"/>
            </p:cNvSpPr>
            <p:nvPr/>
          </p:nvSpPr>
          <p:spPr bwMode="auto">
            <a:xfrm>
              <a:off x="5048" y="3716"/>
              <a:ext cx="217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95"/>
                </a:lnSpc>
                <a:spcAft>
                  <a:spcPts val="800"/>
                </a:spcAft>
              </a:pPr>
              <a:r>
                <a:rPr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CATEGORY’S</a:t>
              </a:r>
              <a:endParaRPr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2" name="Text Box 48"/>
            <p:cNvSpPr txBox="1">
              <a:spLocks noChangeArrowheads="1"/>
            </p:cNvSpPr>
            <p:nvPr/>
          </p:nvSpPr>
          <p:spPr bwMode="auto">
            <a:xfrm>
              <a:off x="4593" y="5005"/>
              <a:ext cx="6749"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69850">
                <a:lnSpc>
                  <a:spcPts val="1920"/>
                </a:lnSpc>
                <a:spcBef>
                  <a:spcPts val="155"/>
                </a:spcBef>
                <a:spcAft>
                  <a:spcPts val="800"/>
                </a:spcAft>
              </a:pPr>
              <a:r>
                <a:rPr lang="en-US" sz="16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CRYPTO COINS</a:t>
              </a:r>
              <a:endParaRPr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3" name="Text Box 49"/>
            <p:cNvSpPr txBox="1">
              <a:spLocks noChangeArrowheads="1"/>
            </p:cNvSpPr>
            <p:nvPr/>
          </p:nvSpPr>
          <p:spPr bwMode="auto">
            <a:xfrm>
              <a:off x="4665" y="6618"/>
              <a:ext cx="3375" cy="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69850">
                <a:lnSpc>
                  <a:spcPts val="1920"/>
                </a:lnSpc>
                <a:spcBef>
                  <a:spcPts val="155"/>
                </a:spcBef>
                <a:spcAft>
                  <a:spcPts val="800"/>
                </a:spcAft>
              </a:pPr>
              <a:r>
                <a:rPr lang="en-US" sz="16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CRYPTO COINS</a:t>
              </a:r>
              <a:endParaRPr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4" name="Text Box 50"/>
            <p:cNvSpPr txBox="1">
              <a:spLocks noChangeArrowheads="1"/>
            </p:cNvSpPr>
            <p:nvPr/>
          </p:nvSpPr>
          <p:spPr bwMode="auto">
            <a:xfrm>
              <a:off x="4305" y="9558"/>
              <a:ext cx="4931"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95"/>
                </a:lnSpc>
                <a:spcAft>
                  <a:spcPts val="800"/>
                </a:spcAft>
              </a:pPr>
              <a:r>
                <a:rPr sz="16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ADD</a:t>
              </a:r>
              <a:r>
                <a:rPr sz="1600" b="1" spc="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sz="16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sz="1600" b="1" spc="22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spc="22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FAVROUIT</a:t>
              </a:r>
              <a:endParaRPr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5" name="Text Box 51"/>
            <p:cNvSpPr txBox="1">
              <a:spLocks noChangeArrowheads="1"/>
            </p:cNvSpPr>
            <p:nvPr/>
          </p:nvSpPr>
          <p:spPr bwMode="auto">
            <a:xfrm>
              <a:off x="4455" y="8110"/>
              <a:ext cx="5629"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95"/>
                </a:lnSpc>
                <a:spcAft>
                  <a:spcPts val="800"/>
                </a:spcAft>
              </a:pPr>
              <a:r>
                <a:rPr lang="en-US" sz="16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LIVE PRICE CHART</a:t>
              </a:r>
              <a:endParaRPr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99" name="Title 1">
            <a:extLst>
              <a:ext uri="{FF2B5EF4-FFF2-40B4-BE49-F238E27FC236}">
                <a16:creationId xmlns="" xmlns:a16="http://schemas.microsoft.com/office/drawing/2014/main" id="{19304E83-A4F0-49C5-BB01-F5773509A2B3}"/>
              </a:ext>
            </a:extLst>
          </p:cNvPr>
          <p:cNvSpPr>
            <a:spLocks noGrp="1"/>
          </p:cNvSpPr>
          <p:nvPr>
            <p:ph type="title"/>
          </p:nvPr>
        </p:nvSpPr>
        <p:spPr>
          <a:xfrm>
            <a:off x="362185" y="355110"/>
            <a:ext cx="5385714" cy="432000"/>
          </a:xfrm>
        </p:spPr>
        <p:txBody>
          <a:bodyPr>
            <a:noAutofit/>
          </a:bodyPr>
          <a:lstStyle/>
          <a:p>
            <a:pPr marL="285750" indent="-28575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 </a:t>
            </a:r>
            <a:r>
              <a:rPr lang="en-US" sz="1800" b="1" dirty="0" smtClean="0">
                <a:solidFill>
                  <a:schemeClr val="bg1"/>
                </a:solidFill>
                <a:latin typeface="Times New Roman" panose="02020603050405020304" pitchFamily="18" charset="0"/>
                <a:cs typeface="Times New Roman" panose="02020603050405020304" pitchFamily="18" charset="0"/>
              </a:rPr>
              <a:t>Unified </a:t>
            </a:r>
            <a:r>
              <a:rPr lang="en-US" sz="1800" b="1" dirty="0">
                <a:solidFill>
                  <a:schemeClr val="bg1"/>
                </a:solidFill>
                <a:latin typeface="Times New Roman" panose="02020603050405020304" pitchFamily="18" charset="0"/>
                <a:cs typeface="Times New Roman" panose="02020603050405020304" pitchFamily="18" charset="0"/>
              </a:rPr>
              <a:t>Modelling Language </a:t>
            </a:r>
            <a:r>
              <a:rPr lang="en-US" sz="1800" b="1" dirty="0" smtClean="0">
                <a:solidFill>
                  <a:schemeClr val="bg1"/>
                </a:solidFill>
                <a:latin typeface="Times New Roman" panose="02020603050405020304" pitchFamily="18" charset="0"/>
                <a:cs typeface="Times New Roman" panose="02020603050405020304" pitchFamily="18" charset="0"/>
              </a:rPr>
              <a:t>:</a:t>
            </a:r>
            <a:br>
              <a:rPr lang="en-US" sz="1800" b="1" dirty="0" smtClean="0">
                <a:solidFill>
                  <a:schemeClr val="bg1"/>
                </a:solidFill>
                <a:latin typeface="Times New Roman" panose="02020603050405020304" pitchFamily="18" charset="0"/>
                <a:cs typeface="Times New Roman" panose="02020603050405020304" pitchFamily="18" charset="0"/>
              </a:rPr>
            </a:br>
            <a:r>
              <a:rPr lang="en-US" sz="1800" b="1" dirty="0" smtClean="0">
                <a:solidFill>
                  <a:schemeClr val="bg1"/>
                </a:solidFill>
                <a:latin typeface="Times New Roman" panose="02020603050405020304" pitchFamily="18" charset="0"/>
                <a:cs typeface="Times New Roman" panose="02020603050405020304" pitchFamily="18" charset="0"/>
              </a:rPr>
              <a:t>Use </a:t>
            </a:r>
            <a:r>
              <a:rPr lang="en-US" sz="1800" b="1" dirty="0">
                <a:solidFill>
                  <a:schemeClr val="bg1"/>
                </a:solidFill>
                <a:latin typeface="Times New Roman" panose="02020603050405020304" pitchFamily="18" charset="0"/>
                <a:cs typeface="Times New Roman" panose="02020603050405020304" pitchFamily="18" charset="0"/>
              </a:rPr>
              <a:t>Case Diagram :</a:t>
            </a:r>
            <a:endParaRPr lang="en-US" sz="1800" dirty="0">
              <a:solidFill>
                <a:schemeClr val="bg1"/>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04508047"/>
              </p:ext>
            </p:extLst>
          </p:nvPr>
        </p:nvGraphicFramePr>
        <p:xfrm>
          <a:off x="5364790" y="1155718"/>
          <a:ext cx="2719600" cy="2392045"/>
        </p:xfrm>
        <a:graphic>
          <a:graphicData uri="http://schemas.openxmlformats.org/drawingml/2006/table">
            <a:tbl>
              <a:tblPr firstRow="1" firstCol="1" lastRow="1" lastCol="1" bandRow="1" bandCol="1">
                <a:tableStyleId>{073A0DAA-6AF3-43AB-8588-CEC1D06C72B9}</a:tableStyleId>
              </a:tblPr>
              <a:tblGrid>
                <a:gridCol w="1457155"/>
                <a:gridCol w="1183958"/>
                <a:gridCol w="78487"/>
              </a:tblGrid>
              <a:tr h="408161">
                <a:tc gridSpan="2">
                  <a:txBody>
                    <a:bodyPr/>
                    <a:lstStyle/>
                    <a:p>
                      <a:pPr marL="899160" marR="889000" algn="ctr">
                        <a:spcBef>
                          <a:spcPts val="33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User</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hMerge="1">
                  <a:txBody>
                    <a:bodyPr/>
                    <a:lstStyle/>
                    <a:p>
                      <a:endParaRPr lang=""/>
                    </a:p>
                  </a:txBody>
                  <a:tcPr/>
                </a:tc>
                <a:tc rowSpan="7">
                  <a:txBody>
                    <a:bodyPr/>
                    <a:lstStyle/>
                    <a:p>
                      <a:pPr>
                        <a:spcAft>
                          <a:spcPts val="0"/>
                        </a:spcAft>
                      </a:pPr>
                      <a:r>
                        <a:rPr lang="en-US" sz="1600">
                          <a:solidFill>
                            <a:schemeClr val="bg1"/>
                          </a:solidFill>
                          <a:effectLst/>
                          <a:latin typeface="Times New Roman" panose="02020603050405020304" pitchFamily="18" charset="0"/>
                          <a:cs typeface="Times New Roman" panose="02020603050405020304" pitchFamily="18" charset="0"/>
                        </a:rPr>
                        <a:t> </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r h="255945">
                <a:tc gridSpan="2">
                  <a:txBody>
                    <a:bodyPr/>
                    <a:lstStyle/>
                    <a:p>
                      <a:pPr marL="97155">
                        <a:lnSpc>
                          <a:spcPts val="1675"/>
                        </a:lnSpc>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-Id</a:t>
                      </a:r>
                      <a:r>
                        <a:rPr lang="en-US" sz="1600" spc="-15" dirty="0">
                          <a:solidFill>
                            <a:schemeClr val="bg1"/>
                          </a:solidFill>
                          <a:effectLst/>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cs typeface="Times New Roman" panose="02020603050405020304" pitchFamily="18" charset="0"/>
                        </a:rPr>
                        <a:t>–</a:t>
                      </a:r>
                      <a:r>
                        <a:rPr lang="en-US" sz="1600" spc="-1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int</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hMerge="1">
                  <a:txBody>
                    <a:bodyPr/>
                    <a:lstStyle/>
                    <a:p>
                      <a:endParaRPr lang=""/>
                    </a:p>
                  </a:txBody>
                  <a:tcPr/>
                </a:tc>
                <a:tc vMerge="1">
                  <a:txBody>
                    <a:bodyPr/>
                    <a:lstStyle/>
                    <a:p>
                      <a:endParaRPr lang=""/>
                    </a:p>
                  </a:txBody>
                  <a:tcPr/>
                </a:tc>
              </a:tr>
              <a:tr h="270329">
                <a:tc gridSpan="2">
                  <a:txBody>
                    <a:bodyPr/>
                    <a:lstStyle/>
                    <a:p>
                      <a:pPr marL="97155">
                        <a:spcBef>
                          <a:spcPts val="335"/>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-Name</a:t>
                      </a:r>
                      <a:r>
                        <a:rPr lang="en-US" sz="1600" spc="-20">
                          <a:solidFill>
                            <a:schemeClr val="bg1"/>
                          </a:solidFill>
                          <a:effectLst/>
                          <a:latin typeface="Times New Roman" panose="02020603050405020304" pitchFamily="18" charset="0"/>
                          <a:cs typeface="Times New Roman" panose="02020603050405020304" pitchFamily="18" charset="0"/>
                        </a:rPr>
                        <a:t> </a:t>
                      </a:r>
                      <a:r>
                        <a:rPr lang="en-US" sz="1600">
                          <a:solidFill>
                            <a:schemeClr val="bg1"/>
                          </a:solidFill>
                          <a:effectLst/>
                          <a:latin typeface="Times New Roman" panose="02020603050405020304" pitchFamily="18" charset="0"/>
                          <a:cs typeface="Times New Roman" panose="02020603050405020304" pitchFamily="18" charset="0"/>
                        </a:rPr>
                        <a:t>–</a:t>
                      </a:r>
                      <a:r>
                        <a:rPr lang="en-US" sz="1600" spc="-15">
                          <a:solidFill>
                            <a:schemeClr val="bg1"/>
                          </a:solidFill>
                          <a:effectLst/>
                          <a:latin typeface="Times New Roman" panose="02020603050405020304" pitchFamily="18" charset="0"/>
                          <a:cs typeface="Times New Roman" panose="02020603050405020304" pitchFamily="18" charset="0"/>
                        </a:rPr>
                        <a:t> </a:t>
                      </a:r>
                      <a:r>
                        <a:rPr lang="en-US" sz="1600">
                          <a:solidFill>
                            <a:schemeClr val="bg1"/>
                          </a:solidFill>
                          <a:effectLst/>
                          <a:latin typeface="Times New Roman" panose="02020603050405020304" pitchFamily="18" charset="0"/>
                          <a:cs typeface="Times New Roman" panose="02020603050405020304" pitchFamily="18" charset="0"/>
                        </a:rPr>
                        <a:t>string</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hMerge="1">
                  <a:txBody>
                    <a:bodyPr/>
                    <a:lstStyle/>
                    <a:p>
                      <a:endParaRPr lang=""/>
                    </a:p>
                  </a:txBody>
                  <a:tcPr/>
                </a:tc>
                <a:tc vMerge="1">
                  <a:txBody>
                    <a:bodyPr/>
                    <a:lstStyle/>
                    <a:p>
                      <a:endParaRPr lang=""/>
                    </a:p>
                  </a:txBody>
                  <a:tcPr/>
                </a:tc>
              </a:tr>
              <a:tr h="270843">
                <a:tc gridSpan="2">
                  <a:txBody>
                    <a:bodyPr/>
                    <a:lstStyle/>
                    <a:p>
                      <a:pPr marL="97155">
                        <a:spcBef>
                          <a:spcPts val="335"/>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-Email</a:t>
                      </a:r>
                      <a:r>
                        <a:rPr lang="en-US" sz="1600" spc="-15" dirty="0">
                          <a:solidFill>
                            <a:schemeClr val="bg1"/>
                          </a:solidFill>
                          <a:effectLst/>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cs typeface="Times New Roman" panose="02020603050405020304" pitchFamily="18" charset="0"/>
                        </a:rPr>
                        <a:t>–</a:t>
                      </a:r>
                      <a:r>
                        <a:rPr lang="en-US" sz="1600" spc="-15" dirty="0">
                          <a:solidFill>
                            <a:schemeClr val="bg1"/>
                          </a:solidFill>
                          <a:effectLst/>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cs typeface="Times New Roman" panose="02020603050405020304" pitchFamily="18" charset="0"/>
                        </a:rPr>
                        <a:t>string</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hMerge="1">
                  <a:txBody>
                    <a:bodyPr/>
                    <a:lstStyle/>
                    <a:p>
                      <a:endParaRPr lang=""/>
                    </a:p>
                  </a:txBody>
                  <a:tcPr/>
                </a:tc>
                <a:tc vMerge="1">
                  <a:txBody>
                    <a:bodyPr/>
                    <a:lstStyle/>
                    <a:p>
                      <a:endParaRPr lang=""/>
                    </a:p>
                  </a:txBody>
                  <a:tcPr/>
                </a:tc>
              </a:tr>
              <a:tr h="261469">
                <a:tc gridSpan="2">
                  <a:txBody>
                    <a:bodyPr/>
                    <a:lstStyle/>
                    <a:p>
                      <a:pPr marL="97155">
                        <a:spcBef>
                          <a:spcPts val="345"/>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-Password</a:t>
                      </a:r>
                      <a:r>
                        <a:rPr lang="en-US" sz="1600" spc="-20" dirty="0">
                          <a:solidFill>
                            <a:schemeClr val="bg1"/>
                          </a:solidFill>
                          <a:effectLst/>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cs typeface="Times New Roman" panose="02020603050405020304" pitchFamily="18" charset="0"/>
                        </a:rPr>
                        <a:t>–</a:t>
                      </a:r>
                      <a:r>
                        <a:rPr lang="en-US" sz="1600" spc="-20" dirty="0">
                          <a:solidFill>
                            <a:schemeClr val="bg1"/>
                          </a:solidFill>
                          <a:effectLst/>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cs typeface="Times New Roman" panose="02020603050405020304" pitchFamily="18" charset="0"/>
                        </a:rPr>
                        <a:t>string</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hMerge="1">
                  <a:txBody>
                    <a:bodyPr/>
                    <a:lstStyle/>
                    <a:p>
                      <a:endParaRPr lang=""/>
                    </a:p>
                  </a:txBody>
                  <a:tcPr/>
                </a:tc>
                <a:tc vMerge="1">
                  <a:txBody>
                    <a:bodyPr/>
                    <a:lstStyle/>
                    <a:p>
                      <a:endParaRPr lang=""/>
                    </a:p>
                  </a:txBody>
                  <a:tcPr/>
                </a:tc>
              </a:tr>
              <a:tr h="272378">
                <a:tc gridSpan="2">
                  <a:txBody>
                    <a:bodyPr/>
                    <a:lstStyle/>
                    <a:p>
                      <a:pPr marL="97155">
                        <a:spcBef>
                          <a:spcPts val="36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+Login()</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hMerge="1">
                  <a:txBody>
                    <a:bodyPr/>
                    <a:lstStyle/>
                    <a:p>
                      <a:endParaRPr lang=""/>
                    </a:p>
                  </a:txBody>
                  <a:tcPr/>
                </a:tc>
                <a:tc vMerge="1">
                  <a:txBody>
                    <a:bodyPr/>
                    <a:lstStyle/>
                    <a:p>
                      <a:endParaRPr lang=""/>
                    </a:p>
                  </a:txBody>
                  <a:tcPr/>
                </a:tc>
              </a:tr>
              <a:tr h="0">
                <a:tc gridSpan="2">
                  <a:txBody>
                    <a:bodyPr/>
                    <a:lstStyle/>
                    <a:p>
                      <a:pPr marL="97155">
                        <a:spcBef>
                          <a:spcPts val="335"/>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+Registratio()</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hMerge="1">
                  <a:txBody>
                    <a:bodyPr/>
                    <a:lstStyle/>
                    <a:p>
                      <a:endParaRPr lang=""/>
                    </a:p>
                  </a:txBody>
                  <a:tcPr/>
                </a:tc>
                <a:tc vMerge="1">
                  <a:txBody>
                    <a:bodyPr/>
                    <a:lstStyle/>
                    <a:p>
                      <a:endParaRPr lang=""/>
                    </a:p>
                  </a:txBody>
                  <a:tcPr/>
                </a:tc>
              </a:tr>
              <a:tr h="409080">
                <a:tc>
                  <a:txBody>
                    <a:bodyPr/>
                    <a:lstStyle/>
                    <a:p>
                      <a:pPr>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gridSpan="2">
                  <a:txBody>
                    <a:bodyPr/>
                    <a:lstStyle/>
                    <a:p>
                      <a:pPr>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 </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hMerge="1">
                  <a:txBody>
                    <a:bodyPr/>
                    <a:lstStyle/>
                    <a:p>
                      <a:endParaRPr lang=""/>
                    </a:p>
                  </a:txBody>
                  <a:tcPr/>
                </a:tc>
              </a:tr>
            </a:tbl>
          </a:graphicData>
        </a:graphic>
      </p:graphicFrame>
      <p:sp>
        <p:nvSpPr>
          <p:cNvPr id="100" name="Title 1">
            <a:extLst>
              <a:ext uri="{FF2B5EF4-FFF2-40B4-BE49-F238E27FC236}">
                <a16:creationId xmlns="" xmlns:a16="http://schemas.microsoft.com/office/drawing/2014/main" id="{19304E83-A4F0-49C5-BB01-F5773509A2B3}"/>
              </a:ext>
            </a:extLst>
          </p:cNvPr>
          <p:cNvSpPr txBox="1">
            <a:spLocks/>
          </p:cNvSpPr>
          <p:nvPr/>
        </p:nvSpPr>
        <p:spPr>
          <a:xfrm>
            <a:off x="4676304" y="348824"/>
            <a:ext cx="5385714" cy="264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pPr marL="1200150" lvl="2" indent="-285750">
              <a:buFont typeface="Arial" panose="020B0604020202020204" pitchFamily="34" charset="0"/>
              <a:buChar char="•"/>
            </a:pPr>
            <a:r>
              <a:rPr lang="en-US" b="1" dirty="0" smtClean="0">
                <a:solidFill>
                  <a:schemeClr val="bg1"/>
                </a:solidFill>
                <a:latin typeface="Times New Roman" panose="02020603050405020304" pitchFamily="18" charset="0"/>
                <a:cs typeface="Times New Roman" panose="02020603050405020304" pitchFamily="18" charset="0"/>
              </a:rPr>
              <a:t>Class </a:t>
            </a:r>
            <a:r>
              <a:rPr lang="en-US" b="1" dirty="0">
                <a:solidFill>
                  <a:schemeClr val="bg1"/>
                </a:solidFill>
                <a:latin typeface="Times New Roman" panose="02020603050405020304" pitchFamily="18" charset="0"/>
                <a:cs typeface="Times New Roman" panose="02020603050405020304" pitchFamily="18" charset="0"/>
              </a:rPr>
              <a:t>Diagram :</a:t>
            </a:r>
            <a:endParaRPr lang="en-US" sz="1400" dirty="0">
              <a:solidFill>
                <a:schemeClr val="bg1"/>
              </a:solidFill>
              <a:latin typeface="Times New Roman" panose="02020603050405020304" pitchFamily="18" charset="0"/>
              <a:cs typeface="Times New Roman" panose="02020603050405020304" pitchFamily="18" charset="0"/>
            </a:endParaRPr>
          </a:p>
        </p:txBody>
      </p:sp>
      <p:graphicFrame>
        <p:nvGraphicFramePr>
          <p:cNvPr id="102" name="Table 101"/>
          <p:cNvGraphicFramePr>
            <a:graphicFrameLocks noGrp="1"/>
          </p:cNvGraphicFramePr>
          <p:nvPr>
            <p:extLst>
              <p:ext uri="{D42A27DB-BD31-4B8C-83A1-F6EECF244321}">
                <p14:modId xmlns:p14="http://schemas.microsoft.com/office/powerpoint/2010/main" val="2997239221"/>
              </p:ext>
            </p:extLst>
          </p:nvPr>
        </p:nvGraphicFramePr>
        <p:xfrm>
          <a:off x="8806264" y="1155718"/>
          <a:ext cx="2511508" cy="2488993"/>
        </p:xfrm>
        <a:graphic>
          <a:graphicData uri="http://schemas.openxmlformats.org/drawingml/2006/table">
            <a:tbl>
              <a:tblPr firstRow="1" firstCol="1" lastRow="1" lastCol="1" bandRow="1" bandCol="1">
                <a:tableStyleId>{073A0DAA-6AF3-43AB-8588-CEC1D06C72B9}</a:tableStyleId>
              </a:tblPr>
              <a:tblGrid>
                <a:gridCol w="72596"/>
                <a:gridCol w="353057"/>
                <a:gridCol w="2085855"/>
              </a:tblGrid>
              <a:tr h="259503">
                <a:tc rowSpan="3">
                  <a:txBody>
                    <a:bodyPr/>
                    <a:lstStyle/>
                    <a:p>
                      <a:pPr>
                        <a:spcAft>
                          <a:spcPts val="0"/>
                        </a:spcAft>
                      </a:pPr>
                      <a:r>
                        <a:rPr lang="en-US" sz="1600" dirty="0" smtClean="0">
                          <a:solidFill>
                            <a:schemeClr val="bg1"/>
                          </a:solidFill>
                          <a:effectLst/>
                          <a:latin typeface="Times New Roman" panose="02020603050405020304" pitchFamily="18" charset="0"/>
                          <a:cs typeface="Times New Roman" panose="02020603050405020304" pitchFamily="18" charset="0"/>
                        </a:rPr>
                        <a:t> </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gridSpan="2">
                  <a:txBody>
                    <a:bodyPr/>
                    <a:lstStyle/>
                    <a:p>
                      <a:pPr marL="492760">
                        <a:spcBef>
                          <a:spcPts val="330"/>
                        </a:spcBef>
                        <a:spcAft>
                          <a:spcPts val="0"/>
                        </a:spcAft>
                      </a:pPr>
                      <a:r>
                        <a:rPr lang="en-US" sz="1600">
                          <a:solidFill>
                            <a:schemeClr val="bg1"/>
                          </a:solidFill>
                          <a:effectLst/>
                        </a:rPr>
                        <a:t>Product</a:t>
                      </a:r>
                      <a:r>
                        <a:rPr lang="en-US" sz="1600" spc="-20">
                          <a:solidFill>
                            <a:schemeClr val="bg1"/>
                          </a:solidFill>
                          <a:effectLst/>
                        </a:rPr>
                        <a:t> </a:t>
                      </a:r>
                      <a:r>
                        <a:rPr lang="en-US" sz="1600">
                          <a:solidFill>
                            <a:schemeClr val="bg1"/>
                          </a:solidFill>
                          <a:effectLst/>
                        </a:rPr>
                        <a:t>List</a:t>
                      </a:r>
                      <a:endParaRPr lang="en-US" sz="16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
                    </a:p>
                  </a:txBody>
                  <a:tcPr/>
                </a:tc>
              </a:tr>
              <a:tr h="1020659">
                <a:tc vMerge="1">
                  <a:txBody>
                    <a:bodyPr/>
                    <a:lstStyle/>
                    <a:p>
                      <a:endParaRPr lang=""/>
                    </a:p>
                  </a:txBody>
                  <a:tcPr/>
                </a:tc>
                <a:tc gridSpan="2">
                  <a:txBody>
                    <a:bodyPr/>
                    <a:lstStyle/>
                    <a:p>
                      <a:pPr>
                        <a:spcBef>
                          <a:spcPts val="50"/>
                        </a:spcBef>
                        <a:spcAft>
                          <a:spcPts val="0"/>
                        </a:spcAft>
                      </a:pPr>
                      <a:r>
                        <a:rPr lang="en-US" sz="1600" dirty="0">
                          <a:solidFill>
                            <a:schemeClr val="bg1"/>
                          </a:solidFill>
                          <a:effectLst/>
                        </a:rPr>
                        <a:t> </a:t>
                      </a:r>
                    </a:p>
                    <a:p>
                      <a:pPr marL="96520">
                        <a:spcAft>
                          <a:spcPts val="0"/>
                        </a:spcAft>
                      </a:pPr>
                      <a:r>
                        <a:rPr lang="en-US" sz="1600" dirty="0" smtClean="0">
                          <a:solidFill>
                            <a:schemeClr val="bg1"/>
                          </a:solidFill>
                          <a:effectLst/>
                        </a:rPr>
                        <a:t>-Symbol–</a:t>
                      </a:r>
                      <a:r>
                        <a:rPr lang="en-US" sz="1600" spc="-20" dirty="0" smtClean="0">
                          <a:solidFill>
                            <a:schemeClr val="bg1"/>
                          </a:solidFill>
                          <a:effectLst/>
                        </a:rPr>
                        <a:t> </a:t>
                      </a:r>
                      <a:r>
                        <a:rPr lang="en-US" sz="1600" dirty="0">
                          <a:solidFill>
                            <a:schemeClr val="bg1"/>
                          </a:solidFill>
                          <a:effectLst/>
                        </a:rPr>
                        <a:t>string</a:t>
                      </a:r>
                    </a:p>
                    <a:p>
                      <a:pPr marL="96520">
                        <a:spcBef>
                          <a:spcPts val="930"/>
                        </a:spcBef>
                        <a:spcAft>
                          <a:spcPts val="0"/>
                        </a:spcAft>
                      </a:pPr>
                      <a:r>
                        <a:rPr lang="en-US" sz="1600" dirty="0" smtClean="0">
                          <a:solidFill>
                            <a:schemeClr val="bg1"/>
                          </a:solidFill>
                          <a:effectLst/>
                        </a:rPr>
                        <a:t>-</a:t>
                      </a:r>
                      <a:r>
                        <a:rPr lang="en-US" sz="1600" dirty="0" err="1" smtClean="0">
                          <a:solidFill>
                            <a:schemeClr val="bg1"/>
                          </a:solidFill>
                          <a:effectLst/>
                        </a:rPr>
                        <a:t>CoinName</a:t>
                      </a:r>
                      <a:r>
                        <a:rPr lang="en-US" sz="1600" spc="-25" dirty="0" smtClean="0">
                          <a:solidFill>
                            <a:schemeClr val="bg1"/>
                          </a:solidFill>
                          <a:effectLst/>
                        </a:rPr>
                        <a:t> </a:t>
                      </a:r>
                      <a:r>
                        <a:rPr lang="en-US" sz="1600" dirty="0">
                          <a:solidFill>
                            <a:schemeClr val="bg1"/>
                          </a:solidFill>
                          <a:effectLst/>
                        </a:rPr>
                        <a:t>–</a:t>
                      </a:r>
                      <a:r>
                        <a:rPr lang="en-US" sz="1600" spc="-20" dirty="0">
                          <a:solidFill>
                            <a:schemeClr val="bg1"/>
                          </a:solidFill>
                          <a:effectLst/>
                        </a:rPr>
                        <a:t> </a:t>
                      </a:r>
                      <a:r>
                        <a:rPr lang="en-US" sz="1600" dirty="0">
                          <a:solidFill>
                            <a:schemeClr val="bg1"/>
                          </a:solidFill>
                          <a:effectLst/>
                        </a:rPr>
                        <a:t>string</a:t>
                      </a:r>
                    </a:p>
                    <a:p>
                      <a:pPr marL="96520">
                        <a:spcBef>
                          <a:spcPts val="945"/>
                        </a:spcBef>
                        <a:spcAft>
                          <a:spcPts val="0"/>
                        </a:spcAft>
                      </a:pPr>
                      <a:r>
                        <a:rPr lang="en-US" sz="1600" dirty="0" smtClean="0">
                          <a:solidFill>
                            <a:schemeClr val="bg1"/>
                          </a:solidFill>
                          <a:effectLst/>
                        </a:rPr>
                        <a:t>-</a:t>
                      </a:r>
                      <a:r>
                        <a:rPr lang="en-US" sz="1600" dirty="0" err="1" smtClean="0">
                          <a:solidFill>
                            <a:schemeClr val="bg1"/>
                          </a:solidFill>
                          <a:effectLst/>
                        </a:rPr>
                        <a:t>CoinPrice</a:t>
                      </a:r>
                      <a:r>
                        <a:rPr lang="en-US" sz="1600" dirty="0" smtClean="0">
                          <a:solidFill>
                            <a:schemeClr val="bg1"/>
                          </a:solidFill>
                          <a:effectLst/>
                        </a:rPr>
                        <a:t>–</a:t>
                      </a:r>
                      <a:r>
                        <a:rPr lang="en-US" sz="1600" spc="-5" dirty="0" smtClean="0">
                          <a:solidFill>
                            <a:schemeClr val="bg1"/>
                          </a:solidFill>
                          <a:effectLst/>
                        </a:rPr>
                        <a:t> </a:t>
                      </a:r>
                      <a:r>
                        <a:rPr lang="en-US" sz="1600" dirty="0" err="1">
                          <a:solidFill>
                            <a:schemeClr val="bg1"/>
                          </a:solidFill>
                          <a:effectLst/>
                        </a:rPr>
                        <a:t>int</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
                    </a:p>
                  </a:txBody>
                  <a:tcPr/>
                </a:tc>
              </a:tr>
              <a:tr h="762062">
                <a:tc vMerge="1">
                  <a:txBody>
                    <a:bodyPr/>
                    <a:lstStyle/>
                    <a:p>
                      <a:endParaRPr lang=""/>
                    </a:p>
                  </a:txBody>
                  <a:tcPr/>
                </a:tc>
                <a:tc gridSpan="2">
                  <a:txBody>
                    <a:bodyPr/>
                    <a:lstStyle/>
                    <a:p>
                      <a:pPr marL="96520">
                        <a:spcBef>
                          <a:spcPts val="360"/>
                        </a:spcBef>
                        <a:spcAft>
                          <a:spcPts val="0"/>
                        </a:spcAft>
                      </a:pPr>
                      <a:r>
                        <a:rPr lang="en-US" sz="1600" dirty="0">
                          <a:solidFill>
                            <a:schemeClr val="bg1"/>
                          </a:solidFill>
                          <a:effectLst/>
                        </a:rPr>
                        <a:t>+Category’s</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
                    </a:p>
                  </a:txBody>
                  <a:tcPr/>
                </a:tc>
              </a:tr>
              <a:tr h="263468">
                <a:tc gridSpan="2">
                  <a:txBody>
                    <a:bodyPr/>
                    <a:lstStyle/>
                    <a:p>
                      <a:pPr>
                        <a:spcAft>
                          <a:spcPts val="0"/>
                        </a:spcAft>
                      </a:pPr>
                      <a:r>
                        <a:rPr lang="en-US" sz="1600">
                          <a:solidFill>
                            <a:schemeClr val="bg1"/>
                          </a:solidFill>
                          <a:effectLst/>
                        </a:rPr>
                        <a:t> </a:t>
                      </a:r>
                      <a:endParaRPr lang="en-US" sz="16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
                    </a:p>
                  </a:txBody>
                  <a:tcPr/>
                </a:tc>
                <a:tc>
                  <a:txBody>
                    <a:bodyPr/>
                    <a:lstStyle/>
                    <a:p>
                      <a:pPr>
                        <a:spcAft>
                          <a:spcPts val="0"/>
                        </a:spcAft>
                      </a:pPr>
                      <a:r>
                        <a:rPr lang="en-US" sz="1600" dirty="0">
                          <a:solidFill>
                            <a:schemeClr val="bg1"/>
                          </a:solidFill>
                          <a:effectLst/>
                        </a:rPr>
                        <a:t> </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bl>
          </a:graphicData>
        </a:graphic>
      </p:graphicFrame>
      <p:graphicFrame>
        <p:nvGraphicFramePr>
          <p:cNvPr id="104" name="Table 103"/>
          <p:cNvGraphicFramePr>
            <a:graphicFrameLocks noGrp="1"/>
          </p:cNvGraphicFramePr>
          <p:nvPr>
            <p:extLst>
              <p:ext uri="{D42A27DB-BD31-4B8C-83A1-F6EECF244321}">
                <p14:modId xmlns:p14="http://schemas.microsoft.com/office/powerpoint/2010/main" val="791870114"/>
              </p:ext>
            </p:extLst>
          </p:nvPr>
        </p:nvGraphicFramePr>
        <p:xfrm>
          <a:off x="7045694" y="4435406"/>
          <a:ext cx="2817963" cy="2303780"/>
        </p:xfrm>
        <a:graphic>
          <a:graphicData uri="http://schemas.openxmlformats.org/drawingml/2006/table">
            <a:tbl>
              <a:tblPr firstRow="1" firstCol="1" lastRow="1" lastCol="1" bandRow="1" bandCol="1">
                <a:tableStyleId>{073A0DAA-6AF3-43AB-8588-CEC1D06C72B9}</a:tableStyleId>
              </a:tblPr>
              <a:tblGrid>
                <a:gridCol w="1453700"/>
                <a:gridCol w="1364263"/>
              </a:tblGrid>
              <a:tr h="181509">
                <a:tc>
                  <a:txBody>
                    <a:bodyPr/>
                    <a:lstStyle/>
                    <a:p>
                      <a:pPr>
                        <a:spcAft>
                          <a:spcPts val="0"/>
                        </a:spcAft>
                      </a:pPr>
                      <a:r>
                        <a:rPr lang="en-US" sz="15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5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66213">
                <a:tc gridSpan="2">
                  <a:txBody>
                    <a:bodyPr/>
                    <a:lstStyle/>
                    <a:p>
                      <a:pPr marL="292735">
                        <a:spcBef>
                          <a:spcPts val="330"/>
                        </a:spcBef>
                        <a:spcAft>
                          <a:spcPts val="0"/>
                        </a:spcAft>
                      </a:pPr>
                      <a:r>
                        <a:rPr lang="en-US" sz="2200" dirty="0" err="1">
                          <a:effectLst/>
                        </a:rPr>
                        <a:t>roduct</a:t>
                      </a:r>
                      <a:r>
                        <a:rPr lang="en-US" sz="2200" spc="-20" dirty="0">
                          <a:effectLst/>
                        </a:rPr>
                        <a:t> </a:t>
                      </a:r>
                      <a:r>
                        <a:rPr lang="en-US" sz="2200" dirty="0">
                          <a:effectLst/>
                        </a:rPr>
                        <a:t>Details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
                    </a:p>
                  </a:txBody>
                  <a:tcPr/>
                </a:tc>
              </a:tr>
              <a:tr h="951913">
                <a:tc gridSpan="2">
                  <a:txBody>
                    <a:bodyPr/>
                    <a:lstStyle/>
                    <a:p>
                      <a:pPr marL="97790">
                        <a:lnSpc>
                          <a:spcPts val="1665"/>
                        </a:lnSpc>
                        <a:spcAft>
                          <a:spcPts val="0"/>
                        </a:spcAft>
                      </a:pPr>
                      <a:r>
                        <a:rPr lang="en-US" sz="1400" dirty="0">
                          <a:effectLst/>
                          <a:latin typeface="Times New Roman" panose="02020603050405020304" pitchFamily="18" charset="0"/>
                          <a:cs typeface="Times New Roman" panose="02020603050405020304" pitchFamily="18" charset="0"/>
                        </a:rPr>
                        <a:t>-Image</a:t>
                      </a:r>
                      <a:r>
                        <a:rPr lang="en-US" sz="1400" spc="-2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a:t>
                      </a:r>
                      <a:r>
                        <a:rPr lang="en-US" sz="1400" spc="-2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string</a:t>
                      </a:r>
                    </a:p>
                    <a:p>
                      <a:pPr marL="97790">
                        <a:spcBef>
                          <a:spcPts val="930"/>
                        </a:spcBef>
                        <a:spcAft>
                          <a:spcPts val="0"/>
                        </a:spcAft>
                      </a:pPr>
                      <a:r>
                        <a:rPr lang="en-US" sz="1400" dirty="0">
                          <a:effectLst/>
                          <a:latin typeface="Times New Roman" panose="02020603050405020304" pitchFamily="18" charset="0"/>
                          <a:cs typeface="Times New Roman" panose="02020603050405020304" pitchFamily="18" charset="0"/>
                        </a:rPr>
                        <a:t>-</a:t>
                      </a:r>
                      <a:r>
                        <a:rPr lang="en-US" sz="1400" dirty="0" err="1">
                          <a:effectLst/>
                          <a:latin typeface="Times New Roman" panose="02020603050405020304" pitchFamily="18" charset="0"/>
                          <a:cs typeface="Times New Roman" panose="02020603050405020304" pitchFamily="18" charset="0"/>
                        </a:rPr>
                        <a:t>Pname</a:t>
                      </a:r>
                      <a:r>
                        <a:rPr lang="en-US" sz="1400" spc="-2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a:t>
                      </a:r>
                      <a:r>
                        <a:rPr lang="en-US" sz="1400" spc="-2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string</a:t>
                      </a:r>
                    </a:p>
                    <a:p>
                      <a:pPr marL="97790">
                        <a:spcBef>
                          <a:spcPts val="945"/>
                        </a:spcBef>
                        <a:spcAft>
                          <a:spcPts val="0"/>
                        </a:spcAft>
                      </a:pPr>
                      <a:r>
                        <a:rPr lang="en-US" sz="1400" dirty="0">
                          <a:effectLst/>
                          <a:latin typeface="Times New Roman" panose="02020603050405020304" pitchFamily="18" charset="0"/>
                          <a:cs typeface="Times New Roman" panose="02020603050405020304" pitchFamily="18" charset="0"/>
                        </a:rPr>
                        <a:t>-</a:t>
                      </a:r>
                      <a:r>
                        <a:rPr lang="en-US" sz="1400" dirty="0" err="1">
                          <a:effectLst/>
                          <a:latin typeface="Times New Roman" panose="02020603050405020304" pitchFamily="18" charset="0"/>
                          <a:cs typeface="Times New Roman" panose="02020603050405020304" pitchFamily="18" charset="0"/>
                        </a:rPr>
                        <a:t>Pprice</a:t>
                      </a:r>
                      <a:r>
                        <a:rPr lang="en-US" sz="1400" dirty="0">
                          <a:effectLst/>
                          <a:latin typeface="Times New Roman" panose="02020603050405020304" pitchFamily="18" charset="0"/>
                          <a:cs typeface="Times New Roman" panose="02020603050405020304" pitchFamily="18" charset="0"/>
                        </a:rPr>
                        <a:t>–</a:t>
                      </a:r>
                      <a:r>
                        <a:rPr lang="en-US" sz="1400" dirty="0" err="1">
                          <a:effectLst/>
                          <a:latin typeface="Times New Roman" panose="02020603050405020304" pitchFamily="18" charset="0"/>
                          <a:cs typeface="Times New Roman" panose="02020603050405020304" pitchFamily="18" charset="0"/>
                        </a:rPr>
                        <a:t>int</a:t>
                      </a:r>
                      <a:endParaRPr lang="en-US" sz="1400" dirty="0">
                        <a:effectLst/>
                        <a:latin typeface="Times New Roman" panose="02020603050405020304" pitchFamily="18" charset="0"/>
                        <a:cs typeface="Times New Roman" panose="02020603050405020304" pitchFamily="18" charset="0"/>
                      </a:endParaRPr>
                    </a:p>
                    <a:p>
                      <a:pPr marL="97790">
                        <a:spcBef>
                          <a:spcPts val="930"/>
                        </a:spcBef>
                        <a:spcAft>
                          <a:spcPts val="0"/>
                        </a:spcAft>
                      </a:pPr>
                      <a:r>
                        <a:rPr lang="en-US" sz="1400" dirty="0">
                          <a:effectLst/>
                          <a:latin typeface="Times New Roman" panose="02020603050405020304" pitchFamily="18" charset="0"/>
                          <a:cs typeface="Times New Roman" panose="02020603050405020304" pitchFamily="18" charset="0"/>
                        </a:rPr>
                        <a:t>-</a:t>
                      </a:r>
                      <a:r>
                        <a:rPr lang="en-US" sz="1400" dirty="0" err="1">
                          <a:effectLst/>
                          <a:latin typeface="Times New Roman" panose="02020603050405020304" pitchFamily="18" charset="0"/>
                          <a:cs typeface="Times New Roman" panose="02020603050405020304" pitchFamily="18" charset="0"/>
                        </a:rPr>
                        <a:t>Desc</a:t>
                      </a:r>
                      <a:r>
                        <a:rPr lang="en-US" sz="1400" spc="-2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a:t>
                      </a:r>
                      <a:r>
                        <a:rPr lang="en-US" sz="1400" spc="-1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string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hMerge="1">
                  <a:txBody>
                    <a:bodyPr/>
                    <a:lstStyle/>
                    <a:p>
                      <a:endParaRPr lang=""/>
                    </a:p>
                  </a:txBody>
                  <a:tcPr/>
                </a:tc>
              </a:tr>
              <a:tr h="429571">
                <a:tc gridSpan="2">
                  <a:txBody>
                    <a:bodyPr/>
                    <a:lstStyle/>
                    <a:p>
                      <a:pPr marL="97790">
                        <a:spcBef>
                          <a:spcPts val="360"/>
                        </a:spcBef>
                        <a:spcAft>
                          <a:spcPts val="0"/>
                        </a:spcAft>
                      </a:pPr>
                      <a:r>
                        <a:rPr lang="en-US" sz="1400" dirty="0">
                          <a:effectLst/>
                          <a:latin typeface="Times New Roman" panose="02020603050405020304" pitchFamily="18" charset="0"/>
                          <a:cs typeface="Times New Roman" panose="02020603050405020304" pitchFamily="18" charset="0"/>
                        </a:rPr>
                        <a:t>+</a:t>
                      </a:r>
                      <a:r>
                        <a:rPr lang="en-US" sz="1400" dirty="0" err="1">
                          <a:effectLst/>
                          <a:latin typeface="Times New Roman" panose="02020603050405020304" pitchFamily="18" charset="0"/>
                          <a:cs typeface="Times New Roman" panose="02020603050405020304" pitchFamily="18" charset="0"/>
                        </a:rPr>
                        <a:t>ProDetails</a:t>
                      </a:r>
                      <a:endParaRPr lang="en-US" sz="1400" dirty="0">
                        <a:effectLst/>
                        <a:latin typeface="Times New Roman" panose="02020603050405020304" pitchFamily="18" charset="0"/>
                        <a:cs typeface="Times New Roman" panose="02020603050405020304" pitchFamily="18" charset="0"/>
                      </a:endParaRPr>
                    </a:p>
                    <a:p>
                      <a:pPr marL="97790">
                        <a:spcBef>
                          <a:spcPts val="945"/>
                        </a:spcBef>
                        <a:spcAft>
                          <a:spcPts val="0"/>
                        </a:spcAft>
                      </a:pPr>
                      <a:r>
                        <a:rPr lang="en-US" sz="1400" dirty="0">
                          <a:effectLst/>
                          <a:latin typeface="Times New Roman" panose="02020603050405020304" pitchFamily="18" charset="0"/>
                          <a:cs typeface="Times New Roman" panose="02020603050405020304" pitchFamily="18" charset="0"/>
                        </a:rPr>
                        <a:t>+Add</a:t>
                      </a:r>
                      <a:r>
                        <a:rPr lang="en-US" sz="1400" spc="-3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products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hMerge="1">
                  <a:txBody>
                    <a:bodyPr/>
                    <a:lstStyle/>
                    <a:p>
                      <a:endParaRPr lang=""/>
                    </a:p>
                  </a:txBody>
                  <a:tcPr/>
                </a:tc>
              </a:tr>
            </a:tbl>
          </a:graphicData>
        </a:graphic>
      </p:graphicFrame>
      <p:cxnSp>
        <p:nvCxnSpPr>
          <p:cNvPr id="107" name="Straight Connector 106"/>
          <p:cNvCxnSpPr/>
          <p:nvPr/>
        </p:nvCxnSpPr>
        <p:spPr>
          <a:xfrm>
            <a:off x="6724590" y="3547763"/>
            <a:ext cx="0" cy="443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0145970" y="3629823"/>
            <a:ext cx="0" cy="443822"/>
          </a:xfrm>
          <a:prstGeom prst="line">
            <a:avLst/>
          </a:prstGeom>
        </p:spPr>
        <p:style>
          <a:lnRef idx="1">
            <a:schemeClr val="accent1"/>
          </a:lnRef>
          <a:fillRef idx="0">
            <a:schemeClr val="accent1"/>
          </a:fillRef>
          <a:effectRef idx="0">
            <a:schemeClr val="accent1"/>
          </a:effectRef>
          <a:fontRef idx="minor">
            <a:schemeClr val="tx1"/>
          </a:fontRef>
        </p:style>
      </p:cxnSp>
      <p:sp>
        <p:nvSpPr>
          <p:cNvPr id="111" name="Freeform 2"/>
          <p:cNvSpPr>
            <a:spLocks/>
          </p:cNvSpPr>
          <p:nvPr/>
        </p:nvSpPr>
        <p:spPr bwMode="auto">
          <a:xfrm>
            <a:off x="8134001" y="3841566"/>
            <a:ext cx="641350" cy="300037"/>
          </a:xfrm>
          <a:custGeom>
            <a:avLst/>
            <a:gdLst>
              <a:gd name="T0" fmla="+- 0 5786 5786"/>
              <a:gd name="T1" fmla="*/ T0 w 730"/>
              <a:gd name="T2" fmla="+- 0 7422 7186"/>
              <a:gd name="T3" fmla="*/ 7422 h 473"/>
              <a:gd name="T4" fmla="+- 0 6151 5786"/>
              <a:gd name="T5" fmla="*/ T4 w 730"/>
              <a:gd name="T6" fmla="+- 0 7186 7186"/>
              <a:gd name="T7" fmla="*/ 7186 h 473"/>
              <a:gd name="T8" fmla="+- 0 6516 5786"/>
              <a:gd name="T9" fmla="*/ T8 w 730"/>
              <a:gd name="T10" fmla="+- 0 7422 7186"/>
              <a:gd name="T11" fmla="*/ 7422 h 473"/>
              <a:gd name="T12" fmla="+- 0 6151 5786"/>
              <a:gd name="T13" fmla="*/ T12 w 730"/>
              <a:gd name="T14" fmla="+- 0 7658 7186"/>
              <a:gd name="T15" fmla="*/ 7658 h 473"/>
              <a:gd name="T16" fmla="+- 0 5786 5786"/>
              <a:gd name="T17" fmla="*/ T16 w 730"/>
              <a:gd name="T18" fmla="+- 0 7422 7186"/>
              <a:gd name="T19" fmla="*/ 7422 h 473"/>
            </a:gdLst>
            <a:ahLst/>
            <a:cxnLst>
              <a:cxn ang="0">
                <a:pos x="T1" y="T3"/>
              </a:cxn>
              <a:cxn ang="0">
                <a:pos x="T5" y="T7"/>
              </a:cxn>
              <a:cxn ang="0">
                <a:pos x="T9" y="T11"/>
              </a:cxn>
              <a:cxn ang="0">
                <a:pos x="T13" y="T15"/>
              </a:cxn>
              <a:cxn ang="0">
                <a:pos x="T17" y="T19"/>
              </a:cxn>
            </a:cxnLst>
            <a:rect l="0" t="0" r="r" b="b"/>
            <a:pathLst>
              <a:path w="730" h="473">
                <a:moveTo>
                  <a:pt x="0" y="236"/>
                </a:moveTo>
                <a:lnTo>
                  <a:pt x="365" y="0"/>
                </a:lnTo>
                <a:lnTo>
                  <a:pt x="730" y="236"/>
                </a:lnTo>
                <a:lnTo>
                  <a:pt x="365" y="472"/>
                </a:lnTo>
                <a:lnTo>
                  <a:pt x="0" y="236"/>
                </a:lnTo>
                <a:close/>
              </a:path>
            </a:pathLst>
          </a:custGeom>
          <a:noFill/>
          <a:ln w="12192">
            <a:solidFill>
              <a:srgbClr val="5B9BD4"/>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
          </a:p>
        </p:txBody>
      </p:sp>
      <p:cxnSp>
        <p:nvCxnSpPr>
          <p:cNvPr id="113" name="Straight Connector 112"/>
          <p:cNvCxnSpPr/>
          <p:nvPr/>
        </p:nvCxnSpPr>
        <p:spPr>
          <a:xfrm>
            <a:off x="6724590" y="3991584"/>
            <a:ext cx="14094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8775351" y="4008068"/>
            <a:ext cx="14094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8454676" y="4141603"/>
            <a:ext cx="0" cy="2760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365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E6AC9832-FB01-464A-9824-61887B77997E}"/>
              </a:ext>
            </a:extLst>
          </p:cNvPr>
          <p:cNvSpPr>
            <a:spLocks noGrp="1"/>
          </p:cNvSpPr>
          <p:nvPr>
            <p:ph type="sldNum" sz="quarter" idx="33"/>
          </p:nvPr>
        </p:nvSpPr>
        <p:spPr>
          <a:xfrm>
            <a:off x="9307286" y="6423321"/>
            <a:ext cx="2743200" cy="365125"/>
          </a:xfrm>
          <a:solidFill>
            <a:schemeClr val="tx1">
              <a:lumMod val="95000"/>
              <a:lumOff val="5000"/>
            </a:schemeClr>
          </a:solidFill>
        </p:spPr>
        <p:txBody>
          <a:bodyPr/>
          <a:lstStyle/>
          <a:p>
            <a:fld id="{19B51A1E-902D-48AF-9020-955120F399B6}" type="slidenum">
              <a:rPr lang="en-US" smtClean="0">
                <a:solidFill>
                  <a:schemeClr val="bg1"/>
                </a:solidFill>
                <a:latin typeface="Cambria" panose="02040503050406030204" pitchFamily="18" charset="0"/>
                <a:ea typeface="Cambria" panose="02040503050406030204" pitchFamily="18" charset="0"/>
              </a:rPr>
              <a:pPr/>
              <a:t>6</a:t>
            </a:fld>
            <a:endParaRPr lang="en-US" dirty="0">
              <a:solidFill>
                <a:schemeClr val="bg1"/>
              </a:solidFill>
              <a:latin typeface="Cambria" panose="02040503050406030204" pitchFamily="18" charset="0"/>
              <a:ea typeface="Cambria" panose="02040503050406030204" pitchFamily="18" charset="0"/>
            </a:endParaRPr>
          </a:p>
        </p:txBody>
      </p:sp>
      <p:sp>
        <p:nvSpPr>
          <p:cNvPr id="99" name="Title 1">
            <a:extLst>
              <a:ext uri="{FF2B5EF4-FFF2-40B4-BE49-F238E27FC236}">
                <a16:creationId xmlns="" xmlns:a16="http://schemas.microsoft.com/office/drawing/2014/main" id="{19304E83-A4F0-49C5-BB01-F5773509A2B3}"/>
              </a:ext>
            </a:extLst>
          </p:cNvPr>
          <p:cNvSpPr>
            <a:spLocks noGrp="1"/>
          </p:cNvSpPr>
          <p:nvPr>
            <p:ph type="title"/>
          </p:nvPr>
        </p:nvSpPr>
        <p:spPr>
          <a:xfrm>
            <a:off x="362185" y="355110"/>
            <a:ext cx="5385714" cy="432000"/>
          </a:xfrm>
        </p:spPr>
        <p:txBody>
          <a:bodyPr>
            <a:noAutofit/>
          </a:bodyPr>
          <a:lstStyle/>
          <a:p>
            <a:pPr marL="342900" lvl="2" indent="-342900">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Activity Diagram </a:t>
            </a:r>
            <a:r>
              <a:rPr lang="en-US" sz="2000" b="1" dirty="0" smtClean="0">
                <a:solidFill>
                  <a:schemeClr val="bg1"/>
                </a:solidFill>
                <a:latin typeface="Times New Roman" panose="02020603050405020304" pitchFamily="18" charset="0"/>
                <a:cs typeface="Times New Roman" panose="02020603050405020304" pitchFamily="18" charset="0"/>
              </a:rPr>
              <a:t/>
            </a:r>
            <a:br>
              <a:rPr lang="en-US" sz="2000" b="1" dirty="0" smtClean="0">
                <a:solidFill>
                  <a:schemeClr val="bg1"/>
                </a:solidFill>
                <a:latin typeface="Times New Roman" panose="02020603050405020304" pitchFamily="18" charset="0"/>
                <a:cs typeface="Times New Roman" panose="02020603050405020304" pitchFamily="18" charset="0"/>
              </a:rPr>
            </a:br>
            <a:r>
              <a:rPr lang="en-US" b="1" dirty="0" smtClean="0">
                <a:solidFill>
                  <a:schemeClr val="bg1"/>
                </a:solidFill>
                <a:latin typeface="Times New Roman" panose="02020603050405020304" pitchFamily="18" charset="0"/>
                <a:cs typeface="Times New Roman" panose="02020603050405020304" pitchFamily="18" charset="0"/>
              </a:rPr>
              <a:t>Registration </a:t>
            </a:r>
            <a:r>
              <a:rPr lang="en-US" b="1" dirty="0">
                <a:solidFill>
                  <a:schemeClr val="bg1"/>
                </a:solidFill>
                <a:latin typeface="Times New Roman" panose="02020603050405020304" pitchFamily="18" charset="0"/>
                <a:cs typeface="Times New Roman" panose="02020603050405020304" pitchFamily="18" charset="0"/>
              </a:rPr>
              <a:t>Activity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85" y="936921"/>
            <a:ext cx="4994895" cy="5486400"/>
          </a:xfrm>
          <a:prstGeom prst="rect">
            <a:avLst/>
          </a:prstGeom>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6">
                  <a:lumMod val="60000"/>
                  <a:lumOff val="40000"/>
                </a:schemeClr>
              </a:gs>
            </a:gsLst>
            <a:lin ang="5400000" scaled="1"/>
          </a:gradFill>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178" y="936921"/>
            <a:ext cx="5082886" cy="5486400"/>
          </a:xfrm>
          <a:prstGeom prst="rect">
            <a:avLst/>
          </a:prstGeom>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6">
                  <a:lumMod val="60000"/>
                  <a:lumOff val="40000"/>
                </a:schemeClr>
              </a:gs>
            </a:gsLst>
            <a:lin ang="5400000" scaled="1"/>
          </a:gradFill>
        </p:spPr>
      </p:pic>
      <p:sp>
        <p:nvSpPr>
          <p:cNvPr id="17" name="Title 1">
            <a:extLst>
              <a:ext uri="{FF2B5EF4-FFF2-40B4-BE49-F238E27FC236}">
                <a16:creationId xmlns="" xmlns:a16="http://schemas.microsoft.com/office/drawing/2014/main" id="{19304E83-A4F0-49C5-BB01-F5773509A2B3}"/>
              </a:ext>
            </a:extLst>
          </p:cNvPr>
          <p:cNvSpPr txBox="1">
            <a:spLocks/>
          </p:cNvSpPr>
          <p:nvPr/>
        </p:nvSpPr>
        <p:spPr>
          <a:xfrm>
            <a:off x="6208764" y="355110"/>
            <a:ext cx="5385714" cy="43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pPr marL="342900" lvl="2" indent="-342900">
              <a:buFont typeface="Arial" panose="020B0604020202020204" pitchFamily="34" charset="0"/>
              <a:buChar char="•"/>
            </a:pPr>
            <a:r>
              <a:rPr lang="en-US" sz="2000" b="1" kern="0" smtClean="0">
                <a:solidFill>
                  <a:schemeClr val="bg1"/>
                </a:solidFill>
                <a:latin typeface="Times New Roman" panose="02020603050405020304" pitchFamily="18" charset="0"/>
                <a:cs typeface="Times New Roman" panose="02020603050405020304" pitchFamily="18" charset="0"/>
              </a:rPr>
              <a:t>Login </a:t>
            </a:r>
            <a:r>
              <a:rPr lang="en-US" b="1" kern="0" smtClean="0">
                <a:solidFill>
                  <a:schemeClr val="bg1"/>
                </a:solidFill>
                <a:latin typeface="Times New Roman" panose="02020603050405020304" pitchFamily="18" charset="0"/>
                <a:cs typeface="Times New Roman" panose="02020603050405020304" pitchFamily="18" charset="0"/>
              </a:rPr>
              <a:t>Activity </a:t>
            </a:r>
            <a:endParaRPr lang="en-US" b="1" kern="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49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00B3D2B-613A-41BE-987D-E6A1324B456D}"/>
              </a:ext>
            </a:extLst>
          </p:cNvPr>
          <p:cNvSpPr>
            <a:spLocks noGrp="1"/>
          </p:cNvSpPr>
          <p:nvPr>
            <p:ph type="title"/>
          </p:nvPr>
        </p:nvSpPr>
        <p:spPr>
          <a:xfrm>
            <a:off x="0" y="2152360"/>
            <a:ext cx="9470165" cy="1958400"/>
          </a:xfrm>
        </p:spPr>
        <p:txBody>
          <a:bodyPr/>
          <a:lstStyle/>
          <a:p>
            <a:r>
              <a:rPr lang="en-US"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DFD – CRYPTO WALLET </a:t>
            </a:r>
            <a:endParaRPr lang="en-US"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10" name="Text Placeholder 9">
            <a:extLst>
              <a:ext uri="{FF2B5EF4-FFF2-40B4-BE49-F238E27FC236}">
                <a16:creationId xmlns="" xmlns:a16="http://schemas.microsoft.com/office/drawing/2014/main" id="{2972F17A-D965-40B9-8ABB-C634072DBCC0}"/>
              </a:ext>
            </a:extLst>
          </p:cNvPr>
          <p:cNvSpPr>
            <a:spLocks noGrp="1"/>
          </p:cNvSpPr>
          <p:nvPr>
            <p:ph type="body" sz="quarter" idx="13"/>
          </p:nvPr>
        </p:nvSpPr>
        <p:spPr>
          <a:xfrm>
            <a:off x="0" y="4110760"/>
            <a:ext cx="7372350" cy="1100565"/>
          </a:xfrm>
        </p:spPr>
        <p:txBody>
          <a:bodyPr/>
          <a:lstStyle/>
          <a:p>
            <a:r>
              <a:rPr lang="en-US" sz="4000" b="1" dirty="0" smtClean="0">
                <a:latin typeface="Cambria" panose="02040503050406030204" pitchFamily="18" charset="0"/>
                <a:ea typeface="Cambria" panose="02040503050406030204" pitchFamily="18" charset="0"/>
              </a:rPr>
              <a:t>Data Flow Diagram</a:t>
            </a:r>
            <a:endParaRPr lang="en-US" sz="4000" b="1" dirty="0">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solidFill>
                  <a:schemeClr val="bg1"/>
                </a:solidFill>
                <a:latin typeface="Cambria" panose="02040503050406030204" pitchFamily="18" charset="0"/>
                <a:ea typeface="Cambria" panose="02040503050406030204" pitchFamily="18" charset="0"/>
              </a:rPr>
              <a:pPr/>
              <a:t>7</a:t>
            </a:fld>
            <a:endParaRPr lang="en-US"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55446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FB4D5-DA14-4F29-9320-2DE0A6B571B9}"/>
              </a:ext>
            </a:extLst>
          </p:cNvPr>
          <p:cNvSpPr>
            <a:spLocks noGrp="1"/>
          </p:cNvSpPr>
          <p:nvPr>
            <p:ph type="title"/>
          </p:nvPr>
        </p:nvSpPr>
        <p:spPr>
          <a:xfrm>
            <a:off x="648000" y="648000"/>
            <a:ext cx="11328000" cy="432000"/>
          </a:xfrm>
        </p:spPr>
        <p:txBody>
          <a:bodyPr>
            <a:normAutofit fontScale="90000"/>
          </a:bodyPr>
          <a:lstStyle/>
          <a:p>
            <a:r>
              <a:rPr lang="en-US" sz="5500" dirty="0" smtClean="0">
                <a:solidFill>
                  <a:schemeClr val="bg1"/>
                </a:solidFill>
                <a:latin typeface="Cambria" panose="02040503050406030204" pitchFamily="18" charset="0"/>
                <a:ea typeface="Cambria" panose="02040503050406030204" pitchFamily="18" charset="0"/>
              </a:rPr>
              <a:t>LEVEL  0  DFD</a:t>
            </a:r>
            <a:endParaRPr lang="en-US" sz="5500" dirty="0">
              <a:solidFill>
                <a:schemeClr val="bg1"/>
              </a:solidFill>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solidFill>
                  <a:schemeClr val="bg1"/>
                </a:solidFill>
                <a:latin typeface="Cambria" panose="02040503050406030204" pitchFamily="18" charset="0"/>
                <a:ea typeface="Cambria" panose="02040503050406030204" pitchFamily="18" charset="0"/>
              </a:rPr>
              <a:pPr/>
              <a:t>8</a:t>
            </a:fld>
            <a:endParaRPr lang="en-US" dirty="0">
              <a:solidFill>
                <a:schemeClr val="bg1"/>
              </a:solidFill>
              <a:latin typeface="Cambria" panose="02040503050406030204" pitchFamily="18" charset="0"/>
              <a:ea typeface="Cambria" panose="02040503050406030204" pitchFamily="18" charset="0"/>
            </a:endParaRPr>
          </a:p>
        </p:txBody>
      </p:sp>
      <p:sp>
        <p:nvSpPr>
          <p:cNvPr id="4" name="Oval 3"/>
          <p:cNvSpPr/>
          <p:nvPr/>
        </p:nvSpPr>
        <p:spPr>
          <a:xfrm>
            <a:off x="4235824" y="2111320"/>
            <a:ext cx="2891117" cy="3080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ea typeface="Cambria" panose="02040503050406030204" pitchFamily="18" charset="0"/>
              </a:rPr>
              <a:t>Cr</a:t>
            </a:r>
            <a:r>
              <a:rPr lang="" b="1" dirty="0" smtClean="0">
                <a:solidFill>
                  <a:schemeClr val="tx1"/>
                </a:solidFill>
                <a:latin typeface="Cambria" panose="02040503050406030204" pitchFamily="18" charset="0"/>
                <a:ea typeface="Cambria" panose="02040503050406030204" pitchFamily="18" charset="0"/>
              </a:rPr>
              <a:t>ypto Wallet</a:t>
            </a:r>
          </a:p>
          <a:p>
            <a:pPr algn="ctr"/>
            <a:r>
              <a:rPr lang="" b="1" dirty="0" smtClean="0">
                <a:solidFill>
                  <a:schemeClr val="tx1"/>
                </a:solidFill>
                <a:latin typeface="Cambria" panose="02040503050406030204" pitchFamily="18" charset="0"/>
                <a:ea typeface="Cambria" panose="02040503050406030204" pitchFamily="18" charset="0"/>
              </a:rPr>
              <a:t>Application</a:t>
            </a:r>
            <a:endParaRPr lang="" b="1" dirty="0">
              <a:solidFill>
                <a:schemeClr val="tx1"/>
              </a:solidFill>
              <a:latin typeface="Cambria" panose="02040503050406030204" pitchFamily="18" charset="0"/>
              <a:ea typeface="Cambria" panose="02040503050406030204" pitchFamily="18" charset="0"/>
            </a:endParaRPr>
          </a:p>
        </p:txBody>
      </p:sp>
      <p:sp>
        <p:nvSpPr>
          <p:cNvPr id="28" name="Rectangle 27"/>
          <p:cNvSpPr/>
          <p:nvPr/>
        </p:nvSpPr>
        <p:spPr>
          <a:xfrm>
            <a:off x="8985176" y="1551994"/>
            <a:ext cx="2774824" cy="559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 sz="2700" dirty="0" smtClean="0">
                <a:solidFill>
                  <a:schemeClr val="tx1"/>
                </a:solidFill>
                <a:latin typeface="Cambria" panose="02040503050406030204" pitchFamily="18" charset="0"/>
                <a:ea typeface="Cambria" panose="02040503050406030204" pitchFamily="18" charset="0"/>
                <a:cs typeface="Arial" panose="020B0604020202020204" pitchFamily="34" charset="0"/>
              </a:rPr>
              <a:t>View Currencies</a:t>
            </a:r>
            <a:endParaRPr lang="" sz="2700" dirty="0">
              <a:solidFill>
                <a:schemeClr val="tx1"/>
              </a:solidFill>
              <a:latin typeface="Cambria" panose="02040503050406030204" pitchFamily="18" charset="0"/>
              <a:ea typeface="Cambria" panose="02040503050406030204" pitchFamily="18" charset="0"/>
              <a:cs typeface="Arial" panose="020B0604020202020204" pitchFamily="34" charset="0"/>
            </a:endParaRPr>
          </a:p>
        </p:txBody>
      </p:sp>
      <p:sp>
        <p:nvSpPr>
          <p:cNvPr id="29" name="Rectangle 28"/>
          <p:cNvSpPr/>
          <p:nvPr/>
        </p:nvSpPr>
        <p:spPr>
          <a:xfrm>
            <a:off x="748298" y="3399147"/>
            <a:ext cx="2068306" cy="559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 sz="4000" dirty="0" smtClean="0">
                <a:solidFill>
                  <a:schemeClr val="tx1"/>
                </a:solidFill>
                <a:latin typeface="Cambria" panose="02040503050406030204" pitchFamily="18" charset="0"/>
                <a:ea typeface="Cambria" panose="02040503050406030204" pitchFamily="18" charset="0"/>
                <a:cs typeface="Arial" panose="020B0604020202020204" pitchFamily="34" charset="0"/>
              </a:rPr>
              <a:t>user</a:t>
            </a:r>
            <a:endParaRPr lang="" sz="4000" dirty="0">
              <a:solidFill>
                <a:schemeClr val="tx1"/>
              </a:solidFill>
              <a:latin typeface="Cambria" panose="02040503050406030204" pitchFamily="18" charset="0"/>
              <a:ea typeface="Cambria" panose="02040503050406030204" pitchFamily="18" charset="0"/>
              <a:cs typeface="Arial" panose="020B0604020202020204" pitchFamily="34" charset="0"/>
            </a:endParaRPr>
          </a:p>
        </p:txBody>
      </p:sp>
      <p:sp>
        <p:nvSpPr>
          <p:cNvPr id="30" name="Rectangle 29"/>
          <p:cNvSpPr/>
          <p:nvPr/>
        </p:nvSpPr>
        <p:spPr>
          <a:xfrm>
            <a:off x="8696407" y="4911880"/>
            <a:ext cx="3291840" cy="559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 sz="2700" dirty="0" smtClean="0">
                <a:solidFill>
                  <a:schemeClr val="tx1"/>
                </a:solidFill>
                <a:latin typeface="Cambria" panose="02040503050406030204" pitchFamily="18" charset="0"/>
                <a:ea typeface="Cambria" panose="02040503050406030204" pitchFamily="18" charset="0"/>
                <a:cs typeface="Arial" panose="020B0604020202020204" pitchFamily="34" charset="0"/>
              </a:rPr>
              <a:t>Add Favrouite Coins</a:t>
            </a:r>
            <a:endParaRPr lang="" sz="2700" dirty="0">
              <a:solidFill>
                <a:schemeClr val="tx1"/>
              </a:solidFill>
              <a:latin typeface="Cambria" panose="02040503050406030204" pitchFamily="18" charset="0"/>
              <a:ea typeface="Cambria" panose="02040503050406030204" pitchFamily="18" charset="0"/>
              <a:cs typeface="Arial" panose="020B0604020202020204" pitchFamily="34" charset="0"/>
            </a:endParaRPr>
          </a:p>
        </p:txBody>
      </p:sp>
      <p:cxnSp>
        <p:nvCxnSpPr>
          <p:cNvPr id="35" name="Straight Arrow Connector 34"/>
          <p:cNvCxnSpPr/>
          <p:nvPr/>
        </p:nvCxnSpPr>
        <p:spPr>
          <a:xfrm flipV="1">
            <a:off x="2377589" y="3678810"/>
            <a:ext cx="1763338" cy="1"/>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a:off x="7126941" y="1959429"/>
            <a:ext cx="1858235" cy="1004963"/>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flipV="1">
            <a:off x="7126941" y="4168218"/>
            <a:ext cx="1569466" cy="840445"/>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00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FB4D5-DA14-4F29-9320-2DE0A6B571B9}"/>
              </a:ext>
            </a:extLst>
          </p:cNvPr>
          <p:cNvSpPr>
            <a:spLocks noGrp="1"/>
          </p:cNvSpPr>
          <p:nvPr>
            <p:ph type="title"/>
          </p:nvPr>
        </p:nvSpPr>
        <p:spPr>
          <a:xfrm>
            <a:off x="648000" y="648000"/>
            <a:ext cx="11328000" cy="432000"/>
          </a:xfrm>
        </p:spPr>
        <p:txBody>
          <a:bodyPr>
            <a:normAutofit fontScale="90000"/>
          </a:bodyPr>
          <a:lstStyle/>
          <a:p>
            <a:r>
              <a:rPr lang="en-US" sz="5500" dirty="0" smtClean="0">
                <a:solidFill>
                  <a:schemeClr val="bg1"/>
                </a:solidFill>
                <a:latin typeface="Cambria" panose="02040503050406030204" pitchFamily="18" charset="0"/>
                <a:ea typeface="Cambria" panose="02040503050406030204" pitchFamily="18" charset="0"/>
              </a:rPr>
              <a:t>LEVEL  1 DFD</a:t>
            </a:r>
            <a:endParaRPr lang="en-US" sz="5500" dirty="0">
              <a:solidFill>
                <a:schemeClr val="bg1"/>
              </a:solidFill>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 xmlns:a16="http://schemas.microsoft.com/office/drawing/2014/main" id="{00A34EBD-7DEA-4599-A81B-0A363A0E17FC}"/>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latin typeface="Cambria" panose="02040503050406030204" pitchFamily="18" charset="0"/>
                <a:ea typeface="Cambria" panose="02040503050406030204" pitchFamily="18" charset="0"/>
              </a:rPr>
              <a:pPr/>
              <a:t>9</a:t>
            </a:fld>
            <a:endParaRPr lang="en-US" dirty="0">
              <a:latin typeface="Cambria" panose="02040503050406030204" pitchFamily="18" charset="0"/>
              <a:ea typeface="Cambria" panose="02040503050406030204" pitchFamily="18" charset="0"/>
            </a:endParaRPr>
          </a:p>
        </p:txBody>
      </p:sp>
      <p:sp>
        <p:nvSpPr>
          <p:cNvPr id="3" name="Rectangle 2"/>
          <p:cNvSpPr/>
          <p:nvPr/>
        </p:nvSpPr>
        <p:spPr>
          <a:xfrm>
            <a:off x="527237" y="3879198"/>
            <a:ext cx="2904130" cy="559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 sz="2700" dirty="0">
                <a:solidFill>
                  <a:schemeClr val="tx1"/>
                </a:solidFill>
                <a:latin typeface="Cambria" panose="02040503050406030204" pitchFamily="18" charset="0"/>
                <a:ea typeface="Cambria" panose="02040503050406030204" pitchFamily="18" charset="0"/>
                <a:cs typeface="Arial" panose="020B0604020202020204" pitchFamily="34" charset="0"/>
              </a:rPr>
              <a:t>View Currencies</a:t>
            </a:r>
          </a:p>
        </p:txBody>
      </p:sp>
      <p:sp>
        <p:nvSpPr>
          <p:cNvPr id="4" name="Oval 3"/>
          <p:cNvSpPr/>
          <p:nvPr/>
        </p:nvSpPr>
        <p:spPr>
          <a:xfrm>
            <a:off x="4776793" y="1408603"/>
            <a:ext cx="1656796" cy="13726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Cambria" panose="02040503050406030204" pitchFamily="18" charset="0"/>
                <a:ea typeface="Cambria" panose="02040503050406030204" pitchFamily="18" charset="0"/>
              </a:rPr>
              <a:t>SignUp</a:t>
            </a:r>
            <a:r>
              <a:rPr lang="en-US" b="1" dirty="0" smtClean="0">
                <a:solidFill>
                  <a:schemeClr val="tx1"/>
                </a:solidFill>
                <a:latin typeface="Cambria" panose="02040503050406030204" pitchFamily="18" charset="0"/>
                <a:ea typeface="Cambria" panose="02040503050406030204" pitchFamily="18" charset="0"/>
              </a:rPr>
              <a:t>/</a:t>
            </a:r>
          </a:p>
          <a:p>
            <a:pPr algn="ctr"/>
            <a:r>
              <a:rPr lang="en-US" b="1" dirty="0" err="1" smtClean="0">
                <a:solidFill>
                  <a:schemeClr val="tx1"/>
                </a:solidFill>
                <a:latin typeface="Cambria" panose="02040503050406030204" pitchFamily="18" charset="0"/>
                <a:ea typeface="Cambria" panose="02040503050406030204" pitchFamily="18" charset="0"/>
              </a:rPr>
              <a:t>SignIn</a:t>
            </a:r>
            <a:endParaRPr lang="en-US" b="1" dirty="0" smtClean="0">
              <a:solidFill>
                <a:schemeClr val="tx1"/>
              </a:solidFill>
              <a:latin typeface="Cambria" panose="02040503050406030204" pitchFamily="18" charset="0"/>
              <a:ea typeface="Cambria" panose="02040503050406030204" pitchFamily="18" charset="0"/>
            </a:endParaRPr>
          </a:p>
          <a:p>
            <a:pPr algn="ctr"/>
            <a:r>
              <a:rPr lang="en-US" b="1" dirty="0" smtClean="0">
                <a:solidFill>
                  <a:schemeClr val="tx1"/>
                </a:solidFill>
                <a:latin typeface="Cambria" panose="02040503050406030204" pitchFamily="18" charset="0"/>
                <a:ea typeface="Cambria" panose="02040503050406030204" pitchFamily="18" charset="0"/>
              </a:rPr>
              <a:t>(1)</a:t>
            </a:r>
          </a:p>
        </p:txBody>
      </p:sp>
      <p:sp>
        <p:nvSpPr>
          <p:cNvPr id="29" name="Rectangle 28"/>
          <p:cNvSpPr/>
          <p:nvPr/>
        </p:nvSpPr>
        <p:spPr>
          <a:xfrm>
            <a:off x="945149" y="1903826"/>
            <a:ext cx="2068306" cy="559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 sz="4000" dirty="0" smtClean="0">
                <a:solidFill>
                  <a:schemeClr val="tx1"/>
                </a:solidFill>
                <a:latin typeface="Cambria" panose="02040503050406030204" pitchFamily="18" charset="0"/>
                <a:ea typeface="Cambria" panose="02040503050406030204" pitchFamily="18" charset="0"/>
                <a:cs typeface="Arial" panose="020B0604020202020204" pitchFamily="34" charset="0"/>
              </a:rPr>
              <a:t>user</a:t>
            </a:r>
            <a:endParaRPr lang="" sz="4000" dirty="0">
              <a:solidFill>
                <a:schemeClr val="tx1"/>
              </a:solidFill>
              <a:latin typeface="Cambria" panose="02040503050406030204" pitchFamily="18" charset="0"/>
              <a:ea typeface="Cambria" panose="02040503050406030204" pitchFamily="18" charset="0"/>
              <a:cs typeface="Arial" panose="020B0604020202020204" pitchFamily="34" charset="0"/>
            </a:endParaRPr>
          </a:p>
        </p:txBody>
      </p:sp>
      <p:sp>
        <p:nvSpPr>
          <p:cNvPr id="30" name="Rectangle 29"/>
          <p:cNvSpPr/>
          <p:nvPr/>
        </p:nvSpPr>
        <p:spPr>
          <a:xfrm>
            <a:off x="897407" y="5617228"/>
            <a:ext cx="2997717" cy="559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 sz="2700" dirty="0" smtClean="0">
                <a:solidFill>
                  <a:schemeClr val="tx1"/>
                </a:solidFill>
                <a:latin typeface="Cambria" panose="02040503050406030204" pitchFamily="18" charset="0"/>
                <a:ea typeface="Cambria" panose="02040503050406030204" pitchFamily="18" charset="0"/>
                <a:cs typeface="Arial" panose="020B0604020202020204" pitchFamily="34" charset="0"/>
              </a:rPr>
              <a:t>Add Favrouite Coin</a:t>
            </a:r>
            <a:endParaRPr lang="" sz="2700" dirty="0">
              <a:solidFill>
                <a:schemeClr val="tx1"/>
              </a:solidFill>
              <a:latin typeface="Cambria" panose="02040503050406030204" pitchFamily="18" charset="0"/>
              <a:ea typeface="Cambria" panose="02040503050406030204" pitchFamily="18" charset="0"/>
              <a:cs typeface="Arial" panose="020B0604020202020204" pitchFamily="34" charset="0"/>
            </a:endParaRPr>
          </a:p>
        </p:txBody>
      </p:sp>
      <p:cxnSp>
        <p:nvCxnSpPr>
          <p:cNvPr id="31" name="Straight Arrow Connector 30"/>
          <p:cNvCxnSpPr/>
          <p:nvPr/>
        </p:nvCxnSpPr>
        <p:spPr>
          <a:xfrm flipV="1">
            <a:off x="3013455" y="2017047"/>
            <a:ext cx="1763338" cy="1"/>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34" name="Title 1">
            <a:extLst>
              <a:ext uri="{FF2B5EF4-FFF2-40B4-BE49-F238E27FC236}">
                <a16:creationId xmlns="" xmlns:a16="http://schemas.microsoft.com/office/drawing/2014/main" id="{623FB4D5-DA14-4F29-9320-2DE0A6B571B9}"/>
              </a:ext>
            </a:extLst>
          </p:cNvPr>
          <p:cNvSpPr txBox="1">
            <a:spLocks/>
          </p:cNvSpPr>
          <p:nvPr/>
        </p:nvSpPr>
        <p:spPr>
          <a:xfrm>
            <a:off x="3223393" y="1637619"/>
            <a:ext cx="3995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700" dirty="0" smtClean="0">
                <a:solidFill>
                  <a:schemeClr val="bg1"/>
                </a:solidFill>
                <a:latin typeface="Cambria" panose="02040503050406030204" pitchFamily="18" charset="0"/>
                <a:ea typeface="Cambria" panose="02040503050406030204" pitchFamily="18" charset="0"/>
              </a:rPr>
              <a:t>Check User </a:t>
            </a:r>
            <a:r>
              <a:rPr lang="en-US" sz="1700" dirty="0" err="1" smtClean="0">
                <a:solidFill>
                  <a:schemeClr val="bg1"/>
                </a:solidFill>
                <a:latin typeface="Cambria" panose="02040503050406030204" pitchFamily="18" charset="0"/>
                <a:ea typeface="Cambria" panose="02040503050406030204" pitchFamily="18" charset="0"/>
              </a:rPr>
              <a:t>Auth</a:t>
            </a:r>
            <a:endParaRPr lang="en-US" sz="1700" dirty="0">
              <a:solidFill>
                <a:schemeClr val="bg1"/>
              </a:solidFill>
              <a:latin typeface="Cambria" panose="02040503050406030204" pitchFamily="18" charset="0"/>
              <a:ea typeface="Cambria" panose="02040503050406030204" pitchFamily="18" charset="0"/>
            </a:endParaRPr>
          </a:p>
        </p:txBody>
      </p:sp>
      <p:sp>
        <p:nvSpPr>
          <p:cNvPr id="35" name="Title 1">
            <a:extLst>
              <a:ext uri="{FF2B5EF4-FFF2-40B4-BE49-F238E27FC236}">
                <a16:creationId xmlns="" xmlns:a16="http://schemas.microsoft.com/office/drawing/2014/main" id="{623FB4D5-DA14-4F29-9320-2DE0A6B571B9}"/>
              </a:ext>
            </a:extLst>
          </p:cNvPr>
          <p:cNvSpPr txBox="1">
            <a:spLocks/>
          </p:cNvSpPr>
          <p:nvPr/>
        </p:nvSpPr>
        <p:spPr>
          <a:xfrm>
            <a:off x="3435645" y="2263194"/>
            <a:ext cx="3995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700" dirty="0" err="1" smtClean="0">
                <a:solidFill>
                  <a:schemeClr val="bg1"/>
                </a:solidFill>
                <a:latin typeface="Cambria" panose="02040503050406030204" pitchFamily="18" charset="0"/>
                <a:ea typeface="Cambria" panose="02040503050406030204" pitchFamily="18" charset="0"/>
              </a:rPr>
              <a:t>isAuthorized</a:t>
            </a:r>
            <a:endParaRPr lang="en-US" sz="1700" dirty="0">
              <a:solidFill>
                <a:schemeClr val="bg1"/>
              </a:solidFill>
              <a:latin typeface="Cambria" panose="02040503050406030204" pitchFamily="18" charset="0"/>
              <a:ea typeface="Cambria" panose="02040503050406030204" pitchFamily="18" charset="0"/>
            </a:endParaRPr>
          </a:p>
        </p:txBody>
      </p:sp>
      <p:cxnSp>
        <p:nvCxnSpPr>
          <p:cNvPr id="36" name="Straight Arrow Connector 35"/>
          <p:cNvCxnSpPr/>
          <p:nvPr/>
        </p:nvCxnSpPr>
        <p:spPr>
          <a:xfrm flipH="1" flipV="1">
            <a:off x="3148347" y="2333804"/>
            <a:ext cx="1687138" cy="9295"/>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flipH="1" flipV="1">
            <a:off x="6461827" y="1934828"/>
            <a:ext cx="2686560" cy="18165"/>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42" name="Title 1">
            <a:extLst>
              <a:ext uri="{FF2B5EF4-FFF2-40B4-BE49-F238E27FC236}">
                <a16:creationId xmlns="" xmlns:a16="http://schemas.microsoft.com/office/drawing/2014/main" id="{623FB4D5-DA14-4F29-9320-2DE0A6B571B9}"/>
              </a:ext>
            </a:extLst>
          </p:cNvPr>
          <p:cNvSpPr txBox="1">
            <a:spLocks/>
          </p:cNvSpPr>
          <p:nvPr/>
        </p:nvSpPr>
        <p:spPr>
          <a:xfrm>
            <a:off x="7275307" y="1513814"/>
            <a:ext cx="1803955"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700" dirty="0" err="1">
                <a:solidFill>
                  <a:schemeClr val="bg1"/>
                </a:solidFill>
                <a:latin typeface="Cambria" panose="02040503050406030204" pitchFamily="18" charset="0"/>
                <a:ea typeface="Cambria" panose="02040503050406030204" pitchFamily="18" charset="0"/>
              </a:rPr>
              <a:t>isAuthorized</a:t>
            </a:r>
            <a:endParaRPr lang="en-US" sz="1700" dirty="0">
              <a:solidFill>
                <a:schemeClr val="bg1"/>
              </a:solidFill>
              <a:latin typeface="Cambria" panose="02040503050406030204" pitchFamily="18" charset="0"/>
              <a:ea typeface="Cambria" panose="02040503050406030204" pitchFamily="18" charset="0"/>
            </a:endParaRPr>
          </a:p>
        </p:txBody>
      </p:sp>
      <p:sp>
        <p:nvSpPr>
          <p:cNvPr id="43" name="Title 1">
            <a:extLst>
              <a:ext uri="{FF2B5EF4-FFF2-40B4-BE49-F238E27FC236}">
                <a16:creationId xmlns="" xmlns:a16="http://schemas.microsoft.com/office/drawing/2014/main" id="{623FB4D5-DA14-4F29-9320-2DE0A6B571B9}"/>
              </a:ext>
            </a:extLst>
          </p:cNvPr>
          <p:cNvSpPr txBox="1">
            <a:spLocks/>
          </p:cNvSpPr>
          <p:nvPr/>
        </p:nvSpPr>
        <p:spPr>
          <a:xfrm>
            <a:off x="7196519" y="2270373"/>
            <a:ext cx="3995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700" dirty="0" err="1" smtClean="0">
                <a:solidFill>
                  <a:schemeClr val="bg1"/>
                </a:solidFill>
                <a:latin typeface="Cambria" panose="02040503050406030204" pitchFamily="18" charset="0"/>
                <a:ea typeface="Cambria" panose="02040503050406030204" pitchFamily="18" charset="0"/>
              </a:rPr>
              <a:t>isAuthorized</a:t>
            </a:r>
            <a:endParaRPr lang="en-US" sz="1700" dirty="0">
              <a:solidFill>
                <a:schemeClr val="bg1"/>
              </a:solidFill>
              <a:latin typeface="Cambria" panose="02040503050406030204" pitchFamily="18" charset="0"/>
              <a:ea typeface="Cambria" panose="02040503050406030204" pitchFamily="18" charset="0"/>
            </a:endParaRPr>
          </a:p>
        </p:txBody>
      </p:sp>
      <p:cxnSp>
        <p:nvCxnSpPr>
          <p:cNvPr id="52" name="Straight Arrow Connector 51"/>
          <p:cNvCxnSpPr/>
          <p:nvPr/>
        </p:nvCxnSpPr>
        <p:spPr>
          <a:xfrm flipV="1">
            <a:off x="6369257" y="2326709"/>
            <a:ext cx="2824799" cy="837"/>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24" name="Oval 23"/>
          <p:cNvSpPr/>
          <p:nvPr/>
        </p:nvSpPr>
        <p:spPr>
          <a:xfrm>
            <a:off x="5377476" y="3312164"/>
            <a:ext cx="1869048" cy="14404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ea typeface="Cambria" panose="02040503050406030204" pitchFamily="18" charset="0"/>
              </a:rPr>
              <a:t>REQUEST/</a:t>
            </a:r>
          </a:p>
          <a:p>
            <a:pPr algn="ctr"/>
            <a:r>
              <a:rPr lang="en-US" b="1" dirty="0" smtClean="0">
                <a:solidFill>
                  <a:schemeClr val="tx1"/>
                </a:solidFill>
                <a:latin typeface="Cambria" panose="02040503050406030204" pitchFamily="18" charset="0"/>
                <a:ea typeface="Cambria" panose="02040503050406030204" pitchFamily="18" charset="0"/>
              </a:rPr>
              <a:t>RESPONSE</a:t>
            </a:r>
          </a:p>
          <a:p>
            <a:pPr algn="ctr"/>
            <a:r>
              <a:rPr lang="en-US" b="1" dirty="0" smtClean="0">
                <a:solidFill>
                  <a:schemeClr val="tx1"/>
                </a:solidFill>
                <a:latin typeface="Cambria" panose="02040503050406030204" pitchFamily="18" charset="0"/>
                <a:ea typeface="Cambria" panose="02040503050406030204" pitchFamily="18" charset="0"/>
              </a:rPr>
              <a:t>(2)</a:t>
            </a:r>
          </a:p>
        </p:txBody>
      </p:sp>
      <p:cxnSp>
        <p:nvCxnSpPr>
          <p:cNvPr id="25" name="Straight Arrow Connector 24"/>
          <p:cNvCxnSpPr/>
          <p:nvPr/>
        </p:nvCxnSpPr>
        <p:spPr>
          <a:xfrm flipV="1">
            <a:off x="3431367" y="3978532"/>
            <a:ext cx="2001814" cy="30177"/>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26" name="Title 1">
            <a:extLst>
              <a:ext uri="{FF2B5EF4-FFF2-40B4-BE49-F238E27FC236}">
                <a16:creationId xmlns="" xmlns:a16="http://schemas.microsoft.com/office/drawing/2014/main" id="{623FB4D5-DA14-4F29-9320-2DE0A6B571B9}"/>
              </a:ext>
            </a:extLst>
          </p:cNvPr>
          <p:cNvSpPr txBox="1">
            <a:spLocks/>
          </p:cNvSpPr>
          <p:nvPr/>
        </p:nvSpPr>
        <p:spPr>
          <a:xfrm>
            <a:off x="3641306" y="3629279"/>
            <a:ext cx="1463726"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algn="ctr"/>
            <a:r>
              <a:rPr lang="en-US" sz="1700" dirty="0" smtClean="0">
                <a:solidFill>
                  <a:schemeClr val="bg1"/>
                </a:solidFill>
                <a:latin typeface="Cambria" panose="02040503050406030204" pitchFamily="18" charset="0"/>
                <a:ea typeface="Cambria" panose="02040503050406030204" pitchFamily="18" charset="0"/>
              </a:rPr>
              <a:t>Request</a:t>
            </a:r>
            <a:endParaRPr lang="en-US" sz="1700" dirty="0">
              <a:solidFill>
                <a:schemeClr val="bg1"/>
              </a:solidFill>
              <a:latin typeface="Cambria" panose="02040503050406030204" pitchFamily="18" charset="0"/>
              <a:ea typeface="Cambria" panose="02040503050406030204" pitchFamily="18" charset="0"/>
            </a:endParaRPr>
          </a:p>
        </p:txBody>
      </p:sp>
      <p:sp>
        <p:nvSpPr>
          <p:cNvPr id="28" name="Title 1">
            <a:extLst>
              <a:ext uri="{FF2B5EF4-FFF2-40B4-BE49-F238E27FC236}">
                <a16:creationId xmlns="" xmlns:a16="http://schemas.microsoft.com/office/drawing/2014/main" id="{623FB4D5-DA14-4F29-9320-2DE0A6B571B9}"/>
              </a:ext>
            </a:extLst>
          </p:cNvPr>
          <p:cNvSpPr txBox="1">
            <a:spLocks/>
          </p:cNvSpPr>
          <p:nvPr/>
        </p:nvSpPr>
        <p:spPr>
          <a:xfrm>
            <a:off x="3853557" y="4254854"/>
            <a:ext cx="3995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700" dirty="0" smtClean="0">
                <a:solidFill>
                  <a:schemeClr val="bg1"/>
                </a:solidFill>
                <a:latin typeface="Cambria" panose="02040503050406030204" pitchFamily="18" charset="0"/>
                <a:ea typeface="Cambria" panose="02040503050406030204" pitchFamily="18" charset="0"/>
              </a:rPr>
              <a:t>Currency data</a:t>
            </a:r>
            <a:endParaRPr lang="en-US" sz="1700" dirty="0">
              <a:solidFill>
                <a:schemeClr val="bg1"/>
              </a:solidFill>
              <a:latin typeface="Cambria" panose="02040503050406030204" pitchFamily="18" charset="0"/>
              <a:ea typeface="Cambria" panose="02040503050406030204" pitchFamily="18" charset="0"/>
            </a:endParaRPr>
          </a:p>
        </p:txBody>
      </p:sp>
      <p:cxnSp>
        <p:nvCxnSpPr>
          <p:cNvPr id="33" name="Straight Arrow Connector 32"/>
          <p:cNvCxnSpPr/>
          <p:nvPr/>
        </p:nvCxnSpPr>
        <p:spPr>
          <a:xfrm flipH="1">
            <a:off x="3566259" y="4319206"/>
            <a:ext cx="1836014" cy="6259"/>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flipV="1">
            <a:off x="7218465" y="3927974"/>
            <a:ext cx="2247237" cy="68953"/>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44" name="Title 1">
            <a:extLst>
              <a:ext uri="{FF2B5EF4-FFF2-40B4-BE49-F238E27FC236}">
                <a16:creationId xmlns="" xmlns:a16="http://schemas.microsoft.com/office/drawing/2014/main" id="{623FB4D5-DA14-4F29-9320-2DE0A6B571B9}"/>
              </a:ext>
            </a:extLst>
          </p:cNvPr>
          <p:cNvSpPr txBox="1">
            <a:spLocks/>
          </p:cNvSpPr>
          <p:nvPr/>
        </p:nvSpPr>
        <p:spPr>
          <a:xfrm>
            <a:off x="7983252" y="3576709"/>
            <a:ext cx="821844"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700" dirty="0" smtClean="0">
                <a:solidFill>
                  <a:schemeClr val="bg1"/>
                </a:solidFill>
                <a:latin typeface="Cambria" panose="02040503050406030204" pitchFamily="18" charset="0"/>
                <a:ea typeface="Cambria" panose="02040503050406030204" pitchFamily="18" charset="0"/>
              </a:rPr>
              <a:t>Request</a:t>
            </a:r>
            <a:endParaRPr lang="en-US" sz="1700" dirty="0">
              <a:solidFill>
                <a:schemeClr val="bg1"/>
              </a:solidFill>
              <a:latin typeface="Cambria" panose="02040503050406030204" pitchFamily="18" charset="0"/>
              <a:ea typeface="Cambria" panose="02040503050406030204" pitchFamily="18" charset="0"/>
            </a:endParaRPr>
          </a:p>
        </p:txBody>
      </p:sp>
      <p:sp>
        <p:nvSpPr>
          <p:cNvPr id="45" name="Title 1">
            <a:extLst>
              <a:ext uri="{FF2B5EF4-FFF2-40B4-BE49-F238E27FC236}">
                <a16:creationId xmlns="" xmlns:a16="http://schemas.microsoft.com/office/drawing/2014/main" id="{623FB4D5-DA14-4F29-9320-2DE0A6B571B9}"/>
              </a:ext>
            </a:extLst>
          </p:cNvPr>
          <p:cNvSpPr txBox="1">
            <a:spLocks/>
          </p:cNvSpPr>
          <p:nvPr/>
        </p:nvSpPr>
        <p:spPr>
          <a:xfrm>
            <a:off x="7622232" y="4216474"/>
            <a:ext cx="3995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700" dirty="0" err="1" smtClean="0">
                <a:solidFill>
                  <a:schemeClr val="bg1"/>
                </a:solidFill>
                <a:latin typeface="Cambria" panose="02040503050406030204" pitchFamily="18" charset="0"/>
                <a:ea typeface="Cambria" panose="02040503050406030204" pitchFamily="18" charset="0"/>
              </a:rPr>
              <a:t>Responce</a:t>
            </a:r>
            <a:endParaRPr lang="en-US" sz="1700" dirty="0">
              <a:solidFill>
                <a:schemeClr val="bg1"/>
              </a:solidFill>
              <a:latin typeface="Cambria" panose="02040503050406030204" pitchFamily="18" charset="0"/>
              <a:ea typeface="Cambria" panose="02040503050406030204" pitchFamily="18" charset="0"/>
            </a:endParaRPr>
          </a:p>
        </p:txBody>
      </p:sp>
      <p:cxnSp>
        <p:nvCxnSpPr>
          <p:cNvPr id="46" name="Straight Arrow Connector 45"/>
          <p:cNvCxnSpPr/>
          <p:nvPr/>
        </p:nvCxnSpPr>
        <p:spPr>
          <a:xfrm flipH="1">
            <a:off x="7271321" y="4254854"/>
            <a:ext cx="2194382" cy="22387"/>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47" name="Oval 46"/>
          <p:cNvSpPr/>
          <p:nvPr/>
        </p:nvSpPr>
        <p:spPr>
          <a:xfrm>
            <a:off x="5701949" y="5163059"/>
            <a:ext cx="1569372" cy="1208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Cambria" panose="02040503050406030204" pitchFamily="18" charset="0"/>
                <a:ea typeface="Cambria" panose="02040503050406030204" pitchFamily="18" charset="0"/>
              </a:rPr>
              <a:t>isAuthenticate</a:t>
            </a:r>
            <a:endParaRPr lang="en-US" b="1" dirty="0" smtClean="0">
              <a:solidFill>
                <a:schemeClr val="tx1"/>
              </a:solidFill>
              <a:latin typeface="Cambria" panose="02040503050406030204" pitchFamily="18" charset="0"/>
              <a:ea typeface="Cambria" panose="02040503050406030204" pitchFamily="18" charset="0"/>
            </a:endParaRPr>
          </a:p>
          <a:p>
            <a:pPr algn="ctr"/>
            <a:r>
              <a:rPr lang="en-US" b="1" dirty="0" smtClean="0">
                <a:solidFill>
                  <a:schemeClr val="tx1"/>
                </a:solidFill>
                <a:latin typeface="Cambria" panose="02040503050406030204" pitchFamily="18" charset="0"/>
                <a:ea typeface="Cambria" panose="02040503050406030204" pitchFamily="18" charset="0"/>
              </a:rPr>
              <a:t>(3)</a:t>
            </a:r>
          </a:p>
        </p:txBody>
      </p:sp>
      <p:cxnSp>
        <p:nvCxnSpPr>
          <p:cNvPr id="61" name="Straight Arrow Connector 60"/>
          <p:cNvCxnSpPr/>
          <p:nvPr/>
        </p:nvCxnSpPr>
        <p:spPr>
          <a:xfrm flipV="1">
            <a:off x="3901948" y="5653077"/>
            <a:ext cx="2001814" cy="30177"/>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62" name="Title 1">
            <a:extLst>
              <a:ext uri="{FF2B5EF4-FFF2-40B4-BE49-F238E27FC236}">
                <a16:creationId xmlns="" xmlns:a16="http://schemas.microsoft.com/office/drawing/2014/main" id="{623FB4D5-DA14-4F29-9320-2DE0A6B571B9}"/>
              </a:ext>
            </a:extLst>
          </p:cNvPr>
          <p:cNvSpPr txBox="1">
            <a:spLocks/>
          </p:cNvSpPr>
          <p:nvPr/>
        </p:nvSpPr>
        <p:spPr>
          <a:xfrm>
            <a:off x="4111887" y="5303824"/>
            <a:ext cx="1463726"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algn="ctr"/>
            <a:r>
              <a:rPr lang="en-US" sz="1700" dirty="0" smtClean="0">
                <a:solidFill>
                  <a:schemeClr val="bg1"/>
                </a:solidFill>
                <a:latin typeface="Cambria" panose="02040503050406030204" pitchFamily="18" charset="0"/>
                <a:ea typeface="Cambria" panose="02040503050406030204" pitchFamily="18" charset="0"/>
              </a:rPr>
              <a:t>Request</a:t>
            </a:r>
            <a:endParaRPr lang="en-US" sz="1700" dirty="0">
              <a:solidFill>
                <a:schemeClr val="bg1"/>
              </a:solidFill>
              <a:latin typeface="Cambria" panose="02040503050406030204" pitchFamily="18" charset="0"/>
              <a:ea typeface="Cambria" panose="02040503050406030204" pitchFamily="18" charset="0"/>
            </a:endParaRPr>
          </a:p>
        </p:txBody>
      </p:sp>
      <p:sp>
        <p:nvSpPr>
          <p:cNvPr id="63" name="Title 1">
            <a:extLst>
              <a:ext uri="{FF2B5EF4-FFF2-40B4-BE49-F238E27FC236}">
                <a16:creationId xmlns="" xmlns:a16="http://schemas.microsoft.com/office/drawing/2014/main" id="{623FB4D5-DA14-4F29-9320-2DE0A6B571B9}"/>
              </a:ext>
            </a:extLst>
          </p:cNvPr>
          <p:cNvSpPr txBox="1">
            <a:spLocks/>
          </p:cNvSpPr>
          <p:nvPr/>
        </p:nvSpPr>
        <p:spPr>
          <a:xfrm>
            <a:off x="4324138" y="5929399"/>
            <a:ext cx="3995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700" dirty="0" smtClean="0">
                <a:solidFill>
                  <a:schemeClr val="bg1"/>
                </a:solidFill>
                <a:latin typeface="Cambria" panose="02040503050406030204" pitchFamily="18" charset="0"/>
                <a:ea typeface="Cambria" panose="02040503050406030204" pitchFamily="18" charset="0"/>
              </a:rPr>
              <a:t>Currency data</a:t>
            </a:r>
            <a:endParaRPr lang="en-US" sz="1700" dirty="0">
              <a:solidFill>
                <a:schemeClr val="bg1"/>
              </a:solidFill>
              <a:latin typeface="Cambria" panose="02040503050406030204" pitchFamily="18" charset="0"/>
              <a:ea typeface="Cambria" panose="02040503050406030204" pitchFamily="18" charset="0"/>
            </a:endParaRPr>
          </a:p>
        </p:txBody>
      </p:sp>
      <p:cxnSp>
        <p:nvCxnSpPr>
          <p:cNvPr id="64" name="Straight Arrow Connector 63"/>
          <p:cNvCxnSpPr/>
          <p:nvPr/>
        </p:nvCxnSpPr>
        <p:spPr>
          <a:xfrm flipH="1">
            <a:off x="4036840" y="5993751"/>
            <a:ext cx="1836014" cy="6259"/>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p:cNvCxnSpPr>
            <a:stCxn id="47" idx="6"/>
          </p:cNvCxnSpPr>
          <p:nvPr/>
        </p:nvCxnSpPr>
        <p:spPr>
          <a:xfrm flipV="1">
            <a:off x="7271321" y="5729593"/>
            <a:ext cx="2255177" cy="37612"/>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70" name="Title 1">
            <a:extLst>
              <a:ext uri="{FF2B5EF4-FFF2-40B4-BE49-F238E27FC236}">
                <a16:creationId xmlns="" xmlns:a16="http://schemas.microsoft.com/office/drawing/2014/main" id="{623FB4D5-DA14-4F29-9320-2DE0A6B571B9}"/>
              </a:ext>
            </a:extLst>
          </p:cNvPr>
          <p:cNvSpPr txBox="1">
            <a:spLocks/>
          </p:cNvSpPr>
          <p:nvPr/>
        </p:nvSpPr>
        <p:spPr>
          <a:xfrm>
            <a:off x="7684661" y="5374327"/>
            <a:ext cx="1463726"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algn="ctr"/>
            <a:r>
              <a:rPr lang="en-US" sz="1700" dirty="0" smtClean="0">
                <a:solidFill>
                  <a:schemeClr val="bg1"/>
                </a:solidFill>
                <a:latin typeface="Cambria" panose="02040503050406030204" pitchFamily="18" charset="0"/>
                <a:ea typeface="Cambria" panose="02040503050406030204" pitchFamily="18" charset="0"/>
              </a:rPr>
              <a:t>Request</a:t>
            </a:r>
            <a:endParaRPr lang="en-US" sz="1700" dirty="0">
              <a:solidFill>
                <a:schemeClr val="bg1"/>
              </a:solidFill>
              <a:latin typeface="Cambria" panose="02040503050406030204" pitchFamily="18" charset="0"/>
              <a:ea typeface="Cambria" panose="02040503050406030204" pitchFamily="18" charset="0"/>
            </a:endParaRPr>
          </a:p>
        </p:txBody>
      </p:sp>
      <p:sp>
        <p:nvSpPr>
          <p:cNvPr id="71" name="Title 1">
            <a:extLst>
              <a:ext uri="{FF2B5EF4-FFF2-40B4-BE49-F238E27FC236}">
                <a16:creationId xmlns="" xmlns:a16="http://schemas.microsoft.com/office/drawing/2014/main" id="{623FB4D5-DA14-4F29-9320-2DE0A6B571B9}"/>
              </a:ext>
            </a:extLst>
          </p:cNvPr>
          <p:cNvSpPr txBox="1">
            <a:spLocks/>
          </p:cNvSpPr>
          <p:nvPr/>
        </p:nvSpPr>
        <p:spPr>
          <a:xfrm rot="21376668">
            <a:off x="7775120" y="5881486"/>
            <a:ext cx="3995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700" dirty="0" err="1" smtClean="0">
                <a:solidFill>
                  <a:schemeClr val="bg1"/>
                </a:solidFill>
                <a:latin typeface="Cambria" panose="02040503050406030204" pitchFamily="18" charset="0"/>
                <a:ea typeface="Cambria" panose="02040503050406030204" pitchFamily="18" charset="0"/>
              </a:rPr>
              <a:t>isAuthenticated</a:t>
            </a:r>
            <a:endParaRPr lang="en-US" sz="1700" dirty="0">
              <a:solidFill>
                <a:schemeClr val="bg1"/>
              </a:solidFill>
              <a:latin typeface="Cambria" panose="02040503050406030204" pitchFamily="18" charset="0"/>
              <a:ea typeface="Cambria" panose="02040503050406030204" pitchFamily="18" charset="0"/>
            </a:endParaRPr>
          </a:p>
        </p:txBody>
      </p:sp>
      <p:cxnSp>
        <p:nvCxnSpPr>
          <p:cNvPr id="72" name="Straight Arrow Connector 71"/>
          <p:cNvCxnSpPr/>
          <p:nvPr/>
        </p:nvCxnSpPr>
        <p:spPr>
          <a:xfrm flipH="1">
            <a:off x="7281574" y="5981929"/>
            <a:ext cx="2136428" cy="11822"/>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grpSp>
        <p:nvGrpSpPr>
          <p:cNvPr id="38" name="Group 37"/>
          <p:cNvGrpSpPr/>
          <p:nvPr/>
        </p:nvGrpSpPr>
        <p:grpSpPr>
          <a:xfrm>
            <a:off x="9148387" y="1835813"/>
            <a:ext cx="4279344" cy="570411"/>
            <a:chOff x="8940891" y="4077966"/>
            <a:chExt cx="4279344" cy="570411"/>
          </a:xfrm>
        </p:grpSpPr>
        <p:grpSp>
          <p:nvGrpSpPr>
            <p:cNvPr id="48" name="Group 47"/>
            <p:cNvGrpSpPr/>
            <p:nvPr/>
          </p:nvGrpSpPr>
          <p:grpSpPr>
            <a:xfrm>
              <a:off x="8940891" y="4077966"/>
              <a:ext cx="2390503" cy="570411"/>
              <a:chOff x="8662979" y="1080000"/>
              <a:chExt cx="2390503" cy="570411"/>
            </a:xfrm>
          </p:grpSpPr>
          <p:cxnSp>
            <p:nvCxnSpPr>
              <p:cNvPr id="50" name="Straight Connector 49"/>
              <p:cNvCxnSpPr/>
              <p:nvPr/>
            </p:nvCxnSpPr>
            <p:spPr>
              <a:xfrm>
                <a:off x="8662979" y="1080000"/>
                <a:ext cx="239050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662979" y="1650411"/>
                <a:ext cx="239050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9" name="Title 1">
              <a:extLst>
                <a:ext uri="{FF2B5EF4-FFF2-40B4-BE49-F238E27FC236}">
                  <a16:creationId xmlns="" xmlns:a16="http://schemas.microsoft.com/office/drawing/2014/main" id="{623FB4D5-DA14-4F29-9320-2DE0A6B571B9}"/>
                </a:ext>
              </a:extLst>
            </p:cNvPr>
            <p:cNvSpPr txBox="1">
              <a:spLocks/>
            </p:cNvSpPr>
            <p:nvPr/>
          </p:nvSpPr>
          <p:spPr>
            <a:xfrm>
              <a:off x="9225162" y="4139843"/>
              <a:ext cx="3995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bg1"/>
                  </a:solidFill>
                  <a:latin typeface="Cambria" panose="02040503050406030204" pitchFamily="18" charset="0"/>
                  <a:ea typeface="Cambria" panose="02040503050406030204" pitchFamily="18" charset="0"/>
                </a:rPr>
                <a:t>Firebase DB</a:t>
              </a:r>
              <a:endParaRPr lang="en-US" sz="2700" dirty="0">
                <a:solidFill>
                  <a:schemeClr val="bg1"/>
                </a:solidFill>
                <a:latin typeface="Cambria" panose="02040503050406030204" pitchFamily="18" charset="0"/>
                <a:ea typeface="Cambria" panose="02040503050406030204" pitchFamily="18" charset="0"/>
              </a:endParaRPr>
            </a:p>
          </p:txBody>
        </p:sp>
      </p:grpSp>
      <p:grpSp>
        <p:nvGrpSpPr>
          <p:cNvPr id="53" name="Group 52"/>
          <p:cNvGrpSpPr/>
          <p:nvPr/>
        </p:nvGrpSpPr>
        <p:grpSpPr>
          <a:xfrm>
            <a:off x="9584149" y="5519824"/>
            <a:ext cx="4279344" cy="570411"/>
            <a:chOff x="8940891" y="4077966"/>
            <a:chExt cx="4279344" cy="570411"/>
          </a:xfrm>
        </p:grpSpPr>
        <p:grpSp>
          <p:nvGrpSpPr>
            <p:cNvPr id="54" name="Group 53"/>
            <p:cNvGrpSpPr/>
            <p:nvPr/>
          </p:nvGrpSpPr>
          <p:grpSpPr>
            <a:xfrm>
              <a:off x="8940891" y="4077966"/>
              <a:ext cx="2390503" cy="570411"/>
              <a:chOff x="8662979" y="1080000"/>
              <a:chExt cx="2390503" cy="570411"/>
            </a:xfrm>
          </p:grpSpPr>
          <p:cxnSp>
            <p:nvCxnSpPr>
              <p:cNvPr id="56" name="Straight Connector 55"/>
              <p:cNvCxnSpPr/>
              <p:nvPr/>
            </p:nvCxnSpPr>
            <p:spPr>
              <a:xfrm>
                <a:off x="8662979" y="1080000"/>
                <a:ext cx="239050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662979" y="1650411"/>
                <a:ext cx="239050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5" name="Title 1">
              <a:extLst>
                <a:ext uri="{FF2B5EF4-FFF2-40B4-BE49-F238E27FC236}">
                  <a16:creationId xmlns="" xmlns:a16="http://schemas.microsoft.com/office/drawing/2014/main" id="{623FB4D5-DA14-4F29-9320-2DE0A6B571B9}"/>
                </a:ext>
              </a:extLst>
            </p:cNvPr>
            <p:cNvSpPr txBox="1">
              <a:spLocks/>
            </p:cNvSpPr>
            <p:nvPr/>
          </p:nvSpPr>
          <p:spPr>
            <a:xfrm>
              <a:off x="9225162" y="4139843"/>
              <a:ext cx="3995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bg1"/>
                  </a:solidFill>
                  <a:latin typeface="Cambria" panose="02040503050406030204" pitchFamily="18" charset="0"/>
                  <a:ea typeface="Cambria" panose="02040503050406030204" pitchFamily="18" charset="0"/>
                </a:rPr>
                <a:t>Firebase DB</a:t>
              </a:r>
              <a:endParaRPr lang="en-US" sz="2700" dirty="0">
                <a:solidFill>
                  <a:schemeClr val="bg1"/>
                </a:solidFill>
                <a:latin typeface="Cambria" panose="02040503050406030204" pitchFamily="18" charset="0"/>
                <a:ea typeface="Cambria" panose="02040503050406030204" pitchFamily="18" charset="0"/>
              </a:endParaRPr>
            </a:p>
          </p:txBody>
        </p:sp>
      </p:grpSp>
      <p:grpSp>
        <p:nvGrpSpPr>
          <p:cNvPr id="58" name="Group 57"/>
          <p:cNvGrpSpPr/>
          <p:nvPr/>
        </p:nvGrpSpPr>
        <p:grpSpPr>
          <a:xfrm>
            <a:off x="9465702" y="3781263"/>
            <a:ext cx="3805798" cy="582083"/>
            <a:chOff x="8940891" y="4077966"/>
            <a:chExt cx="4279344" cy="570411"/>
          </a:xfrm>
        </p:grpSpPr>
        <p:grpSp>
          <p:nvGrpSpPr>
            <p:cNvPr id="59" name="Group 58"/>
            <p:cNvGrpSpPr/>
            <p:nvPr/>
          </p:nvGrpSpPr>
          <p:grpSpPr>
            <a:xfrm>
              <a:off x="8940891" y="4077966"/>
              <a:ext cx="2390503" cy="570411"/>
              <a:chOff x="8662979" y="1080000"/>
              <a:chExt cx="2390503" cy="570411"/>
            </a:xfrm>
          </p:grpSpPr>
          <p:cxnSp>
            <p:nvCxnSpPr>
              <p:cNvPr id="65" name="Straight Connector 64"/>
              <p:cNvCxnSpPr/>
              <p:nvPr/>
            </p:nvCxnSpPr>
            <p:spPr>
              <a:xfrm>
                <a:off x="8662979" y="1080000"/>
                <a:ext cx="239050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662979" y="1650411"/>
                <a:ext cx="239050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Title 1">
              <a:extLst>
                <a:ext uri="{FF2B5EF4-FFF2-40B4-BE49-F238E27FC236}">
                  <a16:creationId xmlns="" xmlns:a16="http://schemas.microsoft.com/office/drawing/2014/main" id="{623FB4D5-DA14-4F29-9320-2DE0A6B571B9}"/>
                </a:ext>
              </a:extLst>
            </p:cNvPr>
            <p:cNvSpPr txBox="1">
              <a:spLocks/>
            </p:cNvSpPr>
            <p:nvPr/>
          </p:nvSpPr>
          <p:spPr>
            <a:xfrm>
              <a:off x="9225162" y="4139843"/>
              <a:ext cx="3995073"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2700" dirty="0" smtClean="0">
                  <a:solidFill>
                    <a:schemeClr val="bg1"/>
                  </a:solidFill>
                  <a:latin typeface="Cambria" panose="02040503050406030204" pitchFamily="18" charset="0"/>
                  <a:ea typeface="Cambria" panose="02040503050406030204" pitchFamily="18" charset="0"/>
                </a:rPr>
                <a:t>Firebase DB</a:t>
              </a:r>
              <a:endParaRPr lang="en-US" sz="2700" dirty="0">
                <a:solidFill>
                  <a:schemeClr val="bg1"/>
                </a:solidFill>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656861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90D0D0-7C1D-47FF-A2F0-9937AA567A3D}">
  <ds:schemaRefs>
    <ds:schemaRef ds:uri="http://schemas.microsoft.com/office/2006/documentManagement/types"/>
    <ds:schemaRef ds:uri="16c05727-aa75-4e4a-9b5f-8a80a1165891"/>
    <ds:schemaRef ds:uri="http://www.w3.org/XML/1998/namespace"/>
    <ds:schemaRef ds:uri="http://purl.org/dc/dcmitype/"/>
    <ds:schemaRef ds:uri="http://purl.org/dc/terms/"/>
    <ds:schemaRef ds:uri="71af3243-3dd4-4a8d-8c0d-dd76da1f02a5"/>
    <ds:schemaRef ds:uri="http://schemas.openxmlformats.org/package/2006/metadata/core-properties"/>
    <ds:schemaRef ds:uri="http://schemas.microsoft.com/office/2006/metadata/properti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2021</Words>
  <Application>Microsoft Office PowerPoint</Application>
  <PresentationFormat>Widescreen</PresentationFormat>
  <Paragraphs>565</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Cambria</vt:lpstr>
      <vt:lpstr>Times New Roman</vt:lpstr>
      <vt:lpstr>Wingdings</vt:lpstr>
      <vt:lpstr>Office Theme</vt:lpstr>
      <vt:lpstr>Tufel Malik  21BCA19   TY BCA SEM  - 5  Adv. Mobile Computing -- 501 / 02        </vt:lpstr>
      <vt:lpstr>PowerPoint Presentation</vt:lpstr>
      <vt:lpstr>INTRODUCTION</vt:lpstr>
      <vt:lpstr>Project Profile Category :</vt:lpstr>
      <vt:lpstr> Unified Modelling Language : Use Case Diagram :</vt:lpstr>
      <vt:lpstr>Activity Diagram  Registration Activity </vt:lpstr>
      <vt:lpstr>DFD – CRYPTO WALLET </vt:lpstr>
      <vt:lpstr>LEVEL  0  DFD</vt:lpstr>
      <vt:lpstr>LEVEL  1 DFD</vt:lpstr>
      <vt:lpstr>LEVEL  2  DFD</vt:lpstr>
      <vt:lpstr>LEVEL  2  DFD </vt:lpstr>
      <vt:lpstr>LEVEL  2  DFD  </vt:lpstr>
      <vt:lpstr>DATA  DICTIONARY</vt:lpstr>
      <vt:lpstr>DATA  DICTIONARY</vt:lpstr>
      <vt:lpstr>DATA  DICTIONARY</vt:lpstr>
      <vt:lpstr>DATA  DICTIONARY</vt:lpstr>
      <vt:lpstr>DATA  DICTIONARY</vt:lpstr>
      <vt:lpstr>System Design Report for</vt:lpstr>
      <vt:lpstr>ER (Entity Relationship)  Diagram</vt:lpstr>
      <vt:lpstr>DATA  DICTINARY</vt:lpstr>
      <vt:lpstr>Firebase Database</vt:lpstr>
      <vt:lpstr>Firebase Database</vt:lpstr>
      <vt:lpstr>Firebase Database</vt:lpstr>
      <vt:lpstr>   Real-Time Database For Fav. Coins</vt:lpstr>
      <vt:lpstr>TESTING</vt:lpstr>
      <vt:lpstr>TESTING</vt:lpstr>
      <vt:lpstr>TESTING</vt:lpstr>
      <vt:lpstr>LAYOUT / OUTPUT OF APP</vt:lpstr>
      <vt:lpstr>LAYOUT / OUTPUT OF APP</vt:lpstr>
      <vt:lpstr>LAYOUT / OUTPUT OF APP</vt:lpstr>
      <vt:lpstr>LAYOUT / OUTPUT OF APP</vt:lpstr>
      <vt:lpstr>Future Enhancement</vt:lpstr>
      <vt:lpstr>Refrences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2023-10-02T18:00:20Z</dcterms:created>
  <dcterms:modified xsi:type="dcterms:W3CDTF">2023-10-14T04:05:40Z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