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3"/>
  </p:notesMasterIdLst>
  <p:sldIdLst>
    <p:sldId id="264" r:id="rId5"/>
    <p:sldId id="268" r:id="rId6"/>
    <p:sldId id="258" r:id="rId7"/>
    <p:sldId id="266" r:id="rId8"/>
    <p:sldId id="269" r:id="rId9"/>
    <p:sldId id="267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D5E5"/>
    <a:srgbClr val="D4E1E8"/>
    <a:srgbClr val="7ABAFF"/>
    <a:srgbClr val="2667FF"/>
    <a:srgbClr val="2072AE"/>
    <a:srgbClr val="3A72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1" autoAdjust="0"/>
    <p:restoredTop sz="90861" autoAdjust="0"/>
  </p:normalViewPr>
  <p:slideViewPr>
    <p:cSldViewPr snapToGrid="0" snapToObjects="1">
      <p:cViewPr varScale="1">
        <p:scale>
          <a:sx n="68" d="100"/>
          <a:sy n="68" d="100"/>
        </p:scale>
        <p:origin x="2118" y="60"/>
      </p:cViewPr>
      <p:guideLst>
        <p:guide orient="horz" pos="2160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3A576-B0B7-6B46-9F1E-AF030D2C5E10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26958-A1ED-794F-88BC-84752769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976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ftsUniversity/box-api-access" TargetMode="External"/><Relationship Id="rId2" Type="http://schemas.openxmlformats.org/officeDocument/2006/relationships/hyperlink" Target="https://developer.box.com/refer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1418" y="2533647"/>
            <a:ext cx="7651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2072AE"/>
                </a:solidFill>
              </a:rPr>
              <a:t>Automating Workflows with the Box API</a:t>
            </a:r>
            <a:endParaRPr lang="en-US" sz="4800" b="1" dirty="0" smtClean="0">
              <a:solidFill>
                <a:srgbClr val="7ABAFF"/>
              </a:solidFill>
            </a:endParaRPr>
          </a:p>
          <a:p>
            <a:pPr algn="ctr"/>
            <a:r>
              <a:rPr lang="en-US" sz="2400" b="1" dirty="0" smtClean="0"/>
              <a:t>API for file management with institutional Box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71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2872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Enhanced Analytics reports to Box as regular workflow?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Need to store zipped log files on Box?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Any regular file storing, writing, or editing to Box that could be automated?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You need the …</a:t>
            </a:r>
          </a:p>
          <a:p>
            <a:pPr>
              <a:lnSpc>
                <a:spcPts val="3200"/>
              </a:lnSpc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3663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Why Use Box API?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7626" y="4234375"/>
            <a:ext cx="6105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7030A0"/>
                </a:solidFill>
              </a:rPr>
              <a:t>…Box API!</a:t>
            </a:r>
            <a:endParaRPr lang="en-US" sz="8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09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464659"/>
            <a:ext cx="5379098" cy="4514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Why?</a:t>
            </a:r>
            <a:endParaRPr lang="en-US" sz="24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400" dirty="0" smtClean="0"/>
              <a:t>Regular posting to Box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400" dirty="0" smtClean="0"/>
              <a:t>Storing log files or team documentation regularly</a:t>
            </a:r>
            <a:endParaRPr lang="en-US" sz="1400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Tufts </a:t>
            </a:r>
            <a:r>
              <a:rPr lang="en-US" sz="2400" dirty="0">
                <a:solidFill>
                  <a:schemeClr val="accent1"/>
                </a:solidFill>
              </a:rPr>
              <a:t>use case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 smtClean="0"/>
              <a:t>Send regular Analytics reports to teams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 smtClean="0"/>
              <a:t>Rotate, zip, and post log files</a:t>
            </a:r>
            <a:endParaRPr lang="en-US" sz="1600" dirty="0"/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Benefits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 smtClean="0"/>
              <a:t>Automate regular tasks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 smtClean="0"/>
              <a:t>parsed reports available to teams immediately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1600" dirty="0" smtClean="0"/>
              <a:t>Prevent log file from getting too big and improve application stability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3586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Why the Box API?</a:t>
            </a:r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b="1" dirty="0" smtClean="0"/>
              <a:t>Use cases and benefits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70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4068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Box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Shared Box folders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Box administrator </a:t>
            </a:r>
            <a:r>
              <a:rPr lang="en-US" sz="2000" dirty="0" smtClean="0">
                <a:solidFill>
                  <a:schemeClr val="accent1"/>
                </a:solidFill>
              </a:rPr>
              <a:t>approval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Working with public/private keys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Python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-r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requirements.txt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Optional: Access or collaboration with server admins for: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CRON job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shell 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86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Requirements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8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328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1</a:t>
            </a:r>
            <a:r>
              <a:rPr lang="en-US" sz="2400" baseline="30000" dirty="0" smtClean="0">
                <a:solidFill>
                  <a:schemeClr val="accent1"/>
                </a:solidFill>
              </a:rPr>
              <a:t>st</a:t>
            </a:r>
            <a:r>
              <a:rPr lang="en-US" sz="2400" dirty="0" smtClean="0">
                <a:solidFill>
                  <a:schemeClr val="accent1"/>
                </a:solidFill>
              </a:rPr>
              <a:t> Time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High security </a:t>
            </a:r>
            <a:r>
              <a:rPr lang="en-US" sz="2000" dirty="0" smtClean="0">
                <a:sym typeface="Wingdings" panose="05000000000000000000" pitchFamily="2" charset="2"/>
              </a:rPr>
              <a:t> complicated setup</a:t>
            </a:r>
            <a:endParaRPr lang="en-US" sz="2000" dirty="0" smtClean="0"/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Incomplete documentation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Trial and error in setup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Collaboration with other IT departments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Now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Defined process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/>
              <a:t>Handout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24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Challenges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Create an API app in Box developer’s console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Have Box admin authorize app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Create app user for this app via API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add user as collaborator in target folder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</a:rPr>
              <a:t>Use app user to write to shared folder via API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b="1" dirty="0" smtClean="0">
                <a:solidFill>
                  <a:schemeClr val="accent1"/>
                </a:solidFill>
              </a:rPr>
              <a:t>Optional: </a:t>
            </a:r>
            <a:r>
              <a:rPr lang="en-US" sz="2400" dirty="0" smtClean="0">
                <a:solidFill>
                  <a:schemeClr val="accent1"/>
                </a:solidFill>
              </a:rPr>
              <a:t>wrap in shell script and invoke with CRON job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969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Method</a:t>
            </a:r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en-US" b="1" dirty="0" smtClean="0"/>
              <a:t>Set up, validate, and approve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19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36719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Regular statistical reports to Box, e.g. ACRL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Reports for </a:t>
            </a:r>
            <a:r>
              <a:rPr lang="en-US" sz="2000" dirty="0" err="1" smtClean="0">
                <a:solidFill>
                  <a:schemeClr val="accent1"/>
                </a:solidFill>
              </a:rPr>
              <a:t>circ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err="1" smtClean="0">
                <a:solidFill>
                  <a:schemeClr val="accent1"/>
                </a:solidFill>
              </a:rPr>
              <a:t>dept</a:t>
            </a:r>
            <a:r>
              <a:rPr lang="en-US" sz="2000" dirty="0" smtClean="0">
                <a:solidFill>
                  <a:schemeClr val="accent1"/>
                </a:solidFill>
              </a:rPr>
              <a:t> managers to check student work role expiry dates</a:t>
            </a:r>
          </a:p>
          <a:p>
            <a:pPr marL="742950" lvl="1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More flexible scheduling with CRON that with Scheduled Reports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Use </a:t>
            </a:r>
            <a:r>
              <a:rPr lang="en-US" sz="2000" dirty="0" err="1" smtClean="0">
                <a:solidFill>
                  <a:schemeClr val="accent1"/>
                </a:solidFill>
              </a:rPr>
              <a:t>webhooks</a:t>
            </a:r>
            <a:r>
              <a:rPr lang="en-US" sz="2000" dirty="0" smtClean="0">
                <a:solidFill>
                  <a:schemeClr val="accent1"/>
                </a:solidFill>
              </a:rPr>
              <a:t> to trigger report editing inside Box when underlying Alma data changes</a:t>
            </a: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Pull data from external </a:t>
            </a:r>
            <a:r>
              <a:rPr lang="en-US" sz="2000" dirty="0" smtClean="0">
                <a:solidFill>
                  <a:schemeClr val="accent1"/>
                </a:solidFill>
              </a:rPr>
              <a:t>sources and post to Box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61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Future uses?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4851400" y="238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50302" y="1774148"/>
            <a:ext cx="5379098" cy="8207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developer.box.com/reference</a:t>
            </a:r>
            <a:endParaRPr lang="en-US" sz="2400" dirty="0" smtClean="0"/>
          </a:p>
          <a:p>
            <a:pPr marL="285750" indent="-285750">
              <a:lnSpc>
                <a:spcPts val="3200"/>
              </a:lnSpc>
              <a:buFont typeface="Arial"/>
              <a:buChar char="•"/>
            </a:pP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51" y="406400"/>
            <a:ext cx="228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2072AE"/>
                </a:solidFill>
              </a:rPr>
              <a:t>References</a:t>
            </a:r>
            <a:endParaRPr lang="en-US" sz="36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751" y="2993137"/>
            <a:ext cx="2653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2072AE"/>
                </a:solidFill>
              </a:rPr>
              <a:t>Github</a:t>
            </a:r>
            <a:r>
              <a:rPr lang="en-US" sz="3600" b="1" dirty="0" smtClean="0">
                <a:solidFill>
                  <a:srgbClr val="2072AE"/>
                </a:solidFill>
              </a:rPr>
              <a:t> </a:t>
            </a:r>
            <a:r>
              <a:rPr lang="en-US" sz="3600" b="1" dirty="0" smtClean="0">
                <a:solidFill>
                  <a:srgbClr val="2072AE"/>
                </a:solidFill>
              </a:rPr>
              <a:t>page</a:t>
            </a:r>
            <a:r>
              <a:rPr lang="en-US" sz="3600" b="1" dirty="0" smtClean="0">
                <a:solidFill>
                  <a:srgbClr val="2072AE"/>
                </a:solidFill>
              </a:rPr>
              <a:t>:</a:t>
            </a:r>
            <a:endParaRPr lang="en-US" sz="3600" b="1" dirty="0" smtClean="0">
              <a:solidFill>
                <a:srgbClr val="2072A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0302" y="4051491"/>
            <a:ext cx="5379098" cy="799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ts val="3200"/>
              </a:lnSpc>
              <a:buFont typeface="Arial"/>
              <a:buChar char="•"/>
            </a:pPr>
            <a:r>
              <a:rPr lang="en-US" sz="2400" dirty="0">
                <a:hlinkClick r:id="rId3"/>
              </a:rPr>
              <a:t>https://github.com/TuftsUniversity/box-api-access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 PPT Template_Light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404040"/>
      </a:lt2>
      <a:accent1>
        <a:srgbClr val="3876AF"/>
      </a:accent1>
      <a:accent2>
        <a:srgbClr val="629DD1"/>
      </a:accent2>
      <a:accent3>
        <a:srgbClr val="8DABCE"/>
      </a:accent3>
      <a:accent4>
        <a:srgbClr val="B2B3B2"/>
      </a:accent4>
      <a:accent5>
        <a:srgbClr val="808080"/>
      </a:accent5>
      <a:accent6>
        <a:srgbClr val="40404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UA PPT Template_Light.potx</Template>
  <TotalTime>5493</TotalTime>
  <Words>298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UA PPT Template_Light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Steele, Henry</cp:lastModifiedBy>
  <cp:revision>160</cp:revision>
  <cp:lastPrinted>2016-03-04T20:52:45Z</cp:lastPrinted>
  <dcterms:created xsi:type="dcterms:W3CDTF">2010-04-12T23:12:02Z</dcterms:created>
  <dcterms:modified xsi:type="dcterms:W3CDTF">2019-04-29T14:12:40Z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