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4"/>
  </p:notesMasterIdLst>
  <p:sldIdLst>
    <p:sldId id="264" r:id="rId5"/>
    <p:sldId id="268" r:id="rId6"/>
    <p:sldId id="258" r:id="rId7"/>
    <p:sldId id="272" r:id="rId8"/>
    <p:sldId id="266" r:id="rId9"/>
    <p:sldId id="269" r:id="rId10"/>
    <p:sldId id="267" r:id="rId11"/>
    <p:sldId id="270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D5E5"/>
    <a:srgbClr val="D4E1E8"/>
    <a:srgbClr val="7ABAFF"/>
    <a:srgbClr val="2667FF"/>
    <a:srgbClr val="2072AE"/>
    <a:srgbClr val="3A72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81" autoAdjust="0"/>
    <p:restoredTop sz="90861" autoAdjust="0"/>
  </p:normalViewPr>
  <p:slideViewPr>
    <p:cSldViewPr snapToGrid="0" snapToObjects="1">
      <p:cViewPr varScale="1">
        <p:scale>
          <a:sx n="64" d="100"/>
          <a:sy n="64" d="100"/>
        </p:scale>
        <p:origin x="1992" y="66"/>
      </p:cViewPr>
      <p:guideLst>
        <p:guide orient="horz" pos="2160"/>
        <p:guide pos="28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3A576-B0B7-6B46-9F1E-AF030D2C5E10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26958-A1ED-794F-88BC-8475276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99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597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uftsUniversity/box-api-access" TargetMode="External"/><Relationship Id="rId2" Type="http://schemas.openxmlformats.org/officeDocument/2006/relationships/hyperlink" Target="https://developer.box.com/referenc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1418" y="2533647"/>
            <a:ext cx="76517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2072AE"/>
                </a:solidFill>
              </a:rPr>
              <a:t>Automating Workflows with the Box API</a:t>
            </a:r>
            <a:endParaRPr lang="en-US" sz="4800" b="1" dirty="0" smtClean="0">
              <a:solidFill>
                <a:srgbClr val="7ABAFF"/>
              </a:solidFill>
            </a:endParaRPr>
          </a:p>
          <a:p>
            <a:pPr algn="ctr"/>
            <a:r>
              <a:rPr lang="en-US" sz="2400" b="1" dirty="0" smtClean="0"/>
              <a:t>API for file management with institutional Box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8710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4851400" y="2387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50302" y="1774148"/>
            <a:ext cx="5379098" cy="28725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Enhanced Analytics reports to Box as regular workflow?</a:t>
            </a: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Need to store zipped log files on Box?</a:t>
            </a: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Any regular file storing, writing, or editing to Box that could be automated?</a:t>
            </a: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You need the …</a:t>
            </a:r>
          </a:p>
          <a:p>
            <a:pPr>
              <a:lnSpc>
                <a:spcPts val="3200"/>
              </a:lnSpc>
            </a:pPr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9751" y="406400"/>
            <a:ext cx="3663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2072AE"/>
                </a:solidFill>
              </a:rPr>
              <a:t>Why Use Box API?</a:t>
            </a:r>
            <a:endParaRPr lang="en-US" sz="3600" b="1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77626" y="4234375"/>
            <a:ext cx="61053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rgbClr val="7030A0"/>
                </a:solidFill>
              </a:rPr>
              <a:t>…Box API!</a:t>
            </a:r>
            <a:endParaRPr lang="en-US" sz="8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09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4851400" y="2387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50302" y="1464659"/>
            <a:ext cx="5379098" cy="28725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Tufts use case</a:t>
            </a:r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sz="1600" dirty="0"/>
              <a:t>Send regular Analytics reports to teams</a:t>
            </a:r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sz="1600" dirty="0"/>
              <a:t>Rotate, zip, and post log </a:t>
            </a:r>
            <a:r>
              <a:rPr lang="en-US" sz="1600" dirty="0" smtClean="0"/>
              <a:t>files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Why?</a:t>
            </a:r>
            <a:endParaRPr lang="en-US" sz="2400" dirty="0">
              <a:solidFill>
                <a:schemeClr val="accent1"/>
              </a:solidFill>
            </a:endParaRPr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sz="1400" dirty="0" smtClean="0"/>
              <a:t>Regular posting to Box</a:t>
            </a:r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sz="1400" dirty="0" smtClean="0"/>
              <a:t>Storing log files or team documentation regularly</a:t>
            </a:r>
            <a:endParaRPr lang="en-US" sz="1400" dirty="0" smtClean="0">
              <a:solidFill>
                <a:schemeClr val="accent1"/>
              </a:solidFill>
            </a:endParaRP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39751" y="406400"/>
            <a:ext cx="3586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2072AE"/>
                </a:solidFill>
              </a:rPr>
              <a:t>Why the Box API?</a:t>
            </a:r>
            <a:endParaRPr 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04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4851400" y="2387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50302" y="1464659"/>
            <a:ext cx="5379098" cy="41036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Benefits</a:t>
            </a:r>
            <a:endParaRPr lang="en-US" sz="2400" dirty="0">
              <a:solidFill>
                <a:schemeClr val="accent1"/>
              </a:solidFill>
            </a:endParaRPr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sz="1600" dirty="0" smtClean="0"/>
              <a:t>Automate regular tasks</a:t>
            </a:r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sz="1600" dirty="0" smtClean="0"/>
              <a:t>parsed reports available to teams immediately</a:t>
            </a:r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sz="1600" dirty="0" smtClean="0"/>
              <a:t>Prevent log file from getting too big and improve application stability</a:t>
            </a: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Advantage over Scheduled Analytics Reports</a:t>
            </a:r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sz="1600" dirty="0" smtClean="0"/>
              <a:t>More Flexibility with scheduling</a:t>
            </a:r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sz="1600" dirty="0" smtClean="0"/>
              <a:t>Parsing with Python</a:t>
            </a:r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sz="1600" dirty="0" smtClean="0"/>
              <a:t>Sensitive data with Box 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39751" y="406400"/>
            <a:ext cx="7903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2072AE"/>
                </a:solidFill>
              </a:rPr>
              <a:t>Benefits and </a:t>
            </a:r>
            <a:r>
              <a:rPr lang="en-US" sz="3600" b="1" dirty="0" smtClean="0">
                <a:solidFill>
                  <a:srgbClr val="2072AE"/>
                </a:solidFill>
              </a:rPr>
              <a:t>API vs. Scheduled Analytics</a:t>
            </a:r>
            <a:endParaRPr 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79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4851400" y="2387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50302" y="1774148"/>
            <a:ext cx="5379098" cy="40688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000" dirty="0" smtClean="0">
                <a:solidFill>
                  <a:schemeClr val="accent1"/>
                </a:solidFill>
              </a:rPr>
              <a:t>Box</a:t>
            </a:r>
            <a:endParaRPr lang="en-US" sz="2000" dirty="0">
              <a:solidFill>
                <a:schemeClr val="accent1"/>
              </a:solidFill>
            </a:endParaRP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Shared Box folders</a:t>
            </a: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Box administrator </a:t>
            </a:r>
            <a:r>
              <a:rPr lang="en-US" sz="2000" dirty="0" smtClean="0">
                <a:solidFill>
                  <a:schemeClr val="accent1"/>
                </a:solidFill>
              </a:rPr>
              <a:t>approval</a:t>
            </a: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000" dirty="0" smtClean="0">
                <a:solidFill>
                  <a:schemeClr val="accent1"/>
                </a:solidFill>
              </a:rPr>
              <a:t>Working with public/private keys</a:t>
            </a: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Python</a:t>
            </a: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-r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requirements.txt</a:t>
            </a:r>
            <a:endParaRPr lang="en-US" sz="2000" dirty="0">
              <a:solidFill>
                <a:schemeClr val="accent1"/>
              </a:solidFill>
            </a:endParaRP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Optional: Access or collaboration with server admins for:</a:t>
            </a:r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CRON job</a:t>
            </a:r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shell script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751" y="406400"/>
            <a:ext cx="286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2072AE"/>
                </a:solidFill>
              </a:rPr>
              <a:t>Requirements</a:t>
            </a:r>
            <a:endParaRPr 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38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4851400" y="2387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50302" y="1774148"/>
            <a:ext cx="5379098" cy="3282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1</a:t>
            </a:r>
            <a:r>
              <a:rPr lang="en-US" sz="2400" baseline="30000" dirty="0" smtClean="0">
                <a:solidFill>
                  <a:schemeClr val="accent1"/>
                </a:solidFill>
              </a:rPr>
              <a:t>st</a:t>
            </a:r>
            <a:r>
              <a:rPr lang="en-US" sz="2400" dirty="0" smtClean="0">
                <a:solidFill>
                  <a:schemeClr val="accent1"/>
                </a:solidFill>
              </a:rPr>
              <a:t> Time</a:t>
            </a:r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sz="2000" dirty="0" smtClean="0"/>
              <a:t>High security </a:t>
            </a:r>
            <a:r>
              <a:rPr lang="en-US" sz="2000" dirty="0" smtClean="0">
                <a:sym typeface="Wingdings" panose="05000000000000000000" pitchFamily="2" charset="2"/>
              </a:rPr>
              <a:t> complicated setup</a:t>
            </a:r>
            <a:endParaRPr lang="en-US" sz="2000" dirty="0" smtClean="0"/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sz="2000" dirty="0" smtClean="0"/>
              <a:t>Incomplete documentation</a:t>
            </a:r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sz="2000" dirty="0" smtClean="0"/>
              <a:t>Trial and error in setup</a:t>
            </a:r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sz="2000" dirty="0" smtClean="0"/>
              <a:t>Collaboration with other IT departments</a:t>
            </a: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Now</a:t>
            </a:r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sz="2000" dirty="0" smtClean="0"/>
              <a:t>Defined process</a:t>
            </a:r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sz="2000" dirty="0" smtClean="0"/>
              <a:t>Handout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39751" y="406400"/>
            <a:ext cx="2244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2072AE"/>
                </a:solidFill>
              </a:rPr>
              <a:t>Challenges</a:t>
            </a:r>
            <a:endParaRPr 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65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4851400" y="2387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50302" y="1774148"/>
            <a:ext cx="5379098" cy="3693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Create an API app in Box developer’s console</a:t>
            </a: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Have Box admin authorize app</a:t>
            </a: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Create app user for this app via API</a:t>
            </a: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add user as collaborator in target folder</a:t>
            </a: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Use app user to write to shared folder via API</a:t>
            </a: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b="1" dirty="0" smtClean="0">
                <a:solidFill>
                  <a:schemeClr val="accent1"/>
                </a:solidFill>
              </a:rPr>
              <a:t>Optional: </a:t>
            </a:r>
            <a:r>
              <a:rPr lang="en-US" sz="2400" dirty="0" smtClean="0">
                <a:solidFill>
                  <a:schemeClr val="accent1"/>
                </a:solidFill>
              </a:rPr>
              <a:t>wrap in shell script and invoke with CRON job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751" y="406400"/>
            <a:ext cx="2969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2072AE"/>
                </a:solidFill>
              </a:rPr>
              <a:t>Method</a:t>
            </a:r>
            <a:endParaRPr lang="en-US" sz="3600" b="1" dirty="0" smtClean="0">
              <a:solidFill>
                <a:schemeClr val="bg1"/>
              </a:solidFill>
            </a:endParaRPr>
          </a:p>
          <a:p>
            <a:r>
              <a:rPr lang="en-US" b="1" dirty="0" smtClean="0"/>
              <a:t>Set up, validate, and approve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193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4851400" y="2387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50302" y="1774148"/>
            <a:ext cx="5379098" cy="36719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000" dirty="0" smtClean="0">
                <a:solidFill>
                  <a:schemeClr val="accent1"/>
                </a:solidFill>
              </a:rPr>
              <a:t>Regular statistical reports to Box, e.g. ACRL</a:t>
            </a: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000" dirty="0" smtClean="0">
                <a:solidFill>
                  <a:schemeClr val="accent1"/>
                </a:solidFill>
              </a:rPr>
              <a:t>Reports for </a:t>
            </a:r>
            <a:r>
              <a:rPr lang="en-US" sz="2000" dirty="0" err="1" smtClean="0">
                <a:solidFill>
                  <a:schemeClr val="accent1"/>
                </a:solidFill>
              </a:rPr>
              <a:t>circ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dept</a:t>
            </a:r>
            <a:r>
              <a:rPr lang="en-US" sz="2000" dirty="0" smtClean="0">
                <a:solidFill>
                  <a:schemeClr val="accent1"/>
                </a:solidFill>
              </a:rPr>
              <a:t> managers to check student work role expiry dates</a:t>
            </a:r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sz="2000" dirty="0" smtClean="0">
                <a:solidFill>
                  <a:schemeClr val="accent1"/>
                </a:solidFill>
              </a:rPr>
              <a:t>More flexible scheduling with CRON that with Scheduled Reports</a:t>
            </a: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000" dirty="0" smtClean="0">
                <a:solidFill>
                  <a:schemeClr val="accent1"/>
                </a:solidFill>
              </a:rPr>
              <a:t>Use </a:t>
            </a:r>
            <a:r>
              <a:rPr lang="en-US" sz="2000" dirty="0" err="1" smtClean="0">
                <a:solidFill>
                  <a:schemeClr val="accent1"/>
                </a:solidFill>
              </a:rPr>
              <a:t>webhooks</a:t>
            </a:r>
            <a:r>
              <a:rPr lang="en-US" sz="2000" dirty="0" smtClean="0">
                <a:solidFill>
                  <a:schemeClr val="accent1"/>
                </a:solidFill>
              </a:rPr>
              <a:t> to trigger report editing inside Box when underlying Alma data changes</a:t>
            </a: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Pull data from external </a:t>
            </a:r>
            <a:r>
              <a:rPr lang="en-US" sz="2000" dirty="0" smtClean="0">
                <a:solidFill>
                  <a:schemeClr val="accent1"/>
                </a:solidFill>
              </a:rPr>
              <a:t>sources and post to Box</a:t>
            </a:r>
            <a:endParaRPr lang="en-US" sz="2000" dirty="0">
              <a:solidFill>
                <a:schemeClr val="accent1"/>
              </a:solidFill>
            </a:endParaRP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endParaRPr lang="en-US" sz="2400" dirty="0" smtClean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751" y="406400"/>
            <a:ext cx="2611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2072AE"/>
                </a:solidFill>
              </a:rPr>
              <a:t>Future uses?</a:t>
            </a:r>
            <a:endParaRPr 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08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4851400" y="2387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50302" y="1774148"/>
            <a:ext cx="5379098" cy="8207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developer.box.com/reference</a:t>
            </a:r>
            <a:endParaRPr lang="en-US" sz="2400" dirty="0" smtClean="0"/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endParaRPr lang="en-US" sz="2400" dirty="0" smtClean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751" y="406400"/>
            <a:ext cx="2286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2072AE"/>
                </a:solidFill>
              </a:rPr>
              <a:t>References</a:t>
            </a:r>
            <a:endParaRPr lang="en-US" sz="3600" b="1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1" y="2993137"/>
            <a:ext cx="2653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rgbClr val="2072AE"/>
                </a:solidFill>
              </a:rPr>
              <a:t>Github</a:t>
            </a:r>
            <a:r>
              <a:rPr lang="en-US" sz="3600" b="1" dirty="0" smtClean="0">
                <a:solidFill>
                  <a:srgbClr val="2072AE"/>
                </a:solidFill>
              </a:rPr>
              <a:t> page:</a:t>
            </a:r>
          </a:p>
        </p:txBody>
      </p:sp>
      <p:sp>
        <p:nvSpPr>
          <p:cNvPr id="9" name="Rectangle 8"/>
          <p:cNvSpPr/>
          <p:nvPr/>
        </p:nvSpPr>
        <p:spPr>
          <a:xfrm>
            <a:off x="1250302" y="4051491"/>
            <a:ext cx="5379098" cy="7993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>
                <a:hlinkClick r:id="rId3"/>
              </a:rPr>
              <a:t>https://github.com/TuftsUniversity/box-api-access</a:t>
            </a:r>
            <a:endParaRPr lang="en-US" sz="24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12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A PPT Template_Light">
  <a:themeElements>
    <a:clrScheme name="Custom 2">
      <a:dk1>
        <a:sysClr val="windowText" lastClr="000000"/>
      </a:dk1>
      <a:lt1>
        <a:sysClr val="window" lastClr="FFFFFF"/>
      </a:lt1>
      <a:dk2>
        <a:srgbClr val="242852"/>
      </a:dk2>
      <a:lt2>
        <a:srgbClr val="404040"/>
      </a:lt2>
      <a:accent1>
        <a:srgbClr val="3876AF"/>
      </a:accent1>
      <a:accent2>
        <a:srgbClr val="629DD1"/>
      </a:accent2>
      <a:accent3>
        <a:srgbClr val="8DABCE"/>
      </a:accent3>
      <a:accent4>
        <a:srgbClr val="B2B3B2"/>
      </a:accent4>
      <a:accent5>
        <a:srgbClr val="808080"/>
      </a:accent5>
      <a:accent6>
        <a:srgbClr val="40404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UA PPT Template_Light.potx</Template>
  <TotalTime>5576</TotalTime>
  <Words>317</Words>
  <Application>Microsoft Office PowerPoint</Application>
  <PresentationFormat>On-screen Show (4:3)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Wingdings</vt:lpstr>
      <vt:lpstr>UA PPT Template_Light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Steele, Henry</cp:lastModifiedBy>
  <cp:revision>165</cp:revision>
  <cp:lastPrinted>2016-03-04T20:52:45Z</cp:lastPrinted>
  <dcterms:created xsi:type="dcterms:W3CDTF">2010-04-12T23:12:02Z</dcterms:created>
  <dcterms:modified xsi:type="dcterms:W3CDTF">2019-04-30T11:31:07Z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