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66" r:id="rId6"/>
    <p:sldId id="267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7" r:id="rId16"/>
    <p:sldId id="376" r:id="rId17"/>
    <p:sldId id="375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6941-2210-439F-BABF-35A7076172F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A435-B2E3-4103-8001-076A647DF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6941-2210-439F-BABF-35A7076172F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A435-B2E3-4103-8001-076A647DF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69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6941-2210-439F-BABF-35A7076172F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A435-B2E3-4103-8001-076A647DF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27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6941-2210-439F-BABF-35A7076172F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A435-B2E3-4103-8001-076A647DF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40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6941-2210-439F-BABF-35A7076172F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A435-B2E3-4103-8001-076A647DF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7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6941-2210-439F-BABF-35A7076172F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A435-B2E3-4103-8001-076A647DF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9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6941-2210-439F-BABF-35A7076172F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A435-B2E3-4103-8001-076A647DF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2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6941-2210-439F-BABF-35A7076172F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A435-B2E3-4103-8001-076A647DF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9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6941-2210-439F-BABF-35A7076172F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A435-B2E3-4103-8001-076A647DF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5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6941-2210-439F-BABF-35A7076172F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A435-B2E3-4103-8001-076A647DF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3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6941-2210-439F-BABF-35A7076172F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A435-B2E3-4103-8001-076A647DF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9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6941-2210-439F-BABF-35A7076172F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A435-B2E3-4103-8001-076A647DF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1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4.jp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Ростов-на-Дону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г.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327491"/>
            <a:ext cx="11686674" cy="5530510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endParaRPr lang="ru-RU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На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учебном месте № 1 (Действия в районе сосредоточения в условиях применения ОМП и зажигательных средств) в течение 2 часов отрабатываются следующие вопросы: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-Организация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и осуществление мероприятий РХБ защиты в районе сосредоточения;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-Действия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дивизиона при налёте авиации с применением зажигательных средств;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-Действия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личного состава по сигналам оповещения о радиоактивном, химическом и биологическом заражении;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-Смена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района сосредоточения при угрозе заражения радиоактивными веществами.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72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327491"/>
            <a:ext cx="11686674" cy="2704863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На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учебном месте № 2 (Действия на марше при преодолении зараженного участка местности) в течение 1 часа отрабатываются действия дивизиона на марше при преодолении зараженного участка местности.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270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327491"/>
            <a:ext cx="11686674" cy="2704863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На учебном месте № 3 (Действия при проведении частичной (полной) специальной обработки) в течение 1,5 часов отрабатываются действия дивизиона при проведении частичной (полной) специальной обработки.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5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13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327491"/>
            <a:ext cx="11686674" cy="5358122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 задача - Защита личного состава частей и подразделений от поражающих факторов ОМП, аварий (разрушений) РХБ опасных объектов проводится для снижения потерь личного состава от их воздействия. Она достигается: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оповещением частей и подразделений о РХБ заражении;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использованием средств индивидуальной и коллективной защиты, защитных свойств местности, вооружения и военной техники, и других объектов;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специальной обработкой частей и подразделений, обеззараживанием участков местности, военных объектов и сооружений.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5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327491"/>
            <a:ext cx="11686674" cy="5358122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Оповещение частей и подразделений о РХБ заражении организуется и проводится для своевременного принятия личным составом мер защиты от воздействия радиоактивных, отравляющих, других токсичных химических веществ и биологических средств.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Задачей оповещения является доведение до частей и подразделений единых установленных сигналов об угрозе и применении противником ОМП, аварий (разрушений) на РХБ опасных объектах, РХБ заражении.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04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327491"/>
            <a:ext cx="11686674" cy="5358122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 задача - Снижение заметности объектов проводится для затруднения их обнаружения противником, снижения эффективности его ударов высокоточным и другими видами оружия и достигается: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аэрозольным противодействием средствам разведки и управления оружием противника;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применением радиопоглощающих материалов и маскирующих пенных покрытий.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46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16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2035137"/>
            <a:ext cx="11686674" cy="1360644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Аэрозольное противодействие средствам разведки и управления оружием противника 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4145965"/>
            <a:ext cx="11686674" cy="1452855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Применение радиопоглощающих материалов и маскирующих пенных покрытий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11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17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554870"/>
            <a:ext cx="11686674" cy="4548653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Мероприятия РХБ защиты при ликвидации последствий аварий (разрушений) на потенциально опасных объектах соединения (части) выполняются с целью максимального снижения вредных воздействий последствий разрушений на здоровье военнослужащих, гражданского персонала, населения военных городков и создания необходимых условий для восстановления жизнедеятельности и боеспособности частей и подразделений.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43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18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3173808"/>
            <a:ext cx="11686674" cy="2192671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Методика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обучения и тренировки специально подготовленных отделений (расчетов, экипажей), предназначенных для ведения радиационного, химического и биологического наблюдения (разведки).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38310" y="164575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№2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9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19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554871"/>
            <a:ext cx="11686674" cy="3406874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В Вооруженных силах РФ создается единая система защиты от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различных средств поражения, а также от вредных и опасных факторов окружающей среды антропогенного и природного характера для обеспечения экологической безопасности войск.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4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4692"/>
                    </a14:imgEffect>
                    <a14:imgEffect>
                      <a14:brightnessContrast bright="9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00100" y="907355"/>
            <a:ext cx="9867900" cy="1655762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</a:t>
            </a:r>
            <a:b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«Общевоенная подготовка»</a:t>
            </a:r>
            <a:endParaRPr lang="ru-RU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  <p:sp>
        <p:nvSpPr>
          <p:cNvPr id="14" name="Подзаголовок 5"/>
          <p:cNvSpPr txBox="1">
            <a:spLocks/>
          </p:cNvSpPr>
          <p:nvPr/>
        </p:nvSpPr>
        <p:spPr>
          <a:xfrm>
            <a:off x="1684421" y="373394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r>
              <a:rPr lang="ru-RU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</p:spTree>
    <p:extLst>
      <p:ext uri="{BB962C8B-B14F-4D97-AF65-F5344CB8AC3E}">
        <p14:creationId xmlns:p14="http://schemas.microsoft.com/office/powerpoint/2010/main" val="2060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554871"/>
            <a:ext cx="11686674" cy="5145732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Цель технической (конструкционной) защиты достигается использованием 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экологичных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источников энергии "(топлив) и материалов, их рациональным расходованием; минимизацией выброса в окружающую среду вредных веществ при оптимальных режимах функционирования изделий; использованием в конструкции объектов и образцов вооружения, в комплексе технических сооружений систем очистки выбросов и экранирование энергетических полей;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разработкой конструкции изделий и их элементов с учетом возможности и удобства утилизации отработавшей техники; экологической экспертизой проектов и опытных образцов изделий.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807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704773"/>
            <a:ext cx="11686674" cy="3751647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Защита от загрязнений, возникающих от источников, не принадлежащих соединению, но расположенных в регионе, осуществляется с целью снизить загрязненность района дислокации (позиционного района) или за его пределами на расстоянии до 30 км и ее вредное воздействие на личный состав, вооружение и военную технику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30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704773"/>
            <a:ext cx="11686674" cy="3751647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Соблюдение мер экологической защиты в ходе боевой подготовки и боевого дежурства направлено на защиту здоровья людей, снижение загрязнений окружающей среды, исключение разрушения экосистем при проведении занятий на технике, учений на местности, при использовании вооружения и технических систем на боевых постах (позициях) в ходе боевого дежурства.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3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23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704773"/>
            <a:ext cx="11686674" cy="4740997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Материально-технические мероприятия имеют целью обеспечение частей материальными и техническими средствами экологической безопасности. К ним относятся: строительство и ремонт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очистных сооружений; модернизация существующих природоохранных технических систем, разработка приспособлений для сбора и ликвидации отходов; обеспечение веществами и растворами для обеззараживания отходов, приборами контроля качества окружающей среды и т.п.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5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6108"/>
            <a:ext cx="12126069" cy="21903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1380986"/>
            <a:ext cx="11686674" cy="5364588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Экологическое обучение и воспитание личного состава направлено на его подготовку к сознательному и профессиональному выполнению мероприятий по охране окружающей среды и включает: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разъяснение личному составу политики государства в области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охраны природы, содержания и сущности природоохранных законов, требований приказов и директив;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воспитание в духе бережного отношения к природе, экономного отношения к ее ресурсам;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обучение основам экологии и изучение инструкций по соблюдению мер экологической безопасности в ходе различного вида занятий, выполнения работ и других действий подразделений;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поощрение за усердие и добросовестность в соблюдении мер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охраны природы, применение административных и дисциплинарных мер воздействия за нарушения требований охраны окружающей природной среды.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6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6108"/>
            <a:ext cx="12126069" cy="21903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0828421" y="293070"/>
            <a:ext cx="1044985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1813809"/>
            <a:ext cx="11686674" cy="3057994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При подготовке к учениям, проводимым на местности, командир подразделения должен проверить: знание личным составом подразделений (боевых расчетов, экипажей) инструкций по обеспечению экологической безопасности; техническую исправность вооружения и техники, особенно систем питания, зажигания и смазки, регулировку двигателей внутреннего сгорания; состояние укупорки с токсичными веществами и ее крепления на технике; провести инструктажи по предупреждению аварий на технике.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10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ВОЕННЫЙ УЧЕБНЫЙ ЦЕНТР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5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ЦИКЛ ОБЩЕВОЕННОЙ ПОДГОТОВКИ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Ростов-на-Дону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2020 г.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7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1970088" indent="0" algn="ctr">
              <a:lnSpc>
                <a:spcPct val="100000"/>
              </a:lnSpc>
              <a:buNone/>
            </a:pPr>
            <a:endParaRPr lang="ru-RU" sz="3600" b="1" dirty="0" smtClean="0"/>
          </a:p>
          <a:p>
            <a:pPr marL="0" indent="0" algn="ctr">
              <a:buNone/>
            </a:pPr>
            <a:endParaRPr lang="ru-RU" sz="4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ХИМИЧЕСКАЯ 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БИОЛОГИЧЕСКАЯ ЗАЩИТА</a:t>
            </a:r>
          </a:p>
          <a:p>
            <a:pPr marL="0" indent="0" algn="ctr">
              <a:buNone/>
            </a:pPr>
            <a:endParaRPr lang="ru-RU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5: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организации проведения занятий и тренировок по радиационной, химической и биологической защите с подразделением.</a:t>
            </a:r>
            <a:endParaRPr lang="ru-RU" sz="3200" b="1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 № 1:</a:t>
            </a:r>
            <a:r>
              <a:rPr lang="ru-RU" sz="3200" b="1" cap="al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организации проведения занятий и тренировок по радиационной, химической и биологической защите с подразделением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808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вопросы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2244991"/>
            <a:ext cx="11686674" cy="1592450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Отработка мероприятий радиационной, химической и биологической защиты в ходе повседневной деятельности, проведения занятий по боевой подготовке и на учениях.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2663" y="4215039"/>
            <a:ext cx="11686674" cy="2305681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обучения и тренировки специально подготовленных отделений (расчетов, экипажей), предназначенных для ведения радиационного, химического и биологического наблюдения (разведки).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2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68290" y="1527662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2244990"/>
            <a:ext cx="11686674" cy="2126287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1.Радиационная, химическая и биологическая защита /Учебник, М.: МО РФ, 2005. – С. 408 - 423.</a:t>
            </a:r>
          </a:p>
          <a:p>
            <a:pPr algn="just"/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80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https://v-kadre.com/wp-content/uploads/2019/08/ecc28f6f4654c97729206deb17c4f70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632" y="1554869"/>
            <a:ext cx="3694017" cy="288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v-kadre.com/wp-content/uploads/2019/08/ecc28f6f4654c97729206deb17c4f70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85" y="4515217"/>
            <a:ext cx="2918204" cy="227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avatars.mds.yandex.net/get-pdb/1662775/9438090f-c45c-4c71-85b1-c90493124d73/s12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66" y="1554870"/>
            <a:ext cx="3730638" cy="288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mg-fotki.yandex.ru/get/6802/225044291.1ae/0_102199_1b72c738_XX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26" y="3854577"/>
            <a:ext cx="4024480" cy="293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57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7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2713245"/>
            <a:ext cx="11686674" cy="1997799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Отработка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мероприятий радиационной, химической и биологической защиты в ходе повседневной деятельности, проведения занятий по боевой подготовке и на учениях.</a:t>
            </a:r>
            <a:endParaRPr lang="ru-RU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768290" y="1527662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№1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16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8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327491"/>
            <a:ext cx="11686674" cy="5530510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Занятия по РХБ защите с подразделений  полка проводятся на учебном поле, имеющем специально подготовленный, оборудованный в инженерном отношении район сосредоточения, или на любом другом участке местности в условиях тактической обстановки. Руководитель занятий — командир полка или его заместитель. Помощник руководителя — инструктор полка (дивизиона), а при его отсутствии — лицо, ответственное за РХБ защиту в полку (дивизионе). Занятия начинаются с инструктажа по требованиям безопасности и с обязательным присутствием фельдшера (санитарного инструктора).</a:t>
            </a:r>
            <a:endParaRPr lang="ru-RU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9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РАДИАЦИОННАЯ, ХИМИЧЕСКАЯ</a:t>
            </a:r>
          </a:p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БИОЛОГИЧЕСКАЯ ЗАЩИТА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9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1327491"/>
            <a:ext cx="11686674" cy="5530510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Учебное место №1 — Действия в районе сосредоточения в условиях применения ОМП и зажигательных средств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Учебное место №2 — Действия на марше при преодолении зараженного участка местности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288290" algn="just">
              <a:spcBef>
                <a:spcPts val="600"/>
              </a:spcBef>
              <a:spcAft>
                <a:spcPts val="0"/>
              </a:spcAft>
              <a:tabLst>
                <a:tab pos="4592320" algn="l"/>
                <a:tab pos="5212080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Учебное место №3 — Действия при проведении частичной (полной) специальной обработки.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672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1330</Words>
  <Application>Microsoft Office PowerPoint</Application>
  <PresentationFormat>Широкоэкранный</PresentationFormat>
  <Paragraphs>140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SimSun</vt:lpstr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R2</cp:lastModifiedBy>
  <cp:revision>109</cp:revision>
  <dcterms:created xsi:type="dcterms:W3CDTF">2019-10-31T11:32:43Z</dcterms:created>
  <dcterms:modified xsi:type="dcterms:W3CDTF">2021-04-23T08:33:16Z</dcterms:modified>
</cp:coreProperties>
</file>