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366" r:id="rId3"/>
    <p:sldId id="367" r:id="rId4"/>
    <p:sldId id="368" r:id="rId5"/>
    <p:sldId id="369" r:id="rId6"/>
    <p:sldId id="353" r:id="rId7"/>
    <p:sldId id="376" r:id="rId8"/>
    <p:sldId id="379" r:id="rId9"/>
    <p:sldId id="3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>
        <p:scale>
          <a:sx n="87" d="100"/>
          <a:sy n="87" d="100"/>
        </p:scale>
        <p:origin x="-110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D455-5F76-4462-B11C-C1EE55961F9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1222990"/>
            <a:ext cx="11551021" cy="2669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5,45-мм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Никонова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АК-74 является индивидуальным оружием и предназначен для уничтожения живой силы и поражения огневых средств противника.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выпущен на свет из-за низкой точности боя автомата АК-74, главная особенность-смещенный импульс свободного затвора.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«Абакан» с ГП-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97570"/>
            <a:ext cx="9313984" cy="263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4300" y="1222990"/>
            <a:ext cx="5164015" cy="563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состоит из следующих составляющих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1.Крышка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коробки;</a:t>
            </a: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2.Затворная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рама;</a:t>
            </a: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3.Затвор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4.Переводчик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огня;</a:t>
            </a: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5.Ударно-спусковой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6.Магазина, смещенного вправо (можно использовать магазин от РПК и АК-47 на 30,45 и 60 патронов)</a:t>
            </a: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Дульный тормоз-компенсатор</a:t>
            </a: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8.Складной приклад</a:t>
            </a:r>
          </a:p>
          <a:p>
            <a:pPr algn="just" fontAlgn="base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штурмовой комплектации можно навесить подствольный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гранатомёт,штык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-нож(справа, а не снизу), оптика различного назначения(также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тепловизор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ПНВ)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Разобранный «Абакан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81" y="1301478"/>
            <a:ext cx="6355541" cy="52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0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222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новых решений в оружии использованы следующие:</a:t>
            </a:r>
          </a:p>
          <a:p>
            <a:pPr algn="just" fontAlgn="base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1.Лафетный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с оболочкой находится на месте ложа классического АК;</a:t>
            </a:r>
          </a:p>
          <a:p>
            <a:pPr algn="just" fontAlgn="base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2.Ствол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подвижен – смещается внутри кожуха, кроме того, ствол соединен со ствольной коробкой;</a:t>
            </a:r>
          </a:p>
          <a:p>
            <a:pPr algn="just" fontAlgn="base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3.Автоматика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запускается после выстрела, ее задействует откат стреляющего аппарата лафетного устройства;</a:t>
            </a:r>
          </a:p>
          <a:p>
            <a:pPr algn="just" fontAlgn="base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4.За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счет смещения, запирание затвора происходит стволом после выстрела.</a:t>
            </a:r>
          </a:p>
          <a:p>
            <a:pPr algn="just"/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222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07137"/>
              </p:ext>
            </p:extLst>
          </p:nvPr>
        </p:nvGraphicFramePr>
        <p:xfrm>
          <a:off x="1019906" y="1976347"/>
          <a:ext cx="9808514" cy="3954842"/>
        </p:xfrm>
        <a:graphic>
          <a:graphicData uri="http://schemas.openxmlformats.org/drawingml/2006/table">
            <a:tbl>
              <a:tblPr/>
              <a:tblGrid>
                <a:gridCol w="4904257"/>
                <a:gridCol w="4904257"/>
              </a:tblGrid>
              <a:tr h="263654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dirty="0">
                          <a:effectLst/>
                        </a:rPr>
                        <a:t>Калибр автомата, мм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5,45Х39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1786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Габариты, мм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Длина 728/943 (сложенный/разложенный приклад)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654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dirty="0">
                          <a:effectLst/>
                        </a:rPr>
                        <a:t>Длина ствола, мм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405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1786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Вес (без боезапаса/с магазином и прицелом 1ПН29), кг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3,85/4,2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0852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Скорострельность (автомат/отсечка по 2 патрона), выстрелов/мин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600/1800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720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Начальная скорость пули, м/с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900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1786"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>
                          <a:effectLst/>
                        </a:rPr>
                        <a:t>Прицельная дальность стрельбы, м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b="0" dirty="0">
                          <a:effectLst/>
                        </a:rPr>
                        <a:t>700</a:t>
                      </a:r>
                    </a:p>
                  </a:txBody>
                  <a:tcPr marL="65929" marR="65929" marT="39558" marB="3955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16822" cy="39614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968102" y="213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098" name="Picture 2" descr="Картинки по запросу &quot;никонов геннадий николаевич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4" y="1538849"/>
            <a:ext cx="10876085" cy="52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60906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40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509" y="1380392"/>
            <a:ext cx="11559897" cy="5169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Эргономика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отличная, удобен при прицеливании, длительном удержании оружия, примыкание приклада к плечевому суставу оптимальное;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вести бой в любом положении, в частности, благодаря сниженной отдаче лафетного механизма;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сравнении с конкурентами – высокая кучность и меткость при стрельбе короткими очередями;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Дальность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до 1,3 км, что выше аналогичных показателей «Калашникова»;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Мягкий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звук стрельбы.</a:t>
            </a:r>
          </a:p>
        </p:txBody>
      </p:sp>
    </p:spTree>
    <p:extLst>
      <p:ext uri="{BB962C8B-B14F-4D97-AF65-F5344CB8AC3E}">
        <p14:creationId xmlns:p14="http://schemas.microsoft.com/office/powerpoint/2010/main" val="10910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60906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40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90417" y="1223214"/>
            <a:ext cx="11559897" cy="259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Даже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профессионала в поле, чтобы разобрать АН-94 «Абакан», уйдет не менее 20 минут, что может стоить жизни;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загрязнении в первую очередь страдает надежность;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болотистой местности засоряется диоптрический прицел, а чистка его в поле достаточно сложна.</a:t>
            </a:r>
          </a:p>
        </p:txBody>
      </p:sp>
      <p:pic>
        <p:nvPicPr>
          <p:cNvPr id="5122" name="Picture 2" descr="Разобранный АН-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68" y="4097216"/>
            <a:ext cx="8009793" cy="247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364</Words>
  <Application>Microsoft Office PowerPoint</Application>
  <PresentationFormat>Произвольный</PresentationFormat>
  <Paragraphs>63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 </vt:lpstr>
      <vt:lpstr>ОГНЕВАЯ ПОДГОТОВКА </vt:lpstr>
      <vt:lpstr>ОГНЕВАЯ ПОДГОТОВКА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Tufyak</cp:lastModifiedBy>
  <cp:revision>194</cp:revision>
  <dcterms:created xsi:type="dcterms:W3CDTF">2019-10-22T09:04:40Z</dcterms:created>
  <dcterms:modified xsi:type="dcterms:W3CDTF">2021-02-15T20:23:28Z</dcterms:modified>
</cp:coreProperties>
</file>