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23" r:id="rId15"/>
    <p:sldId id="353" r:id="rId16"/>
    <p:sldId id="354" r:id="rId17"/>
    <p:sldId id="355" r:id="rId18"/>
    <p:sldId id="356" r:id="rId19"/>
    <p:sldId id="365" r:id="rId20"/>
    <p:sldId id="336" r:id="rId21"/>
    <p:sldId id="357" r:id="rId22"/>
    <p:sldId id="358" r:id="rId23"/>
    <p:sldId id="359" r:id="rId24"/>
    <p:sldId id="360" r:id="rId25"/>
    <p:sldId id="361" r:id="rId26"/>
    <p:sldId id="364" r:id="rId27"/>
    <p:sldId id="362" r:id="rId28"/>
    <p:sldId id="363" r:id="rId29"/>
    <p:sldId id="34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1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39" y="1295269"/>
            <a:ext cx="11686674" cy="54536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получать от старшины роты после вечерней поверки сведения об отсутствующих, а при наличии самовольно отлучившихся – список этих военнослужащих с указанием их воинского звания, фамилии, имени и отчества, предполагаемого местонахождения и докладывать дежурному по полку.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Например: «Товарищ капитан. В 1-й танковой роте вечерняя поверка произведена, все люди налицо, за исключением двух человек, находящихся в отпуске, трех человек – в наряде. Дежурный по роте сержант Иванов»;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докладывать после утреннего осмотра дежурному по полку по средствам связи о наличии  личного состава роты, о происшествиях за ночь, а при наличии опоздавших из увольнения и самовольно отлучившихся представлять их список;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следить за тщательной уборкой и содержанием помещений роты, за поддержанием в них установленной температуры воздуха, соблюдением порядка освещения, отоплением, проветриванием помещений, наличием питьевой воды в бачках и воды в умывальниках, а также за уборкой участка территории, закрепленного за ротой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38" y="1295269"/>
            <a:ext cx="12093161" cy="54536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поддерживать порядок при приеме пищи личным составом роты; по указанию старшины роты своевременно подавать дежурному по столовой заявки на оставление пищи лицам, находящимся в наряде или отсутствующим по служебным делам;</a:t>
            </a:r>
          </a:p>
          <a:p>
            <a:pPr marL="342900" indent="-342900"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прибытии в роту прямых начальников от командира роты и выше, дежурного по полку, а также инспектирующих (проверяющих) лиц подавать команду «Смирно», докладывать им и сопровождать их по расположению роты.</a:t>
            </a:r>
          </a:p>
          <a:p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Например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«Товарищ майор. Во время моего дежурства происшествий не случилось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случилось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то-то). Рота занимается на войсковом стрельбище. Дежурный по роте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сержант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Иванов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Другим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офицерам, прапорщикам и старшине роты дежурный только представляется.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По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прибытии офицеров не своей роты дежурный по роте также представляется им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сопровождает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к командиру роты.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В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случае, когда прибывшего командира (начальника) встречает командир роты и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докладывает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ему, присутствующий при этом дежурный по роте только представляется.</a:t>
            </a:r>
          </a:p>
        </p:txBody>
      </p:sp>
    </p:spTree>
    <p:extLst>
      <p:ext uri="{BB962C8B-B14F-4D97-AF65-F5344CB8AC3E}">
        <p14:creationId xmlns:p14="http://schemas.microsoft.com/office/powerpoint/2010/main" val="11214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1295269"/>
            <a:ext cx="12192000" cy="54536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Дневальный по роте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назначается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 солдат. Разрешается назначать дневальным по роте сержантов и старшин, проходящих военную службу на воинских должностях солдат. Дневальный по роте отвечает за сохранность находящихся под его охраной оружия, шкафов (ящиков) с пистолетами, ящиков с боеприпасами, имущества роты и личных вещей солдат и сержантов. Дневальный по роте подчиняется дежурному по роте.</a:t>
            </a:r>
          </a:p>
          <a:p>
            <a:pPr indent="450215" algn="just">
              <a:spcAft>
                <a:spcPts val="0"/>
              </a:spcAft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Очередной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дневальный по роте несет службу внутри казарменного помещения у входной двери, вблизи комнаты для хранения оружия. </a:t>
            </a:r>
          </a:p>
          <a:p>
            <a:pPr indent="450215" algn="just">
              <a:spcAft>
                <a:spcPts val="0"/>
              </a:spcAft>
            </a:pPr>
            <a:r>
              <a:rPr 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Он обязан: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никуда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отлучаться из помещения роты без разрешения дежурного по роте; постоянно наблюдать за комнатой для хранения оружия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Font typeface="Times New Roman" panose="02020603050405020304" pitchFamily="18" charset="0"/>
              <a:buChar char="–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пропускать в помещение посторонних лиц, а также не допускать выноса из казармы оружия, боеприпасов, имущества и вещей без разрешения дежурного по роте;</a:t>
            </a:r>
          </a:p>
          <a:p>
            <a:pPr marL="342900" indent="-342900">
              <a:buFont typeface="Times New Roman" panose="02020603050405020304" pitchFamily="18" charset="0"/>
              <a:buChar char="–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немедленно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докладывать дежурному по роте обо всех происшествиях в роте, о нарушении уставных правил взаимоотношений между военнослужащими роты, замеченных неисправностях и нарушениях требований пожарной безопасности, принимать меры к их устранению;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1295269"/>
            <a:ext cx="12287250" cy="54536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будить личный состав при общем подъеме, а также ночью в случае тревоги или пожара; своевременно подавать команды  согласно распорядку дня;</a:t>
            </a: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следить за чистотой и порядком в помещениях и требовать их соблюдения от военнослужащих;</a:t>
            </a: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позволять военнослужащим в холодное время, особенно ночью, выходить из помещения неодетыми;</a:t>
            </a: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следить за тем, чтобы военнослужащие курили, чистили обувь и одежду только в отведенных для этого помещениях или местах;</a:t>
            </a: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прибытии в роту прямых начальников от командира роты и выше и дежурного по полку подавать команду «Смирно»; по прибытии в роту других офицеров роты, а также старшины роты и военнослужащих не своей роты вызывать дежурного.</a:t>
            </a:r>
          </a:p>
          <a:p>
            <a:pPr indent="450215" algn="just">
              <a:lnSpc>
                <a:spcPts val="2500"/>
              </a:lnSpc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«Дежурный по роте, на выход».</a:t>
            </a:r>
          </a:p>
          <a:p>
            <a:pPr indent="450215" algn="just">
              <a:lnSpc>
                <a:spcPts val="2500"/>
              </a:lnSpc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Очередному дневальному запрещается садиться, снимать снаряжение и расстегивать одежду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ts val="25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Дневальный свободной смены обязан поддерживать чистоту и порядок в помещениях роты и никуда не отлучаться без разрешения дежурного по роте, оказывать ему помощь в наведении порядка в случае нарушения уставных правил взаимоотношений между военнослужащими роты; оставаясь за дежурного по роте, исполнять его обязанности.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несение службы суточным нарядом роты.</a:t>
            </a: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429407"/>
            <a:ext cx="1234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Штаб воинской части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 5-6 суток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до начала нового месяца на основании ведомости суточного наряда доводит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до командиров подразделений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сведения о днях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заступления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суточный наряд и его состав.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Командиры подразделений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от которых назначается суточный наряд,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отвечают за подбор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личного состава и подготовку его к несению службы, за своевременное прибытие суточного наряда на занятие (инструктаж) к соответствующим должностным лицам полка и на развод.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В ночь, предшествующую наряду, лица, назначенные в суточный наряд, должны быть освобождены от всех занятий и работ. Пожарный наряд, назначенный от нештатной пожарной команды, от занятий и работ, проводимых в расположении полка, не освобождается.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Личному составу, заступающему в суточный наряд, в день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заступления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в часы, указанные в распорядке дня (регламенте служебного времени), должно быть предоставлено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не менее трех часов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а при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заступлении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караул через сутки – не менее четырех часов для подготовки к несению службы, в том числе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не менее  одного часа для отдыха (сна).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Подготовка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личного состава, заступающего в суточный наряд, кроме караула, назначенного от роты (батареи),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проводится старшиной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или  другим должностным лицом подразделения. Подготовка суточного наряда, назначенного от батальона (дивизиона) или от воинской части, организуется соответствующими командирами и проводится их заместителями.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7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429407"/>
            <a:ext cx="1199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334815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Подготовка суточного наряда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Личный состав, назначенный в суточный наряд приказом командира полка, в установленное время в соответствии с предназначением по службе прибывает на занятие (инструктаж) к заместителям командира полка или назначенным для этого командиром полка другим должностным лицам.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На занятии (инструктаже) 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зучаются положения общевоинских уставов, инструкций и требования безопасности военной службы, а также проверяется знание личным составом, заступающим в наряд, специальных обязанностей.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Практические занятия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проводятся в день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заступления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военнослужащих в наряд в часы, указанные в распорядке дня (регламенте служебного времени), в оборудованных помещениях (местах) для несения службы суточным нарядом, в расположении подразделения или на месте несения службы; основное внимание уделяется практическим действиям суточного наряда в различных условиях обстановки. 	С личным составом, заступающим в суточный наряд, вооруженным автоматами (карабинами), проводятся занятия по действиям с применением оружия.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 За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пятнадцать минут до выхода на развод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суточный наряд должен быть готов к несению службы и принят своими дежурными и начальником караула полка в подчинение.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429407"/>
            <a:ext cx="1199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607" y="1415534"/>
            <a:ext cx="1204139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Развод суточного наряда.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Развод производит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заступающий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дежурный по полку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во время, установленное командиром полка.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десять минут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до развода заступающий помощник дежурного по полку из числа офицеров выстраивает личный состав, заступающий в суточный наряд, в установленном для развода месте, проверяет его наличие и по прибытии заступающего дежурного по полку докладывает ему.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Если помощник дежурного по полку прапорщик, то построение суточного наряда и доклад дежурному по полку производит офицер из числа лиц суточного наряда.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429407"/>
            <a:ext cx="1199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607" y="1415534"/>
            <a:ext cx="120413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Развод суточного наряда.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Для развода суточный наряд строится: </a:t>
            </a: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	на правом фланге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караулы, а затем справа налево 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дежурный по парку;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дежурный фельдшер (санитарный инструктор), дежурный по контрольно-пропускному пункту, дежурный по штабу полка, дежурный по общежитию военнослужащих женского пола, все дежурные по ротам в порядке подразделений, посыльные, дежурный по столовой, пожарный наряд, дежурное подразделение и дежурный сигналист-барабанщик; помощники дежурного по контрольно-пропускному пункту, дневальные и механики-водители (водители) дежурных тягачей выстраиваются в затылок своим дежурным, а рабочие в столовую – левее дежурного по столовой; помощник дежурного по полку становится на правом фланге караулов.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Дежурное подразделение строится в соответствии со Строевым уставом Вооруженных Сил Российской Федерации.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429407"/>
            <a:ext cx="1199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607" y="1415534"/>
            <a:ext cx="1204139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https://static.1tv.ru/uploads/photo/image/9/big/94159_big_d79cdd46c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8993" y="1293888"/>
            <a:ext cx="9520292" cy="5355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1: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№3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оборудования постоянных и полевых парков. Организация внутренней службы и внутреннего порядка в парке. Организация воинских перевозок.</a:t>
            </a: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426373" y="1155470"/>
            <a:ext cx="6999889" cy="19450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Парком 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называется территория, оборудованная для хранения, технического обслуживания, ремонта и приведения в готовность к боевому применению (использованию) вооружения и военной техники.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-1" y="4019550"/>
            <a:ext cx="6115051" cy="28384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Постоянные парки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оборудуются в пункте постоянной дислокации полка и в учебных центрах и представляют собой охраняемую огражденную территорию с капитальными зданиями и сооружениями.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При этом вооружение и военная техника размещаются на стоянках закрытого (в хранилищах) или открытого (под навесами или на площадках) типа.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68964" y="4124325"/>
            <a:ext cx="4004442" cy="26827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Полевые парки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оборудуются при временном расположении воинской части (подразделения) в полевых условиях. </a:t>
            </a:r>
          </a:p>
        </p:txBody>
      </p:sp>
      <p:sp>
        <p:nvSpPr>
          <p:cNvPr id="13" name="Стрелка вниз 12"/>
          <p:cNvSpPr/>
          <p:nvPr/>
        </p:nvSpPr>
        <p:spPr>
          <a:xfrm rot="19372125">
            <a:off x="8481652" y="3068127"/>
            <a:ext cx="732667" cy="103131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2263307">
            <a:off x="4846076" y="3141455"/>
            <a:ext cx="732667" cy="92301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15863" y="1400566"/>
            <a:ext cx="5580992" cy="16264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ТЕРРИТОРИЯ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постоянного парка делится на три зоны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0414" y="4056993"/>
            <a:ext cx="2743200" cy="26591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ЗОНА № 1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зона хранения вооружения и военной техники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боевой и строевой групп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эксплуатации;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82511" y="4130566"/>
            <a:ext cx="2806262" cy="25960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ЗОНА № 2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зона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технического обслуживания и ремонта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вооружения и военной техники;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650014" y="4141075"/>
            <a:ext cx="3205655" cy="25855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ЗОНА № 3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зона хранения вооружения и военной техники учебно-боевой,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учебной и транспортной групп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эксплуатации.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5738648" y="3111063"/>
            <a:ext cx="693683" cy="903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2498143">
            <a:off x="3168868" y="2916621"/>
            <a:ext cx="693683" cy="903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9179405">
            <a:off x="8177049" y="2942898"/>
            <a:ext cx="693683" cy="903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" y="1345325"/>
            <a:ext cx="12034344" cy="5381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Ограждение зоны № 1 должно исключать возможность движения вооружения и военной техники учебно-боевой, учебной и транспортной групп эксплуатации по ее территории.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 полку, где вооружение и военная техника боевой и строевой групп эксплуатации штатным расписанием не предусмотрены, парк делится, как правило, только на зоны № 2 и 3.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Зоны разбиваются на участки, которые закрепляются за подразделениями.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Границы участков обозначаются указателями.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Деление парка на зоны и разбивка их на участки, его устройство и оборудование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обеспечивать:</a:t>
            </a: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условия для хранения, технического обслуживания и ремонта вооружения и военной техники; </a:t>
            </a: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быстрый выход машин в случае подъема полка по тревоге в последовательности, учитывающей боевое предназначение подразделений; </a:t>
            </a: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надежную и постоянную охрану и оборону; </a:t>
            </a: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соблюдение требований безопасности военной службы.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://konspekta.net/allrefs/baza3/1633542609027.files/image0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76854"/>
            <a:ext cx="11256579" cy="5481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145" y="1355834"/>
            <a:ext cx="12044855" cy="564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1-наблюдательная вышка; 2 – площадка для хозяйственных нужд; 3 – запасные выездные ворота;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– хранилище для ВВТ боевой и строевой групп; 5 – туалет; 6 – пожарный водоем;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7 – хранилище для ВВТ учебно-боевой, учебно-строевой, учебной и транспортной групп;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 – контрольно-пропускной пункт; 9 – площадка для обслуживания оборудования специальных машин; 10 – площадка для складирования металлолома; 11 – склады военно-технического имущества;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 – склад лакокрасочных и химических материалов; 13 – пункт технического обслуживания и ремонта; 14 – трансформаторная; 15 – аккумуляторные; 16 – пункт ежедневного технического обслуживания;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 – пункт чистки и мойки; 18 – водогрейка; 19 – площадка для машин, ожидающих ремонта;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– очистные сооружения; 21 – санитарно-бытовой блок; 22 – пункт заправки;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 – площадка для машин, ожидающих технического обслуживания;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 – помещение для дежурных средств; 25 – пункт предварительной очистки;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 – площадка для проверки технического состояния машин при возвращении в парк;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 – главные въездные ворота; 28 – контрольно-технический пункт; 29 – главные выездные ворота;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 – площадка для проверки технического состояния машин перед выходом;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 – площадка для инструктажа водителей и старших машин; 32 – место для курения;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33 – площадка для легковых автомобилей; 34 – площадка для пожарной машины;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35 – площадка для технического осмотра боеприпасов; 36 – пожарно-инвентарный пост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-1" y="1222990"/>
            <a:ext cx="12430125" cy="54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500"/>
              </a:lnSpc>
            </a:pPr>
            <a:endParaRPr lang="ru-RU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500"/>
              </a:lnSpc>
            </a:pP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Организация внутренней службы и внутреннего порядка в парке.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Внутренний порядок и распорядок работы в парке устанавливаются 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приказом командира полка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период обучения (приложение № 9). 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За состояние внутренней службы в парке, организацию содержания и хранения вооружения и военной техники, содержания специальных сооружений и складов, выполнение требований пожарной безопасности, требований законодательства Российской Федерации об охране окружающей среды, других требований безопасности военной службы, поддержание чистоты и порядка в парке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отвечает заместитель командира полка по вооружению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а там, где воинская должность заместителя командира полка по вооружению не предусмотрена штатом, – начальник одной из технических служб полка. 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За содержание вооружения и военной техники, помещений и участков территории парка, закрепленных за подразделениями,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отвечают командиры подразделений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Постоянный и полевой парки охраняются караулом.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этом зоны № 2 и 3 охраняются караулом в период после сдачи этих зон под охрану караула до их вскрытия. Вскрытие зон, стоянок с вооружением и военной техникой, парковых помещений, других объектов парка по разовому допуску на период работы с вооружением и военной техникой. 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Разовый допуск выдается на основании письменного приказа командира полка.</a:t>
            </a:r>
          </a:p>
          <a:p>
            <a:endParaRPr lang="ru-RU" sz="22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 algn="ctr"/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0" y="1150935"/>
            <a:ext cx="12534899" cy="593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2500"/>
              </a:lnSpc>
            </a:pP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Суточный наряд по парку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(дежурный по парку, дневальные, механики-водители (водители) дежурных тягачей) назначается для поддержания внутреннего порядка в парке, обеспечения сохранности вооружения, военной техники и другого военного имущества в парковых помещениях и на других объектах, находящихся в зонах № 2 и 3, в период, когда они не охраняются караулом, для контроля за входом в парк (выходом из парка) личного состава, вооружения и военной техники, а также эвакуации их и другого военного имущества или принятия других мер в случае возникновения (угрозы возникновения) пожара либо иных чрезвычайных ситуаций.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Дневальный выставляется дежурным по парку у входа в парк, а после вскрытия зон № 2 и 3 и до их сдачи под охрану караула – также на территории указанных зон.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Дежурный по парку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полку назначается из офицеров или прапорщиков, а в отдельном батальоне может назначаться из прапорщиков или сержантов.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Он отвечает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поддержание внутреннего порядка в парке, обеспечение сохранности вооружения и военной техники и другого военного имущества в парковых помещениях и на других объектах, находящихся в зонах № 2 и 3, в период, когда они не охраняются караулом, а также за несение службы суточным нарядом по парку. </a:t>
            </a:r>
          </a:p>
          <a:p>
            <a:pPr>
              <a:lnSpc>
                <a:spcPts val="25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Дежурный по парку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подчиняется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дежурному по полку, в порядке внутренней службы в парке – заместителю командира полка по вооружению. Ему подчиняются дневальные по парку и механики-водители (водители) дежурных тягачей.</a:t>
            </a:r>
          </a:p>
          <a:p>
            <a:pPr>
              <a:lnSpc>
                <a:spcPts val="25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145" y="1334814"/>
            <a:ext cx="11876689" cy="552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Дневальный по парку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назначается из солдат или сержантов. Он отвечает за соблюдение установленного внутреннего порядка в парке, целостность замков (печатей) невскрытых стоянок вооружения и военной техники, находящихся в зонах № 2 и 3, помещений и других объектов парка в период, когда они не охраняются караулом, и за правильность выпуска машин из парка и впуска их в парк.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Дневальный по парку подчиняется дежурному по парку и никуда не отлучается без его разрешения.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Очередной дневальный несет службу у входа в парк, а дневальный свободной смены в период, когда зоны № 2 и 3 не охраняются караулом, выставляется на территории этих зон.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Механик-водитель (водитель) дежурного тягача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назначается из числа механиков-водителей (водителей) подразделений и отвечает за постоянную готовность дежурного тягача к немедленной эвакуации вооружения, военной техники и другого военного имущества. Он подчиняется дежурному по парку.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706788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7643" y="1567544"/>
            <a:ext cx="7854043" cy="84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самостоятельную подготовку: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4: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лиц суточного наряда.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6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лиц суточного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наряда.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Групповое занятие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5931" y="247651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444" y="2043269"/>
            <a:ext cx="11686674" cy="1633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Суточный наряд роты, его предназначение, состав и обязанности. Приём дежурства.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3874812"/>
            <a:ext cx="11686674" cy="1217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Подготовка и несение службы суточным нарядом роты.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6732" y="5221480"/>
            <a:ext cx="11686674" cy="149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оборудования постоянных и полевых парков. Организация внутренней службы и внутреннего порядка в парке. Организация воинских перевозок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Суточный наряд роты, его предназначение, состав и обязанности. Приём дежурства.</a:t>
            </a: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8839" y="1284953"/>
            <a:ext cx="12026486" cy="135840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Суточный наряд назначается для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поддержания внутреннего порядка, охраны личного состава, вооружения, военной техники и боеприпасов, помещений и другого военного имущества воинской части (подразделения), контроля за состоянием дел в подразделениях и своевременного принятия мер по предупреждению правонарушений.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39" y="2705099"/>
            <a:ext cx="12026486" cy="40888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Дежурный по роте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назначается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сержантов и, как исключение, из числа наиболее подготовленных солдат.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отвечает: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выполнение распорядка дня (регламента служебного времени) и соблюдение других правил поддержания внутреннего порядка в роте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сохранность оружия, ящиков с боеприпасами, имущества роты, личных вещей солдат и сержантов и за правильное несение службы дневальными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Дежурный по роте подчиняется дежурному по полку и его помощнику, а в порядке внутренней службы в роте – командиру роты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старшине.</a:t>
            </a:r>
          </a:p>
          <a:p>
            <a:pPr indent="450215" algn="just"/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 разводом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заступающий в наряд дежурный по роте проверяет состав назначенного суточного наряда роты, осматривает его и представляет старшине роты. После осмотра, проверки знания обязанностей, требований безопасности при несении службы и проведения практических занятий старшиной роты он получает у командира роты (старшины роты) развернутую строевую записку роты (приложение № 10) и ведет суточный наряд роты на развод.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39" y="1295269"/>
            <a:ext cx="12159836" cy="54536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развода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заступающий в наряд дежурный вместе со сменяемым дежурным проверяет и принимает оружие, ящики с боеприпасами и печати на них, имущество по описям, проверяет наличие и исправность средств пожаротушения, связи и оповещения, после чего дежурные расписываются в книге приема и сдачи дежурства (приложение № 10).</a:t>
            </a:r>
          </a:p>
          <a:p>
            <a:pPr indent="450215" algn="just">
              <a:spcAft>
                <a:spcPts val="0"/>
              </a:spcAf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Оружие принимается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поштучно, по номерам и в комплектности. При этом проверяется исправность замков, охранной сигнализации, шкафов и другого оборудования, а также целостность печатей.</a:t>
            </a: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сдачи и приема дежурства сменяемый и заступающий дежурные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докладывают командиру роты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лицу, его замещающему, о сдаче и приеме дежурства, а в отсутствие командира роты (лица, его замещающего) – старшине роты.</a:t>
            </a: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Например: «Товарищ капитан. Сержант Иванов дежурство по роте сдал». «Товарищ капитан. Младший сержант Петров дежурство по роте принял».</a:t>
            </a: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Заступающий дежурный по роте докладывает обо всех сделанных замечаниях и отданных дежурным по полку на разводе указаниях, о наличии оружия, а также о неисправностях или недостаче, обнаруженных при приеме дежурства.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-85724" y="1295269"/>
            <a:ext cx="12277724" cy="563893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Дежурный по роте обязан: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производить при объявлении тревоги подъем личного состава и оповещать военнослужащих, проходящих военную службу по контракту; до прибытия в роту офицеров роты или старшины роты выполнять указания дежурного по полку;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следить за выполнением распорядка дня (регламента служебного времени) в роте, в установленное время производить общий подъем личного состава;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знать боевой расчет роты на случай тревоги, пожара и возникновения других чрезвычайных ситуаций, а также внезапного нападения на расположение полка (подразделения), местонахождение роты и порядок ее вызова, наличие в роте людей, число военнослужащих, находящихся в наряде, больных, содержащихся на гауптвахте, находящихся в увольнении, отправленных в составе команд, прикомандированных, а также наличие и точный расход оружия;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выдавать по тревоге механикам-водителям (водителям) ключи от замков зажигания и люков машин вместе с путевыми листами;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выдавать закрепленное за военнослужащими оружие, кроме пистолетов, только по приказу командира или старшины роты, делая запись об этом в книге выдачи оружия и боеприпасов (приложение № 10); при приеме оружия проверять номера и его комплектность; постоянно иметь при себе и никому не передавать ключи от комнаты для хранения оружия;</a:t>
            </a:r>
          </a:p>
          <a:p>
            <a:pPr marL="342900" indent="-342900" algn="just">
              <a:lnSpc>
                <a:spcPts val="1800"/>
              </a:lnSpc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принимать неотложные меры к наведению порядка в случае каких-либо происшествий в роте и нарушения уставных правил взаимоотношений между военнослужащими роты; немедленно докладывать об этом дежурному по полку и командиру роты или лицу, его замещающему, а в отсутствие командира роты или лица, его замещающего, – старшине роты;</a:t>
            </a:r>
          </a:p>
          <a:p>
            <a:pPr marL="342900" indent="-342900" algn="just">
              <a:lnSpc>
                <a:spcPts val="18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1295269"/>
            <a:ext cx="12192000" cy="563893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0"/>
              </a:spcAft>
              <a:buFont typeface="Times New Roman" panose="02020603050405020304" pitchFamily="18" charset="0"/>
              <a:buChar char="–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4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следить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наличием и исправным состоянием средств пожаротушения роты и охранной сигнализации комнат для хранения оружия, выполнением требований пожарной безопасности в роте (курение разрешать только в отведенных для этого местах, просушку обмундирования – только в сушилках, наблюдать за выполнением правил топки печей и пользования лампами);</a:t>
            </a:r>
          </a:p>
          <a:p>
            <a:pPr marL="342900" indent="-342900" algn="just">
              <a:lnSpc>
                <a:spcPts val="24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команде дежурного по полку закрывать двери казармы на запоры, а допуск прибывших лиц осуществлять по звонку вызывной сигнализации после предварительного ознакомления;</a:t>
            </a:r>
          </a:p>
          <a:p>
            <a:pPr marL="342900" indent="-342900" algn="just">
              <a:lnSpc>
                <a:spcPts val="24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вызывать пожарную команду при возникновении пожара, принимать меры по его тушению и немедленно докладывать дежурному по полку и командиру роты, а также принимать меры по выводу людей и выносу оружия и имущества из помещений, которым угрожает опасность;</a:t>
            </a:r>
          </a:p>
          <a:p>
            <a:pPr marL="342900" indent="-342900" algn="just">
              <a:lnSpc>
                <a:spcPts val="24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своевременно сменять дневальных; по приказу старшины роты отправлять подразделения, назначенные на работы, и различные команды, а также отправлять всех заболевших и подлежащих осмотру врачом в медицинский пункт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2400"/>
              </a:lnSpc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выстраивать в назначенный час увольняемых из расположения полка, докладывать об этом старшине роты и по его приказу представлять их дежурному по полку;</a:t>
            </a:r>
          </a:p>
          <a:p>
            <a:pPr marL="285750" indent="-285750">
              <a:lnSpc>
                <a:spcPts val="2400"/>
              </a:lnSpc>
              <a:buFont typeface="Times New Roman" panose="02020603050405020304" pitchFamily="18" charset="0"/>
              <a:buChar char="–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передавать исполнение своих обязанностей одному из дневальных свободной смены, отлучаясь из помещения роты по делам службы, а также на время своего отдыха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2021</Words>
  <Application>Microsoft Office PowerPoint</Application>
  <PresentationFormat>Широкоэкранный</PresentationFormat>
  <Paragraphs>223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 </vt:lpstr>
      <vt:lpstr>ОБЩЕВОИНСКИЕ УСТАВЫ ВС РФ  </vt:lpstr>
      <vt:lpstr>ОБЩЕВОИНСКИЕ УСТАВЫ ВС РФ 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 Windows</cp:lastModifiedBy>
  <cp:revision>145</cp:revision>
  <dcterms:created xsi:type="dcterms:W3CDTF">2019-10-22T09:04:40Z</dcterms:created>
  <dcterms:modified xsi:type="dcterms:W3CDTF">2021-02-01T07:20:48Z</dcterms:modified>
</cp:coreProperties>
</file>