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309" r:id="rId13"/>
    <p:sldId id="298" r:id="rId14"/>
    <p:sldId id="288" r:id="rId15"/>
    <p:sldId id="295" r:id="rId16"/>
    <p:sldId id="299" r:id="rId17"/>
    <p:sldId id="300" r:id="rId18"/>
    <p:sldId id="301" r:id="rId19"/>
    <p:sldId id="302" r:id="rId20"/>
    <p:sldId id="303" r:id="rId21"/>
    <p:sldId id="289" r:id="rId22"/>
    <p:sldId id="304" r:id="rId23"/>
    <p:sldId id="305" r:id="rId24"/>
    <p:sldId id="306" r:id="rId25"/>
    <p:sldId id="307" r:id="rId26"/>
    <p:sldId id="30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306755"/>
            <a:ext cx="12192000" cy="555124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Боевая подготовка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основным содержанием повседневной деятельности военнослужащих в мирное время. Занятия и учения в целях овладения военнослужащими приемами действий в современном бою должны проводиться без послабления и упрощений.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На учебных занятиях и учениях обязан присутствовать весь личный состав полка. От занятий освобождаются только лица, находящиеся в суточном наряде и в наряде на работах, предусмотренных приказом по полку, а также военнослужащие, которым предоставлен день отдыха в порядке компенсации за несение службы в праздничный или выходной день. С солдатами и сержантами, освобожденными по болезни от полевых занятий, по приказу командира роты организуются занятия в классе.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Командиры (начальники), виновные в отрыве личного состава от занятий по боевой подготовке, привлекаются к ответственности.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Мероприятия, определенные планом боевой подготовки и распи­санием занятий, могут быть перенесены только командиром полка.</a:t>
            </a:r>
          </a:p>
          <a:p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61241"/>
            <a:ext cx="12192000" cy="559675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Распорядок дня -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это комплекс мероприятий, проводимых военнослужащими и подразделениями части в строго указанное время, в определен­ной последовательности и с соблюдением порядка, установленного Уставом внутренней службы Вооруженных Сил РФ.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составлении распорядка дня учитывается: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  продолжительность сна военнослужащих  должна составлять 8 часов, перерывы между приемами пищи не более 7 часов, после обеденный отдых 30 минут;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 климатические условия района дислокации (например, в жарких районах продолжительность обеденного перерыва может быть увеличена);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 на физическую зарядку, утренний осмотр и прием пищи отводится около 30 минут (на каждый элемент распорядка дня);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 на развод личного состава,  подведения итогов после занятий (работ) в подразделениях, вечернюю прогулку  и проверку, планируется  около 10-15 минут на каждое мероприятие.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61241"/>
            <a:ext cx="12192000" cy="559675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25" y="1261241"/>
            <a:ext cx="5659631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21132" y="1347301"/>
            <a:ext cx="11686674" cy="536880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Боевое дежурство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(боевая служба) является выполнением боевой задачи. Оно осуществляется дежурными силами и средствами, назначенными от воинских частей и подразделений видов Вооруженных Сил Российской Федерации и родов войск. 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состав дежурных сил и средств входят: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боевые расчеты;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экипажи кораблей и летательных аппаратов;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дежурные смены пунктов управления;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дежурные силы и средства боевого обеспечения и обслуживания.</a:t>
            </a:r>
          </a:p>
          <a:p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Боевое дежурство организуется командиром воинской части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Он отвечает за выполнение задач дежурными силами и средствами. Заместители командира воинской части, начальники родов войск и служб отвечают за боевую готовность, обеспечение и подготовку дежурных сил и средств в части, их касающейся.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Приёмы стимулирования работы подчинённых по поддержанию внутреннего порядка. Методы работы с личным составом по устранению нарушений порядка службы</a:t>
            </a:r>
            <a:r>
              <a:rPr lang="ru-RU" sz="3600" dirty="0" smtClean="0"/>
              <a:t>.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15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7144" y="1471449"/>
            <a:ext cx="11866179" cy="525517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работы по поддержанию и укреплению правопорядка и воинской дисциплины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совокупность педагогических приемов, средств и способов воздействия на сознание, чувства и волю военнослужащих с целью формирования и развития у них дисциплинированности, исполнительности, высоких морально-боевых, психологических, нравственных, эстетических и других качеств 	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Проблема поддержания и укрепления правопорядка и воинской дисциплины является одной из наиболее острых в Вооруженных Силах РФ. Ее решение во многом зависит от эффективной работы младших командиров, их личных качеств и методического мастерства.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Младший командир будет эффективнее справляться с возложенной на него задачей по поддержанию твердого уставного порядка среди подчиненных, если сам будет дисциплинирован.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16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Рисунок 1" descr="Схем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3701" y="1231112"/>
            <a:ext cx="8587099" cy="562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8166" y="1387366"/>
            <a:ext cx="11887200" cy="5318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работы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 поддержанию и укреплению правопорядка и воинской дисциплины - это совокупность согласованных по месту, времени и задачам организационных, технических и воспитательных мероприятий, осуществляемых командирами, штабами, органами воспитательной работы, военной юстиции, другими должностными лицами и армейской общественностью, направленные на обеспечение соблюдения личным составом Конституции и законов РФ, а также требований воинских уставов, приказов командиров и начальников.</a:t>
            </a:r>
          </a:p>
          <a:p>
            <a:r>
              <a:rPr lang="ru-RU" sz="2400" dirty="0" smtClean="0"/>
              <a:t> 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основным формам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 по поддержанию и укреплению правопорядка и воинской дисциплины в подразделении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следует отнести: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Массовые;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Групповые;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Индивидуальные.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8166" y="1222990"/>
            <a:ext cx="11887200" cy="548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Массовые формы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предполагают участие, как правило, всего личного состава подразделения.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ним относятся: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различные виды информирования личного состава, собрания личного состава, подведение итогов, занятия по боевой подготовке, спектакли, читательские конференции, экскурсии, лекции, беседы, научно-практические конференции, тематические вечера, диспуты, викторины, «круглые столы» и другие.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Групповые формы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предполагают участие части личного состава. </a:t>
            </a:r>
          </a:p>
          <a:p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ним относятся: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клубов по интересам, кружки художественной самодеятельности, спортивные командные игры, различного рода групповые упражнения и работы и другие.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индивидуальным формам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можно отнести индивидуальные беседы, поручения, задания и другие.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Выбор той или иной формы, а также порядок ее реализации определяются целями и задачами работы.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19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032" y="1222990"/>
            <a:ext cx="12192000" cy="6101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Приёмы стимулирования работы подчинённых по поддержанию </a:t>
            </a:r>
          </a:p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внутреннего порядка в подразделении складываются из 2-х основных моментов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стимулирование работы очередных уборщиков, по наведению порядка в подразделении.</a:t>
            </a:r>
          </a:p>
          <a:p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стимулирование несения службы суточным нарядом, тех военнослужащих, которые поддерживают внутренний порядок в подразделении и отвечают за порядок на закрепленной территории.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Но не нужно забывать о том, что работу очередных уборщиков и службу суточного наряда нельзя оценивать по одним и тем же меркам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Для успешной работы необходимо, чтобы дисциплинарная власть использовалась в точном соответствии с законом, не допускались превышения власти, применение неуставных мер воздействия.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Важное значение имеет соблюдения принципа обоснованности взыскания.   При выборе взыскания и его меры важное значение имеет учет обстоятельств, отягощающих и смягчающих ответственность.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Взыскания наиболее действительны, когда они следуют сразу же за проступком. Поэтому надо соблюдать принцип своевременности наложения взыскания.</a:t>
            </a:r>
          </a:p>
          <a:p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1: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0" y="1245016"/>
            <a:ext cx="12192000" cy="5460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Успешные результаты поощрением достигаются при условии: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Поощрение должно сопровождать похвальные действия воина, но не должно быть предварительным условием этих действий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2.Следует   поощрять   только   за  такие   действия,   в   которых проявилось известное усилие воина или волевое напряжение.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Поощрение   теряет   своё   значение   по   мере   частого   его использования, а поэтому нельзя злоупотреблять им.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При поощрении следует принимать во внимание индивидуальность человека.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Крайне нежелателен "сезонный" подход, связанный с объявлением поощрений только по случаю знаменательных дат.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Не допустимо, чтобы один из командиров поощрял, а второй вслед наказывал солдата.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Уставы предусматривают две группы поощрений -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меры морального воздействия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(объявление благодарности) и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меры сочетаемые с предоставлением определённых преимуществ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(предоставление краткосрочного отпуска и другие). 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Они определяют и порядок объявления и реализации поощрений.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	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№3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и методы индивидуальной работы командира с подчинёнными. Анализ и подведение итогов состояния воинской дисциплины в подразделении.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45016"/>
            <a:ext cx="12192000" cy="561298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Форма воспитания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это организационная сторона воспитания военнослужащих, предполагающая определенные состав и группировку воспитуемых, структуру и содержание воспитательных мероприятий, место и продолжительность их проведения.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Основными формами реализации задач индивидуального воспитания военнослужащих являются:</a:t>
            </a:r>
            <a:b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психолого-педагогическое наблюдение;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изучение документов, характеризующих военнослужащего;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 переписка с родственниками военнослужащего;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индивидуальные воспитательные беседы;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анализ итогов боевой, караульной и внутренней служб, боевой подготовки, показателей воинской дисциплины;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беседы с сослуживцами и командирами (начальниками);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  поздравление с днем рождения;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 социально-психологические исследования и др.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22990"/>
            <a:ext cx="12502497" cy="563500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методами воспитания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военнослужащих принято понимать способы педагогического воздействия командиров (начальников) на сознание, чувства и волю военнослужащих с целью формирования у них необходимых качеств и привычек поведения.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Наиболее эффективными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традиционными методами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индивидуального воспитательного воздействия на военнослужащего и взаимодействия с ним являются следующие</a:t>
            </a:r>
            <a:r>
              <a:rPr lang="ru-RU" sz="2200" dirty="0" smtClean="0">
                <a:solidFill>
                  <a:schemeClr val="tx1"/>
                </a:solidFill>
              </a:rPr>
              <a:t>: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1. Убеждение. </a:t>
            </a:r>
            <a:b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2. Поощрение.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3. Одобрение, похвала.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4. Доверие.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5.Воспитание на примерах.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6. Воспитательная беседа.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7. Индивидуальные задания и поручения.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8. Индивидуальная помощь.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9. Метод принуждения.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10. Критика.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11. Осуждение. 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12. Запрещение. 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       </a:t>
            </a:r>
            <a:br>
              <a:rPr lang="ru-RU" sz="2000" dirty="0" smtClean="0"/>
            </a:br>
            <a:r>
              <a:rPr lang="ru-RU" sz="2000" dirty="0" smtClean="0"/>
              <a:t>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7655" y="1387366"/>
            <a:ext cx="11887200" cy="547063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Порядок проведения анализа состояния воинской 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дисциплины и службы войск от подразделения до соединения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Порядок изучения данных о состоянии воинской дисциплины и службы войск. 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собрать и систематизировать данные о состоянии воинской дисциплины и службы войск;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дать правильную классификацию происшествий, преступлений и грубых дисциплинарных проступков;</a:t>
            </a:r>
          </a:p>
          <a:p>
            <a:pPr lvl="0">
              <a:buFontTx/>
              <a:buChar char="-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выяснить количество и характер происшествий, преступлений и грубых дисциплинарных проступков, совершенных различными категориями военнослужащих;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сгруппировать по видам происшествия, преступления и грубые дисциплинарные проступки, оказывающие влияние на боевую готовность и службу войск,  общее состояние воинской дисциплины.</a:t>
            </a:r>
          </a:p>
          <a:p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25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387366"/>
            <a:ext cx="12192000" cy="547063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Порядок подведения итогов анализа состояния воинской дисциплины и службы войск.</a:t>
            </a:r>
          </a:p>
          <a:p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В роте (батарее)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проводится за неделю командиром роты (батареи) и его заместителем по воспитательной работе. Результаты анализов доводятся – отдельно до офицеров, прапорщиков и сержантов на служебном совещании, а до всего личного состава – на общем собрании.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батальоне (дивизионе)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проводится за месяц командиром батальона (дивизиона) и его заместителем по воспитательной работе.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Результаты анализа доводятся до всего офицерского состава батальона (дивизиона) и при необходимости до прапорщиков и сержантов на служебном совещании.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полку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проводится за месяц командиром полка и его заместителем по воспитательной работе. Результаты анализа доводятся до командиров подразделений и их заместителей, начальников служб, в отдельных случаях – до всего офицерского состава на собрании офицеров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26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7655" y="1387366"/>
            <a:ext cx="11887200" cy="547063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/>
              <a:t>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Определить меры и задачи по устранению имеющихся недостатков по воинской дисциплине и службе войск.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Такими мерами могут быть: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В роте (батарее):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проведение дополнительных занятий с отдельными военнослужащими по изучению уставов и своих обязанностей, выполнению распорядка дня, практическому несению службы, поддержанию внутреннего порядка, правил хранения и сбережения оружия, боевой и другой техники, требований безопасности;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индивидуальные беседы с нарушителями воинской дисциплины и обсуждение их на общих собраниях своих подразделений;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личный показ командирам взводов, отделений (расчетов, экипажей) бережного отношения к своему имуществу, оружию, боевой и другой техники.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6: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и методы работы командира по воспитанию подчинённых    и поддержанию внутреннего порядка в подразделении.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6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и методы работы командира по воспитанию подчинённых    и поддержанию внутреннего порядка в подразделении.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Групповое занятие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444" y="2043269"/>
            <a:ext cx="11854390" cy="1856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Поддержание внутреннего порядка в подразделении, проведение учебных занятий, выполнение распорядка дня, организация боевого дежурства, распределение работ между подчинёнными, установление времени на их исполнение.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8676" y="3993932"/>
            <a:ext cx="11834648" cy="132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Приёмы стимулирования работы подчинённых по поддержанию внутреннего порядка. Методы работы с личным составом по устранению нарушений порядка службы</a:t>
            </a:r>
            <a:r>
              <a:rPr lang="ru-RU" sz="2800" dirty="0" smtClean="0"/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55201" y="5402316"/>
            <a:ext cx="11879144" cy="1316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Формы и методы индивидуальной работы командира с подчинёнными. Анализ и подведение итогов состояния воинской дисциплины в подразделении.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внутреннего порядка в подразделении, проведение учебных занятий, выполнение распорядка дня, организация боевого дежурства, распределение работ между подчинёнными, установление времени на их исполнение.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21132" y="1347301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Внутренний порядок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строгое соблюдение военнослужащими определенных федеральными законами, общевоинскими уставами и иными нормативными правовыми актами Российской Федерации правил размещения, быта в воинской части (подразделении), несения службы суточным нарядом и выполнение других мероприятий повседневной деятельности.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" y="1347301"/>
            <a:ext cx="12032478" cy="536880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Внутренний порядок достигается:</a:t>
            </a:r>
            <a:endParaRPr lang="ru-RU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нанием, пониманием, сознательным и точным исполнением всеми военнослужащими обязанностей, определенных ФЗ, ОВУ и иными нормативными  правовыми актами РФ.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еленаправленной воспитательной работой, сочетанием высокой требовательности командиров (начальников) с постоянной заботой о подчиненных и об охране их здоровья.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рганизацией боевой подготовки.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бразцовым несением боевого дежурства (боевой службы) и службы в суточном наряде.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очным выполнением распорядка дня и регламента служебного времени.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облюдением правил эксплуатации вооружения, военной техники и другого военного имущества</a:t>
            </a: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озданием в местах расположения военнослужащих условий для их повседневной деятельности, жизни и быта, отвечающих требованиям ОВУ ВС РФ.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облюдением безопасных условий военной службы, обеспечивающих защищенность военнослужащих, местного населения и окружающей среды от опасностей, возникающих в ходе выполнения мероприятий повседневной деятельности воинской части (подразделения).</a:t>
            </a:r>
          </a:p>
          <a:p>
            <a:pPr marL="742950" indent="-742950" algn="just">
              <a:buFont typeface="+mj-lt"/>
              <a:buAutoNum type="arabicPeriod"/>
            </a:pP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347301"/>
            <a:ext cx="12192000" cy="559188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 помещения обеспечиваются достаточным количеством урн для мусора, а места для курения урнами с водой (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оббезараживающей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жидкостью)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У наружных входов в помещения должны быть приспособления для очистки обуви от грязи и урны для мусора.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Ежедневная уборка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помещений производится очередными уборщиками под непосредственным руководством дежурного по роте. От занятий очередные уборщики не освобождаются.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Очередные уборщики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обязаны, вымести мусор из-под кроватей и при кроватных тумбочек, подмести в проходах между рядами, при необходимости протереть пол влажной тряпкой, вынести мусор в установленное место, убрать пыль с окон, дверей, шкафов ящиков и других предметов, с вечера наполнить умывальники водой, очистить урны, а в местах курения, кроме того, налить в них воду (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оббезораживающую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жидкость).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Поддержание чистоты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помещениях во время занятий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возлагаются на дневальных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-1" y="1347301"/>
            <a:ext cx="12271761" cy="536880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Кроме ежедневной уборки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один раз в неделю производится общая уб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орка всех помещений под руководством старшины роты. Во время общей уборки постельные принадлежности (матрасы, подушки, одеяла) выносятся во двор для проветривания. Перед натиркой полов мастикой они очищаются от грязи и протираются влажными тряпками.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Если полы не натираются мастикой, то мытьё их производится не менее одного раза в неделю. 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Мытьё полов разливом воды запрещается.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Туалеты оборудуются кабинами с унитазами (очками) и один писсуар на 10-12 человек. В туалете в каждой кабине должны быть урны и туалетная бумага. Туалеты должны содержаться в чистоте, ежедневно дезинфицироваться, иметь хорошую вентиляцию и освещение. Инвентарь для их уборки содержится в специально отведенном для этого месте (шкафу).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Наблюдение за содержанием туалетов возлагается на старшин подразделений, санитарных инструкторов и дежурных по ротам.</a:t>
            </a:r>
          </a:p>
          <a:p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943</Words>
  <Application>Microsoft Office PowerPoint</Application>
  <PresentationFormat>Широкоэкранный</PresentationFormat>
  <Paragraphs>190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 Windows</cp:lastModifiedBy>
  <cp:revision>150</cp:revision>
  <dcterms:created xsi:type="dcterms:W3CDTF">2019-10-22T09:04:40Z</dcterms:created>
  <dcterms:modified xsi:type="dcterms:W3CDTF">2021-02-08T12:02:36Z</dcterms:modified>
</cp:coreProperties>
</file>