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347" r:id="rId2"/>
    <p:sldId id="348" r:id="rId3"/>
    <p:sldId id="349" r:id="rId4"/>
    <p:sldId id="35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3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75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34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73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90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13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17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9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82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42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71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D455-5F76-4462-B11C-C1EE55961F90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71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CD455-5F76-4462-B11C-C1EE55961F90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75624-36EB-43D3-A9B9-23DB6C3B61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50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ОГНЕВАЯ ПОДГОТОВКА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V="1">
            <a:off x="0" y="1284953"/>
            <a:ext cx="12192000" cy="5528"/>
          </a:xfrm>
          <a:prstGeom prst="line">
            <a:avLst/>
          </a:prstGeom>
          <a:ln w="1079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44"/>
            <a:ext cx="1524000" cy="1223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49490"/>
            <a:ext cx="1363579" cy="1173724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1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77917" y="1757955"/>
            <a:ext cx="11195489" cy="4884123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Контрольные  вопросы по Теме  </a:t>
            </a:r>
            <a:r>
              <a:rPr lang="ru-RU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№1</a:t>
            </a:r>
            <a:endParaRPr lang="ru-RU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43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1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86732" y="1"/>
            <a:ext cx="11686674" cy="2349062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задачей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огневой подготовки курсантов является подготовка будущего офицера, твердо знающего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оружие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своего подразделения, основы и правила стрельбы из оружия, умеющего поражать цели с первого выстрела (очереди), управлять огнем своего, приданных и поддерживающих подразделений, методически правильно обучать подчиненных огневому мастерству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86732" y="2467304"/>
            <a:ext cx="11686674" cy="2238092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задачей огневой подготовки курсантов является подготовка будущего офицера, твердо знающего вооружение своего подразделения, основы и правила стрельбы из оружия, умеющего поражать цели с первого выстрела (очереди), управлять огнем своего, приданных и поддерживающих подразделений, методически правильно обучать подчиненных огневому мастерству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86732" y="4791495"/>
            <a:ext cx="11686674" cy="2034363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задачей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огневой подготовки курсантов является подготовка будущего офицера, твердо знающего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оружие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своего подразделения, основы и правила стрельбы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 своего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оружия, умеющего поражать цели с первого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выстрела,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управлять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корректировать огонь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своего, приданных и поддерживающих подразделений, методически правильно обучать подчиненных огневому мастерству</a:t>
            </a:r>
          </a:p>
        </p:txBody>
      </p:sp>
    </p:spTree>
    <p:extLst>
      <p:ext uri="{BB962C8B-B14F-4D97-AF65-F5344CB8AC3E}">
        <p14:creationId xmlns:p14="http://schemas.microsoft.com/office/powerpoint/2010/main" val="13785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1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86732" y="1"/>
            <a:ext cx="11686674" cy="2349062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вариант </a:t>
            </a:r>
          </a:p>
          <a:p>
            <a:pPr algn="ctr"/>
            <a:r>
              <a:rPr lang="ru-RU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Внешняя баллистика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86732" y="2400148"/>
            <a:ext cx="11686674" cy="2238092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 </a:t>
            </a:r>
          </a:p>
          <a:p>
            <a:pPr algn="ctr"/>
            <a:r>
              <a:rPr lang="ru-RU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Выстрел</a:t>
            </a:r>
            <a:endParaRPr lang="ru-RU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86732" y="4689325"/>
            <a:ext cx="11686674" cy="2034363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 </a:t>
            </a:r>
          </a:p>
          <a:p>
            <a:pPr algn="ctr"/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Прямой выстрел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82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11147013" y="293070"/>
            <a:ext cx="726393" cy="6142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1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86732" y="1"/>
            <a:ext cx="11686674" cy="2349062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вариант </a:t>
            </a:r>
          </a:p>
          <a:p>
            <a:pPr algn="ctr"/>
            <a:r>
              <a:rPr lang="ru-RU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Боевая </a:t>
            </a:r>
            <a:r>
              <a:rPr lang="ru-RU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скорострельность АК 74</a:t>
            </a:r>
          </a:p>
          <a:p>
            <a:pPr algn="ctr"/>
            <a:r>
              <a:rPr lang="ru-RU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стрельбе очередями</a:t>
            </a:r>
            <a:endParaRPr lang="ru-RU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86732" y="2400148"/>
            <a:ext cx="11686674" cy="2238092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 </a:t>
            </a:r>
          </a:p>
          <a:p>
            <a:pPr algn="ctr"/>
            <a:r>
              <a:rPr lang="ru-RU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Боевая скорострельность АК 74: </a:t>
            </a:r>
            <a:endParaRPr lang="ru-RU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стрельбе одиночными </a:t>
            </a:r>
            <a:r>
              <a:rPr lang="ru-RU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выстрелами</a:t>
            </a:r>
            <a:endParaRPr lang="ru-RU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86732" y="4689325"/>
            <a:ext cx="11686674" cy="2034363"/>
          </a:xfrm>
          <a:prstGeom prst="round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8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ru-RU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 </a:t>
            </a:r>
          </a:p>
          <a:p>
            <a:pPr algn="ctr"/>
            <a:r>
              <a:rPr lang="ru-RU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Дальность прямого </a:t>
            </a:r>
            <a:r>
              <a:rPr lang="ru-RU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выстрела </a:t>
            </a:r>
            <a:r>
              <a:rPr lang="ru-RU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грудной фигуре</a:t>
            </a:r>
            <a:endParaRPr lang="ru-RU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75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3649</TotalTime>
  <Words>200</Words>
  <Application>Microsoft Office PowerPoint</Application>
  <PresentationFormat>Широкоэкранный</PresentationFormat>
  <Paragraphs>23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Тема Office</vt:lpstr>
      <vt:lpstr>ОГНЕВАЯ ПОДГОТОВКА  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Personal</dc:creator>
  <cp:lastModifiedBy>Пользователь</cp:lastModifiedBy>
  <cp:revision>204</cp:revision>
  <dcterms:created xsi:type="dcterms:W3CDTF">2019-10-22T09:04:40Z</dcterms:created>
  <dcterms:modified xsi:type="dcterms:W3CDTF">2021-01-15T04:14:49Z</dcterms:modified>
</cp:coreProperties>
</file>