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78" r:id="rId7"/>
    <p:sldId id="379" r:id="rId8"/>
    <p:sldId id="380" r:id="rId9"/>
    <p:sldId id="381" r:id="rId10"/>
    <p:sldId id="264" r:id="rId11"/>
    <p:sldId id="347" r:id="rId12"/>
    <p:sldId id="348" r:id="rId13"/>
    <p:sldId id="265" r:id="rId14"/>
    <p:sldId id="263" r:id="rId15"/>
    <p:sldId id="267" r:id="rId16"/>
    <p:sldId id="349" r:id="rId17"/>
    <p:sldId id="350" r:id="rId18"/>
    <p:sldId id="270" r:id="rId19"/>
    <p:sldId id="268" r:id="rId20"/>
    <p:sldId id="271" r:id="rId21"/>
    <p:sldId id="272" r:id="rId22"/>
    <p:sldId id="266" r:id="rId23"/>
    <p:sldId id="269" r:id="rId24"/>
    <p:sldId id="274" r:id="rId25"/>
    <p:sldId id="275" r:id="rId26"/>
    <p:sldId id="376" r:id="rId27"/>
    <p:sldId id="37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D455-5F76-4462-B11C-C1EE55961F90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 smtClean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663" y="1347782"/>
            <a:ext cx="11686674" cy="275529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</a:t>
            </a:r>
            <a:r>
              <a:rPr 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основных предметов боевой подготовки</a:t>
            </a:r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целью которого является обучение личного состава поддержанию вооружения подразделения в постоянной готовности к применению и ведению эффективного огня в условиях современного </a:t>
            </a: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боя</a:t>
            </a:r>
            <a:endParaRPr lang="ru-RU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4243755"/>
            <a:ext cx="11686674" cy="2579076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огневая выучка и культура курсанта, а в последующем  офицера, основывается на знании и глубоком понимании объективных процессов, закономерностей, явлений, возникающих при стрельбе и составляющих ее </a:t>
            </a:r>
            <a:r>
              <a:rPr lang="ru-RU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</a:t>
            </a:r>
            <a:endParaRPr lang="ru-RU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2818470"/>
            <a:ext cx="11686674" cy="258991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Тренировка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изготовки к выполнению 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контрольного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упражнения из АК-47. 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8605" y="1595480"/>
            <a:ext cx="11922016" cy="415021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Стрельба из автомата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складывается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выполнения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приемов: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изготовки к стрельбе; </a:t>
            </a:r>
          </a:p>
          <a:p>
            <a:pPr lvl="0" algn="just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производства стрельбы (выстрела);</a:t>
            </a:r>
          </a:p>
          <a:p>
            <a:pPr lvl="0" algn="just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прекращения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стрельбы 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-428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3927" y="1903746"/>
            <a:ext cx="11799479" cy="3298876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Изготовка к стрельбе включает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принятие положения для стрельбы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заряжание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оружия</a:t>
            </a:r>
            <a:endParaRPr lang="ru-RU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17966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182880"/>
            <a:ext cx="831627" cy="588657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7569" y="1561205"/>
            <a:ext cx="11791071" cy="4438427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заряжания оружия надо: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присоединить к оружию снаряженный магазин;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снять оружие с предохранителя, дослать патрон в патронник ствола;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поставить оружие на предохранитель, если не предстоит немедленное открытие огня или не последовало команды «Огонь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1"/>
            <a:ext cx="726393" cy="617676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2031" y="1885158"/>
            <a:ext cx="11451375" cy="431069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стрельбы (выстрела) включает: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установку прицела и целика;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переведение на требуемый вид огня;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прикладку автомата;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прицеливание;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   спуск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курка и удержание оружия при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2031" y="1979447"/>
            <a:ext cx="11451375" cy="407451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Прекращение стрельбы может быть временным и полным. </a:t>
            </a:r>
            <a:endParaRPr lang="ru-RU" sz="44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временного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прекращения стрельбы подается команда «Стой», а при стрельбе в движении − «Прекратить огонь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9307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1314" y="1425387"/>
            <a:ext cx="11451375" cy="543261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разряжания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автомата  надо: 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отделить магазин; 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снять автомат с предохранителя; 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извлечь патрон из патронника; 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нажать на спусковой крючок; 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поставить автомат на предохранитель; 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вынуть патроны из магазина и присоединить его к оружию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450215" algn="just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подобрать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патроны, извлеченные из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патронника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2031" y="1399050"/>
            <a:ext cx="11451375" cy="5156436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По команде    «Оружие к осмотру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»: 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отделить магазин; 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снять автомат с предохранителя, представить оружие и магазин для осмотра руководителю стрельбы; 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нажав на спусковой крючок, произвести контрольный спуск курка; 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поставить оружие на предохранитель; </a:t>
            </a:r>
          </a:p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    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присоединить магазин к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оружию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2031" y="2502835"/>
            <a:ext cx="11451375" cy="258252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Тренировка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изготовки к выполнению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контрольного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упражнения из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ПМ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№2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3:</a:t>
            </a:r>
          </a:p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62708" y="1762743"/>
            <a:ext cx="11043138" cy="431065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Стрельба из ПМ складывается из выполнения следующих приемов: </a:t>
            </a:r>
          </a:p>
          <a:p>
            <a:pPr algn="just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− изготовки к стрельбе; </a:t>
            </a:r>
          </a:p>
          <a:p>
            <a:pPr algn="just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− производства стрельбы (выстрела);</a:t>
            </a:r>
          </a:p>
          <a:p>
            <a:pPr algn="just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− прекращения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стрельбы 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8246" y="2006323"/>
            <a:ext cx="11310698" cy="366668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5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Изготовка к стрельбе включает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принятие положения для стрельбы;</a:t>
            </a:r>
          </a:p>
          <a:p>
            <a:pPr algn="just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заряжание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1347648"/>
            <a:ext cx="11686674" cy="519504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заряжания оружия надо: </a:t>
            </a:r>
          </a:p>
          <a:p>
            <a:pPr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присоединить к оружию снаряженный магазин; </a:t>
            </a:r>
          </a:p>
          <a:p>
            <a:pPr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снять оружие с предохранителя, дослать патрон в патронник ствола; </a:t>
            </a:r>
          </a:p>
          <a:p>
            <a:pPr algn="just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	поставить оружие на предохранитель, если не предстоит немедленное открытие огня или не последовало команды «Огонь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2663" y="1690688"/>
            <a:ext cx="11620743" cy="371498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стрельбы (выстрела) включает: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удержание пистолета;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прицеливание; 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спуск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курка и удержание оружия при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стрельбе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6734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20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8594" y="1340224"/>
            <a:ext cx="11554812" cy="416194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разряжания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пистолета надо: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	отделить магазин;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	снять ПМ с предохранителя;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	извлечь патрон из патронника;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	нажать на спусковой крючок;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	поставить ПМ на предохранитель;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	вынуть патроны из магазина и присоединить его к оружию;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подобрать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патроны, извлеченные из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патронника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45942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952" y="696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7909" y="1762743"/>
            <a:ext cx="11615497" cy="440157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команде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«Оружие к осмотру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»: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отделить магазин;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снять ПМ с предохранителя, представить оружие и магазин для осмотра руководителю стрельбы;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нажав на спусковой крючок, произвести контрольный спуск курка;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поставить оружие на предохранитель;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присоединить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 к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оружию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097094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56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3509" y="2040963"/>
            <a:ext cx="11559897" cy="2734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В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обучения огневой подготовке у личного состава должны формироваться: любовь к оружию и ненависть к противнику,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выносливость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морально-психологическая устойчивость в ходе боя, уверенность в своем оружии</a:t>
            </a:r>
          </a:p>
          <a:p>
            <a:pPr algn="just"/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2: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Приемы и правила стрельбы из стрелкового оружия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Занятие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Приемы и правила стрельбы из </a:t>
            </a: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стрелкового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оружия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048095"/>
            <a:ext cx="11686674" cy="1992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just">
              <a:buAutoNum type="arabicPeriod"/>
            </a:pP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Тренировка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изготовки к выполнению контрольного упражнения из 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АК-47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69444" y="4169907"/>
            <a:ext cx="11686674" cy="2483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Тренировка изготовки к выполнению контрольного упражнения из </a:t>
            </a:r>
          </a:p>
          <a:p>
            <a:pPr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ПМ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8984" y="2283251"/>
            <a:ext cx="11686674" cy="346440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«Наставление по стрелковому делу».  – Москва: Воениздат, 1985 г.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186 – 191 с.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Миронченко В.Н., Огневая подготовка: Воениздат, Москва 414 с,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399-401с.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717131" y="1507054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0" y="1284953"/>
            <a:ext cx="12192000" cy="5528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77917" y="1757955"/>
            <a:ext cx="11195489" cy="4884123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Контрольные  вопросы по Теме  №2-1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0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/>
            <a:endParaRPr lang="ru-RU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Предварительный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период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длится от начала горения порохового заряда до полного врезания оболочки пули в нарезы ствола. В течение этого периода в канале ствола создается давление газов, необходимое для того, чтобы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выбросить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пулю с места и преодолеть сопротивление ее оболочки врезанию в нарезы ствола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67304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0215" algn="just"/>
            <a:endParaRPr lang="ru-RU" sz="2800" b="1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/>
            <a:endParaRPr lang="ru-RU" sz="28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/>
            <a:r>
              <a:rPr lang="ru-RU" sz="2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Предварительный </a:t>
            </a:r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период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длится от начала горения порохового заряда до полного врезания оболочки пули в нарезы ствола. В течение этого периода в канале ствола создается давление газов, необходимое для того, чтобы сдвинуть пулю с места и преодолеть сопротивление ее оболочки врезанию в нарезы ствола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79149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0215" algn="just"/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Предварительный период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длится от начала горения порохового заряда до полного врезания оболочки пули в нарезы ствола. В течение этого периода в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стволе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создается давление газов, необходимое для того, чтобы сдвинуть пулю с места и преодолеть сопротивление ее оболочки врезанию в нарезы ствола</a:t>
            </a:r>
          </a:p>
        </p:txBody>
      </p:sp>
    </p:spTree>
    <p:extLst>
      <p:ext uri="{BB962C8B-B14F-4D97-AF65-F5344CB8AC3E}">
        <p14:creationId xmlns:p14="http://schemas.microsoft.com/office/powerpoint/2010/main" val="38241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вариант </a:t>
            </a:r>
          </a:p>
          <a:p>
            <a:pPr lvl="0" algn="ctr">
              <a:defRPr/>
            </a:pP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Прикрытое пространство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lvl="0" algn="ctr">
              <a:defRPr/>
            </a:pP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Мертвое пространство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lvl="0" algn="ctr">
              <a:defRPr/>
            </a:pPr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вариант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период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lvl="0" algn="ctr"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……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вариант </a:t>
            </a:r>
          </a:p>
          <a:p>
            <a:pPr lvl="0" algn="ctr">
              <a:defRPr/>
            </a:pPr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</a:t>
            </a:r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1016</Words>
  <Application>Microsoft Office PowerPoint</Application>
  <PresentationFormat>Широкоэкранный</PresentationFormat>
  <Paragraphs>195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ОГНЕВАЯ ПОДГОТОВКА  </vt:lpstr>
      <vt:lpstr>ОГНЕВАЯ ПОДГОТОВКА  </vt:lpstr>
      <vt:lpstr>Презентация PowerPoint</vt:lpstr>
      <vt:lpstr>Презентация PowerPoint</vt:lpstr>
      <vt:lpstr>Презентация PowerPoint</vt:lpstr>
      <vt:lpstr>ОГНЕВАЯ ПОДГОТОВКА</vt:lpstr>
      <vt:lpstr>ОГНЕВАЯ ПОДГОТОВКА  </vt:lpstr>
      <vt:lpstr>ОГНЕВАЯ ПОДГОТОВКА</vt:lpstr>
      <vt:lpstr>ОГНЕВАЯ ПОДГОТОВКА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</cp:lastModifiedBy>
  <cp:revision>203</cp:revision>
  <dcterms:created xsi:type="dcterms:W3CDTF">2019-10-22T09:04:40Z</dcterms:created>
  <dcterms:modified xsi:type="dcterms:W3CDTF">2021-01-29T05:21:01Z</dcterms:modified>
</cp:coreProperties>
</file>