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347" r:id="rId2"/>
    <p:sldId id="348" r:id="rId3"/>
    <p:sldId id="349" r:id="rId4"/>
    <p:sldId id="35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284953"/>
            <a:ext cx="12192000" cy="5528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7917" y="1757955"/>
            <a:ext cx="11195489" cy="4884123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 вопросы по Теме  №1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0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Запал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  УЗРГМ  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унифицированный запал ручной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 модернизированный) предназначен для взрыва    </a:t>
            </a:r>
          </a:p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разрывного заряда </a:t>
            </a:r>
          </a:p>
          <a:p>
            <a:pPr algn="ctr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67304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Запал гранаты  УЗРГМ   (унифицированный запал ручной                                   </a:t>
            </a:r>
          </a:p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 модернизированный) предназначен для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разрыва взрывного 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заряда </a:t>
            </a:r>
          </a:p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79149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Запал гранаты  УЗРГМ   (унифицированный запал ручной                                   </a:t>
            </a:r>
          </a:p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модифицированной)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разрыва взрывного  заряда </a:t>
            </a:r>
          </a:p>
        </p:txBody>
      </p:sp>
    </p:spTree>
    <p:extLst>
      <p:ext uri="{BB962C8B-B14F-4D97-AF65-F5344CB8AC3E}">
        <p14:creationId xmlns:p14="http://schemas.microsoft.com/office/powerpoint/2010/main" val="137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вариант </a:t>
            </a:r>
          </a:p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Вес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пули ПМ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ствола ПМ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скорость полета пули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ПМ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вариант </a:t>
            </a:r>
          </a:p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Граната это ……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Граната состоит из……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 по назначению делятся на……..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101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ОГНЕВАЯ ПОДГОТОВКА 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</cp:lastModifiedBy>
  <cp:revision>206</cp:revision>
  <dcterms:created xsi:type="dcterms:W3CDTF">2019-10-22T09:04:40Z</dcterms:created>
  <dcterms:modified xsi:type="dcterms:W3CDTF">2021-01-15T08:31:02Z</dcterms:modified>
</cp:coreProperties>
</file>