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handoutMasterIdLst>
    <p:handoutMasterId r:id="rId29"/>
  </p:handoutMasterIdLst>
  <p:sldIdLst>
    <p:sldId id="256" r:id="rId2"/>
    <p:sldId id="281" r:id="rId3"/>
    <p:sldId id="270" r:id="rId4"/>
    <p:sldId id="257" r:id="rId5"/>
    <p:sldId id="292" r:id="rId6"/>
    <p:sldId id="275" r:id="rId7"/>
    <p:sldId id="272" r:id="rId8"/>
    <p:sldId id="287" r:id="rId9"/>
    <p:sldId id="288" r:id="rId10"/>
    <p:sldId id="258" r:id="rId11"/>
    <p:sldId id="290" r:id="rId12"/>
    <p:sldId id="263" r:id="rId13"/>
    <p:sldId id="277" r:id="rId14"/>
    <p:sldId id="264" r:id="rId15"/>
    <p:sldId id="278" r:id="rId16"/>
    <p:sldId id="283" r:id="rId17"/>
    <p:sldId id="282" r:id="rId18"/>
    <p:sldId id="280" r:id="rId19"/>
    <p:sldId id="265" r:id="rId20"/>
    <p:sldId id="273" r:id="rId21"/>
    <p:sldId id="284" r:id="rId22"/>
    <p:sldId id="285" r:id="rId23"/>
    <p:sldId id="262" r:id="rId24"/>
    <p:sldId id="274" r:id="rId25"/>
    <p:sldId id="286" r:id="rId26"/>
    <p:sldId id="269"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990" y="96"/>
      </p:cViewPr>
      <p:guideLst>
        <p:guide orient="horz" pos="2160"/>
        <p:guide pos="2880"/>
      </p:guideLst>
    </p:cSldViewPr>
  </p:slideViewPr>
  <p:notesTextViewPr>
    <p:cViewPr>
      <p:scale>
        <a:sx n="1" d="1"/>
        <a:sy n="1" d="1"/>
      </p:scale>
      <p:origin x="0" y="0"/>
    </p:cViewPr>
  </p:notesTextViewPr>
  <p:sorterViewPr>
    <p:cViewPr>
      <p:scale>
        <a:sx n="100" d="100"/>
        <a:sy n="100" d="100"/>
      </p:scale>
      <p:origin x="0" y="138"/>
    </p:cViewPr>
  </p:sorterViewPr>
  <p:notesViewPr>
    <p:cSldViewPr showGuides="1">
      <p:cViewPr varScale="1">
        <p:scale>
          <a:sx n="83" d="100"/>
          <a:sy n="83" d="100"/>
        </p:scale>
        <p:origin x="-31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0D9DC-5E73-4007-8B85-1C7588638D5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C61B4DE9-62D3-473A-B5F9-35A7E9BA8D92}">
      <dgm:prSet/>
      <dgm:spPr/>
      <dgm:t>
        <a:bodyPr/>
        <a:lstStyle/>
        <a:p>
          <a:pPr rtl="0"/>
          <a:r>
            <a:rPr lang="en-GB" dirty="0" smtClean="0"/>
            <a:t>Good practices for writing Perl</a:t>
          </a:r>
          <a:endParaRPr lang="en-GB" dirty="0"/>
        </a:p>
      </dgm:t>
    </dgm:pt>
    <dgm:pt modelId="{AE8AF130-D241-40E9-A321-7126710119EF}" type="parTrans" cxnId="{D30D9813-E537-4C8E-B6EB-B8151ECA69BA}">
      <dgm:prSet/>
      <dgm:spPr/>
      <dgm:t>
        <a:bodyPr/>
        <a:lstStyle/>
        <a:p>
          <a:endParaRPr lang="en-GB"/>
        </a:p>
      </dgm:t>
    </dgm:pt>
    <dgm:pt modelId="{183BDAEF-C803-4B06-9F06-278EA9498E73}" type="sibTrans" cxnId="{D30D9813-E537-4C8E-B6EB-B8151ECA69BA}">
      <dgm:prSet/>
      <dgm:spPr/>
      <dgm:t>
        <a:bodyPr/>
        <a:lstStyle/>
        <a:p>
          <a:endParaRPr lang="en-GB"/>
        </a:p>
      </dgm:t>
    </dgm:pt>
    <dgm:pt modelId="{53852229-8A20-43BB-9489-583CD75AD5D5}">
      <dgm:prSet/>
      <dgm:spPr/>
      <dgm:t>
        <a:bodyPr/>
        <a:lstStyle/>
        <a:p>
          <a:pPr marL="1433513" indent="0" rtl="0"/>
          <a:r>
            <a:rPr lang="en-GB" dirty="0" smtClean="0">
              <a:solidFill>
                <a:schemeClr val="tx2"/>
              </a:solidFill>
            </a:rPr>
            <a:t>#! Hash bang.</a:t>
          </a:r>
          <a:endParaRPr lang="en-GB" dirty="0">
            <a:solidFill>
              <a:schemeClr val="tx2"/>
            </a:solidFill>
          </a:endParaRPr>
        </a:p>
      </dgm:t>
    </dgm:pt>
    <dgm:pt modelId="{0A7ED063-963C-4736-BD49-44A99A352E0E}" type="parTrans" cxnId="{09B24147-CD65-49B7-9EC5-17AD8C086EA6}">
      <dgm:prSet/>
      <dgm:spPr/>
      <dgm:t>
        <a:bodyPr/>
        <a:lstStyle/>
        <a:p>
          <a:endParaRPr lang="en-GB"/>
        </a:p>
      </dgm:t>
    </dgm:pt>
    <dgm:pt modelId="{408629A7-D18B-4B36-B269-130DB8616F85}" type="sibTrans" cxnId="{09B24147-CD65-49B7-9EC5-17AD8C086EA6}">
      <dgm:prSet/>
      <dgm:spPr/>
      <dgm:t>
        <a:bodyPr/>
        <a:lstStyle/>
        <a:p>
          <a:endParaRPr lang="en-GB"/>
        </a:p>
      </dgm:t>
    </dgm:pt>
    <dgm:pt modelId="{227DF04B-DA2A-4AC7-8CD4-43E103AADFFA}">
      <dgm:prSet/>
      <dgm:spPr/>
      <dgm:t>
        <a:bodyPr/>
        <a:lstStyle/>
        <a:p>
          <a:pPr marL="1433513" indent="0" rtl="0"/>
          <a:r>
            <a:rPr lang="en-GB" dirty="0" smtClean="0">
              <a:solidFill>
                <a:schemeClr val="tx2"/>
              </a:solidFill>
            </a:rPr>
            <a:t>Warnings.</a:t>
          </a:r>
          <a:endParaRPr lang="en-GB" dirty="0">
            <a:solidFill>
              <a:schemeClr val="tx2"/>
            </a:solidFill>
          </a:endParaRPr>
        </a:p>
      </dgm:t>
    </dgm:pt>
    <dgm:pt modelId="{53318E05-ED1B-4B3C-9C54-637EB682D928}" type="sibTrans" cxnId="{8520F31B-3156-45B8-AB89-D0E953837B2B}">
      <dgm:prSet/>
      <dgm:spPr/>
      <dgm:t>
        <a:bodyPr/>
        <a:lstStyle/>
        <a:p>
          <a:endParaRPr lang="en-GB"/>
        </a:p>
      </dgm:t>
    </dgm:pt>
    <dgm:pt modelId="{644278A5-8C1D-440B-944E-C4DEA46CE2AC}" type="parTrans" cxnId="{8520F31B-3156-45B8-AB89-D0E953837B2B}">
      <dgm:prSet/>
      <dgm:spPr/>
      <dgm:t>
        <a:bodyPr/>
        <a:lstStyle/>
        <a:p>
          <a:endParaRPr lang="en-GB"/>
        </a:p>
      </dgm:t>
    </dgm:pt>
    <dgm:pt modelId="{24AEE24A-5BF2-4A1C-A29B-FE930A0A9A90}">
      <dgm:prSet/>
      <dgm:spPr/>
      <dgm:t>
        <a:bodyPr/>
        <a:lstStyle/>
        <a:p>
          <a:pPr marL="1433513" indent="0" rtl="0"/>
          <a:r>
            <a:rPr lang="en-GB" dirty="0" smtClean="0">
              <a:solidFill>
                <a:schemeClr val="tx2"/>
              </a:solidFill>
            </a:rPr>
            <a:t>Strict.</a:t>
          </a:r>
          <a:endParaRPr lang="en-GB" dirty="0">
            <a:solidFill>
              <a:schemeClr val="tx2"/>
            </a:solidFill>
          </a:endParaRPr>
        </a:p>
      </dgm:t>
    </dgm:pt>
    <dgm:pt modelId="{53CCFD10-64EC-498B-87E8-FF0FC7383405}" type="sibTrans" cxnId="{A853C847-D4B3-43C1-9258-89C32CE3E2F2}">
      <dgm:prSet/>
      <dgm:spPr/>
      <dgm:t>
        <a:bodyPr/>
        <a:lstStyle/>
        <a:p>
          <a:endParaRPr lang="en-GB"/>
        </a:p>
      </dgm:t>
    </dgm:pt>
    <dgm:pt modelId="{5D9F1E88-A626-4036-AECD-95E743B8BD61}" type="parTrans" cxnId="{A853C847-D4B3-43C1-9258-89C32CE3E2F2}">
      <dgm:prSet/>
      <dgm:spPr/>
      <dgm:t>
        <a:bodyPr/>
        <a:lstStyle/>
        <a:p>
          <a:endParaRPr lang="en-GB"/>
        </a:p>
      </dgm:t>
    </dgm:pt>
    <dgm:pt modelId="{89FAFA05-FD40-4268-BC4F-5095E77F7F0C}">
      <dgm:prSet/>
      <dgm:spPr/>
      <dgm:t>
        <a:bodyPr/>
        <a:lstStyle/>
        <a:p>
          <a:pPr marL="1433513" indent="0" rtl="0"/>
          <a:r>
            <a:rPr lang="en-GB" dirty="0" smtClean="0">
              <a:solidFill>
                <a:schemeClr val="tx2"/>
              </a:solidFill>
            </a:rPr>
            <a:t>Version.</a:t>
          </a:r>
          <a:endParaRPr lang="en-GB" dirty="0">
            <a:solidFill>
              <a:schemeClr val="tx2"/>
            </a:solidFill>
          </a:endParaRPr>
        </a:p>
      </dgm:t>
    </dgm:pt>
    <dgm:pt modelId="{FA0EA3B9-0A0F-4A8F-BE33-38176D0F2A35}" type="sibTrans" cxnId="{8172727B-A380-4CB2-A941-C73685ABE0CB}">
      <dgm:prSet/>
      <dgm:spPr/>
      <dgm:t>
        <a:bodyPr/>
        <a:lstStyle/>
        <a:p>
          <a:endParaRPr lang="en-GB"/>
        </a:p>
      </dgm:t>
    </dgm:pt>
    <dgm:pt modelId="{0BE42449-32C9-4097-B9AF-3C01EC7E2AA6}" type="parTrans" cxnId="{8172727B-A380-4CB2-A941-C73685ABE0CB}">
      <dgm:prSet/>
      <dgm:spPr/>
      <dgm:t>
        <a:bodyPr/>
        <a:lstStyle/>
        <a:p>
          <a:endParaRPr lang="en-GB"/>
        </a:p>
      </dgm:t>
    </dgm:pt>
    <dgm:pt modelId="{AB2A9E46-63CB-452D-9AE6-E22FA0F89B92}">
      <dgm:prSet/>
      <dgm:spPr/>
      <dgm:t>
        <a:bodyPr/>
        <a:lstStyle/>
        <a:p>
          <a:pPr marL="1433513" indent="0" rtl="0"/>
          <a:r>
            <a:rPr lang="en-GB" dirty="0" smtClean="0">
              <a:solidFill>
                <a:schemeClr val="tx2"/>
              </a:solidFill>
            </a:rPr>
            <a:t>Reason (WID).</a:t>
          </a:r>
          <a:endParaRPr lang="en-GB" dirty="0">
            <a:solidFill>
              <a:schemeClr val="tx2"/>
            </a:solidFill>
          </a:endParaRPr>
        </a:p>
      </dgm:t>
    </dgm:pt>
    <dgm:pt modelId="{F047D998-D2D6-470F-9651-769CE902F8E3}" type="sibTrans" cxnId="{2BE197D9-7A82-4DD1-B193-84BE2DF7A35C}">
      <dgm:prSet/>
      <dgm:spPr/>
      <dgm:t>
        <a:bodyPr/>
        <a:lstStyle/>
        <a:p>
          <a:endParaRPr lang="en-GB"/>
        </a:p>
      </dgm:t>
    </dgm:pt>
    <dgm:pt modelId="{BE0D369C-00B2-4AEA-96C1-02C3E256D9B5}" type="parTrans" cxnId="{2BE197D9-7A82-4DD1-B193-84BE2DF7A35C}">
      <dgm:prSet/>
      <dgm:spPr/>
      <dgm:t>
        <a:bodyPr/>
        <a:lstStyle/>
        <a:p>
          <a:endParaRPr lang="en-GB"/>
        </a:p>
      </dgm:t>
    </dgm:pt>
    <dgm:pt modelId="{9A83CA64-45E9-436D-A8D6-505EE72D7158}">
      <dgm:prSet/>
      <dgm:spPr/>
      <dgm:t>
        <a:bodyPr/>
        <a:lstStyle/>
        <a:p>
          <a:pPr marL="1433513" indent="0" rtl="0"/>
          <a:r>
            <a:rPr lang="en-GB" dirty="0" smtClean="0">
              <a:solidFill>
                <a:schemeClr val="tx2"/>
              </a:solidFill>
            </a:rPr>
            <a:t>Date Created.</a:t>
          </a:r>
          <a:endParaRPr lang="en-GB" dirty="0">
            <a:solidFill>
              <a:schemeClr val="tx2"/>
            </a:solidFill>
          </a:endParaRPr>
        </a:p>
      </dgm:t>
    </dgm:pt>
    <dgm:pt modelId="{DBFE3479-286B-4F28-9B02-6AF3E6239F31}" type="sibTrans" cxnId="{02F4476F-BF36-42D8-A51F-76941CDCF9DF}">
      <dgm:prSet/>
      <dgm:spPr/>
      <dgm:t>
        <a:bodyPr/>
        <a:lstStyle/>
        <a:p>
          <a:endParaRPr lang="en-GB"/>
        </a:p>
      </dgm:t>
    </dgm:pt>
    <dgm:pt modelId="{63A20ECC-C878-4643-BB34-5F227C9E0B9D}" type="parTrans" cxnId="{02F4476F-BF36-42D8-A51F-76941CDCF9DF}">
      <dgm:prSet/>
      <dgm:spPr/>
      <dgm:t>
        <a:bodyPr/>
        <a:lstStyle/>
        <a:p>
          <a:endParaRPr lang="en-GB"/>
        </a:p>
      </dgm:t>
    </dgm:pt>
    <dgm:pt modelId="{DD04E59E-2732-4A50-AA3A-52D553AF1A3F}">
      <dgm:prSet/>
      <dgm:spPr/>
      <dgm:t>
        <a:bodyPr/>
        <a:lstStyle/>
        <a:p>
          <a:pPr marL="1433513" indent="0" rtl="0"/>
          <a:r>
            <a:rPr lang="en-GB" dirty="0" smtClean="0">
              <a:solidFill>
                <a:schemeClr val="tx2"/>
              </a:solidFill>
            </a:rPr>
            <a:t>Author.</a:t>
          </a:r>
          <a:endParaRPr lang="en-GB" dirty="0">
            <a:solidFill>
              <a:schemeClr val="tx2"/>
            </a:solidFill>
          </a:endParaRPr>
        </a:p>
      </dgm:t>
    </dgm:pt>
    <dgm:pt modelId="{F8A457FF-3533-4EF3-BC10-34B936ECD2B4}" type="sibTrans" cxnId="{F4764E68-2FEF-465B-A85E-34C63B75B3E2}">
      <dgm:prSet/>
      <dgm:spPr/>
      <dgm:t>
        <a:bodyPr/>
        <a:lstStyle/>
        <a:p>
          <a:endParaRPr lang="en-GB"/>
        </a:p>
      </dgm:t>
    </dgm:pt>
    <dgm:pt modelId="{6DF008F0-A747-4262-8E5A-2C3F3FAACB35}" type="parTrans" cxnId="{F4764E68-2FEF-465B-A85E-34C63B75B3E2}">
      <dgm:prSet/>
      <dgm:spPr/>
      <dgm:t>
        <a:bodyPr/>
        <a:lstStyle/>
        <a:p>
          <a:endParaRPr lang="en-GB"/>
        </a:p>
      </dgm:t>
    </dgm:pt>
    <dgm:pt modelId="{297A31D9-7D2A-44EB-8D3B-A90FCC5680DD}" type="pres">
      <dgm:prSet presAssocID="{6B90D9DC-5E73-4007-8B85-1C7588638D58}" presName="linearFlow" presStyleCnt="0">
        <dgm:presLayoutVars>
          <dgm:dir/>
          <dgm:animLvl val="lvl"/>
          <dgm:resizeHandles val="exact"/>
        </dgm:presLayoutVars>
      </dgm:prSet>
      <dgm:spPr/>
      <dgm:t>
        <a:bodyPr/>
        <a:lstStyle/>
        <a:p>
          <a:endParaRPr lang="en-GB"/>
        </a:p>
      </dgm:t>
    </dgm:pt>
    <dgm:pt modelId="{F269D28E-B8A1-41E2-84E9-1D2B2F6A4536}" type="pres">
      <dgm:prSet presAssocID="{C61B4DE9-62D3-473A-B5F9-35A7E9BA8D92}" presName="composite" presStyleCnt="0"/>
      <dgm:spPr/>
    </dgm:pt>
    <dgm:pt modelId="{0EFA50A9-C642-4EE6-AE2D-0D11EFB8D27A}" type="pres">
      <dgm:prSet presAssocID="{C61B4DE9-62D3-473A-B5F9-35A7E9BA8D92}" presName="parentText" presStyleLbl="alignNode1" presStyleIdx="0" presStyleCnt="1">
        <dgm:presLayoutVars>
          <dgm:chMax val="1"/>
          <dgm:bulletEnabled val="1"/>
        </dgm:presLayoutVars>
      </dgm:prSet>
      <dgm:spPr/>
      <dgm:t>
        <a:bodyPr/>
        <a:lstStyle/>
        <a:p>
          <a:endParaRPr lang="en-GB"/>
        </a:p>
      </dgm:t>
    </dgm:pt>
    <dgm:pt modelId="{0266CFE7-EA3B-4FE1-87DF-83C528007CE0}" type="pres">
      <dgm:prSet presAssocID="{C61B4DE9-62D3-473A-B5F9-35A7E9BA8D92}" presName="descendantText" presStyleLbl="alignAcc1" presStyleIdx="0" presStyleCnt="1">
        <dgm:presLayoutVars>
          <dgm:bulletEnabled val="1"/>
        </dgm:presLayoutVars>
      </dgm:prSet>
      <dgm:spPr/>
      <dgm:t>
        <a:bodyPr/>
        <a:lstStyle/>
        <a:p>
          <a:endParaRPr lang="en-GB"/>
        </a:p>
      </dgm:t>
    </dgm:pt>
  </dgm:ptLst>
  <dgm:cxnLst>
    <dgm:cxn modelId="{1E09EAAB-D614-41E8-A136-BF6DD7C7F483}" type="presOf" srcId="{227DF04B-DA2A-4AC7-8CD4-43E103AADFFA}" destId="{0266CFE7-EA3B-4FE1-87DF-83C528007CE0}" srcOrd="0" destOrd="6" presId="urn:microsoft.com/office/officeart/2005/8/layout/chevron2"/>
    <dgm:cxn modelId="{2BE197D9-7A82-4DD1-B193-84BE2DF7A35C}" srcId="{C61B4DE9-62D3-473A-B5F9-35A7E9BA8D92}" destId="{AB2A9E46-63CB-452D-9AE6-E22FA0F89B92}" srcOrd="3" destOrd="0" parTransId="{BE0D369C-00B2-4AEA-96C1-02C3E256D9B5}" sibTransId="{F047D998-D2D6-470F-9651-769CE902F8E3}"/>
    <dgm:cxn modelId="{F4764E68-2FEF-465B-A85E-34C63B75B3E2}" srcId="{C61B4DE9-62D3-473A-B5F9-35A7E9BA8D92}" destId="{DD04E59E-2732-4A50-AA3A-52D553AF1A3F}" srcOrd="1" destOrd="0" parTransId="{6DF008F0-A747-4262-8E5A-2C3F3FAACB35}" sibTransId="{F8A457FF-3533-4EF3-BC10-34B936ECD2B4}"/>
    <dgm:cxn modelId="{D30D9813-E537-4C8E-B6EB-B8151ECA69BA}" srcId="{6B90D9DC-5E73-4007-8B85-1C7588638D58}" destId="{C61B4DE9-62D3-473A-B5F9-35A7E9BA8D92}" srcOrd="0" destOrd="0" parTransId="{AE8AF130-D241-40E9-A321-7126710119EF}" sibTransId="{183BDAEF-C803-4B06-9F06-278EA9498E73}"/>
    <dgm:cxn modelId="{B63F0F58-FF79-4E0D-9A21-D25CECBCFA1C}" type="presOf" srcId="{AB2A9E46-63CB-452D-9AE6-E22FA0F89B92}" destId="{0266CFE7-EA3B-4FE1-87DF-83C528007CE0}" srcOrd="0" destOrd="3" presId="urn:microsoft.com/office/officeart/2005/8/layout/chevron2"/>
    <dgm:cxn modelId="{02F4476F-BF36-42D8-A51F-76941CDCF9DF}" srcId="{C61B4DE9-62D3-473A-B5F9-35A7E9BA8D92}" destId="{9A83CA64-45E9-436D-A8D6-505EE72D7158}" srcOrd="2" destOrd="0" parTransId="{63A20ECC-C878-4643-BB34-5F227C9E0B9D}" sibTransId="{DBFE3479-286B-4F28-9B02-6AF3E6239F31}"/>
    <dgm:cxn modelId="{4593B8C3-575A-4166-823E-C1C9C16E3BD2}" type="presOf" srcId="{53852229-8A20-43BB-9489-583CD75AD5D5}" destId="{0266CFE7-EA3B-4FE1-87DF-83C528007CE0}" srcOrd="0" destOrd="0" presId="urn:microsoft.com/office/officeart/2005/8/layout/chevron2"/>
    <dgm:cxn modelId="{50F122B5-E90E-4FDC-8391-CD9A30264A57}" type="presOf" srcId="{89FAFA05-FD40-4268-BC4F-5095E77F7F0C}" destId="{0266CFE7-EA3B-4FE1-87DF-83C528007CE0}" srcOrd="0" destOrd="4" presId="urn:microsoft.com/office/officeart/2005/8/layout/chevron2"/>
    <dgm:cxn modelId="{8520F31B-3156-45B8-AB89-D0E953837B2B}" srcId="{C61B4DE9-62D3-473A-B5F9-35A7E9BA8D92}" destId="{227DF04B-DA2A-4AC7-8CD4-43E103AADFFA}" srcOrd="6" destOrd="0" parTransId="{644278A5-8C1D-440B-944E-C4DEA46CE2AC}" sibTransId="{53318E05-ED1B-4B3C-9C54-637EB682D928}"/>
    <dgm:cxn modelId="{A853C847-D4B3-43C1-9258-89C32CE3E2F2}" srcId="{C61B4DE9-62D3-473A-B5F9-35A7E9BA8D92}" destId="{24AEE24A-5BF2-4A1C-A29B-FE930A0A9A90}" srcOrd="5" destOrd="0" parTransId="{5D9F1E88-A626-4036-AECD-95E743B8BD61}" sibTransId="{53CCFD10-64EC-498B-87E8-FF0FC7383405}"/>
    <dgm:cxn modelId="{3FB6A321-8ACD-48E0-84DF-DC9ADC279FC9}" type="presOf" srcId="{6B90D9DC-5E73-4007-8B85-1C7588638D58}" destId="{297A31D9-7D2A-44EB-8D3B-A90FCC5680DD}" srcOrd="0" destOrd="0" presId="urn:microsoft.com/office/officeart/2005/8/layout/chevron2"/>
    <dgm:cxn modelId="{9AC10B33-C909-4E21-827B-14AA4932A888}" type="presOf" srcId="{C61B4DE9-62D3-473A-B5F9-35A7E9BA8D92}" destId="{0EFA50A9-C642-4EE6-AE2D-0D11EFB8D27A}" srcOrd="0" destOrd="0" presId="urn:microsoft.com/office/officeart/2005/8/layout/chevron2"/>
    <dgm:cxn modelId="{67E3B19A-DE0E-44C0-ABA6-5F54549DF926}" type="presOf" srcId="{9A83CA64-45E9-436D-A8D6-505EE72D7158}" destId="{0266CFE7-EA3B-4FE1-87DF-83C528007CE0}" srcOrd="0" destOrd="2" presId="urn:microsoft.com/office/officeart/2005/8/layout/chevron2"/>
    <dgm:cxn modelId="{9AD04BE6-358C-48D5-BEDC-6C293D2AA684}" type="presOf" srcId="{DD04E59E-2732-4A50-AA3A-52D553AF1A3F}" destId="{0266CFE7-EA3B-4FE1-87DF-83C528007CE0}" srcOrd="0" destOrd="1" presId="urn:microsoft.com/office/officeart/2005/8/layout/chevron2"/>
    <dgm:cxn modelId="{502A65FE-5BF7-4F93-BE6D-080DE1652440}" type="presOf" srcId="{24AEE24A-5BF2-4A1C-A29B-FE930A0A9A90}" destId="{0266CFE7-EA3B-4FE1-87DF-83C528007CE0}" srcOrd="0" destOrd="5" presId="urn:microsoft.com/office/officeart/2005/8/layout/chevron2"/>
    <dgm:cxn modelId="{8172727B-A380-4CB2-A941-C73685ABE0CB}" srcId="{C61B4DE9-62D3-473A-B5F9-35A7E9BA8D92}" destId="{89FAFA05-FD40-4268-BC4F-5095E77F7F0C}" srcOrd="4" destOrd="0" parTransId="{0BE42449-32C9-4097-B9AF-3C01EC7E2AA6}" sibTransId="{FA0EA3B9-0A0F-4A8F-BE33-38176D0F2A35}"/>
    <dgm:cxn modelId="{09B24147-CD65-49B7-9EC5-17AD8C086EA6}" srcId="{C61B4DE9-62D3-473A-B5F9-35A7E9BA8D92}" destId="{53852229-8A20-43BB-9489-583CD75AD5D5}" srcOrd="0" destOrd="0" parTransId="{0A7ED063-963C-4736-BD49-44A99A352E0E}" sibTransId="{408629A7-D18B-4B36-B269-130DB8616F85}"/>
    <dgm:cxn modelId="{5B32A460-CA11-4C8C-8153-CA432535A18E}" type="presParOf" srcId="{297A31D9-7D2A-44EB-8D3B-A90FCC5680DD}" destId="{F269D28E-B8A1-41E2-84E9-1D2B2F6A4536}" srcOrd="0" destOrd="0" presId="urn:microsoft.com/office/officeart/2005/8/layout/chevron2"/>
    <dgm:cxn modelId="{18158DB5-6568-4213-8608-3FD90AE6B22B}" type="presParOf" srcId="{F269D28E-B8A1-41E2-84E9-1D2B2F6A4536}" destId="{0EFA50A9-C642-4EE6-AE2D-0D11EFB8D27A}" srcOrd="0" destOrd="0" presId="urn:microsoft.com/office/officeart/2005/8/layout/chevron2"/>
    <dgm:cxn modelId="{85B251EB-D04A-4AED-9FAA-928DF33E3D24}" type="presParOf" srcId="{F269D28E-B8A1-41E2-84E9-1D2B2F6A4536}" destId="{0266CFE7-EA3B-4FE1-87DF-83C528007CE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FE93D1-0A34-4AF3-AA75-9DD2A8F2F7F0}" type="doc">
      <dgm:prSet loTypeId="urn:microsoft.com/office/officeart/2005/8/layout/radial2" loCatId="relationship" qsTypeId="urn:microsoft.com/office/officeart/2005/8/quickstyle/simple5" qsCatId="simple" csTypeId="urn:microsoft.com/office/officeart/2005/8/colors/accent1_2" csCatId="accent1" phldr="1"/>
      <dgm:spPr/>
      <dgm:t>
        <a:bodyPr/>
        <a:lstStyle/>
        <a:p>
          <a:endParaRPr lang="en-GB"/>
        </a:p>
      </dgm:t>
    </dgm:pt>
    <dgm:pt modelId="{CCF1FC82-D9F8-4009-A88E-BBA1D609E08A}">
      <dgm:prSet phldrT="[Text]"/>
      <dgm:spPr/>
      <dgm:t>
        <a:bodyPr/>
        <a:lstStyle/>
        <a:p>
          <a:r>
            <a:rPr lang="en-GB" b="1" dirty="0" smtClean="0">
              <a:solidFill>
                <a:srgbClr val="C00000"/>
              </a:solidFill>
            </a:rPr>
            <a:t>[</a:t>
          </a:r>
          <a:r>
            <a:rPr lang="en-GB" b="1" dirty="0" smtClean="0">
              <a:solidFill>
                <a:schemeClr val="accent4">
                  <a:lumMod val="75000"/>
                </a:schemeClr>
              </a:solidFill>
            </a:rPr>
            <a:t>0</a:t>
          </a:r>
          <a:r>
            <a:rPr lang="en-GB" b="1" dirty="0" smtClean="0">
              <a:solidFill>
                <a:srgbClr val="C00000"/>
              </a:solidFill>
            </a:rPr>
            <a:t>]</a:t>
          </a:r>
          <a:endParaRPr lang="en-GB" b="1" dirty="0">
            <a:solidFill>
              <a:srgbClr val="C00000"/>
            </a:solidFill>
          </a:endParaRPr>
        </a:p>
      </dgm:t>
      <dgm:extLst>
        <a:ext uri="{E40237B7-FDA0-4F09-8148-C483321AD2D9}">
          <dgm14:cNvPr xmlns:dgm14="http://schemas.microsoft.com/office/drawing/2010/diagram" id="0" name="" title="@dsasdasd"/>
        </a:ext>
      </dgm:extLst>
    </dgm:pt>
    <dgm:pt modelId="{CE9BD5F7-57FE-454A-A444-96E6BE77FE48}" type="parTrans" cxnId="{421F0C12-704D-4E4B-B22E-B5C65AB94450}">
      <dgm:prSet/>
      <dgm:spPr/>
      <dgm:t>
        <a:bodyPr/>
        <a:lstStyle/>
        <a:p>
          <a:endParaRPr lang="en-GB" b="1"/>
        </a:p>
      </dgm:t>
    </dgm:pt>
    <dgm:pt modelId="{D6ED7E23-5602-4C51-98A0-38D21E6EFDDB}" type="sibTrans" cxnId="{421F0C12-704D-4E4B-B22E-B5C65AB94450}">
      <dgm:prSet/>
      <dgm:spPr/>
      <dgm:t>
        <a:bodyPr/>
        <a:lstStyle/>
        <a:p>
          <a:endParaRPr lang="en-GB"/>
        </a:p>
      </dgm:t>
    </dgm:pt>
    <dgm:pt modelId="{E13418CA-74C1-4A1E-A823-681BE56E9C4F}">
      <dgm:prSet phldrT="[Text]"/>
      <dgm:spPr/>
      <dgm:t>
        <a:bodyPr/>
        <a:lstStyle/>
        <a:p>
          <a:r>
            <a:rPr lang="en-GB" b="1" dirty="0" smtClean="0">
              <a:solidFill>
                <a:schemeClr val="accent4"/>
              </a:solidFill>
            </a:rPr>
            <a:t>Arsenal</a:t>
          </a:r>
          <a:endParaRPr lang="en-GB" b="1" dirty="0">
            <a:solidFill>
              <a:schemeClr val="accent4"/>
            </a:solidFill>
          </a:endParaRPr>
        </a:p>
      </dgm:t>
    </dgm:pt>
    <dgm:pt modelId="{527FFD9E-2A96-45F7-A288-10107662D6C7}" type="parTrans" cxnId="{89022466-3FAC-4C97-B12A-3E0151934AFA}">
      <dgm:prSet/>
      <dgm:spPr/>
      <dgm:t>
        <a:bodyPr/>
        <a:lstStyle/>
        <a:p>
          <a:endParaRPr lang="en-GB"/>
        </a:p>
      </dgm:t>
    </dgm:pt>
    <dgm:pt modelId="{DC7470F7-879D-473C-8B6F-460CE1621B7A}" type="sibTrans" cxnId="{89022466-3FAC-4C97-B12A-3E0151934AFA}">
      <dgm:prSet/>
      <dgm:spPr/>
      <dgm:t>
        <a:bodyPr/>
        <a:lstStyle/>
        <a:p>
          <a:endParaRPr lang="en-GB"/>
        </a:p>
      </dgm:t>
    </dgm:pt>
    <dgm:pt modelId="{7FADB84F-FC97-4878-B774-10B735638705}">
      <dgm:prSet phldrT="[Text]"/>
      <dgm:spPr/>
      <dgm:t>
        <a:bodyPr/>
        <a:lstStyle/>
        <a:p>
          <a:r>
            <a:rPr lang="en-GB" b="1" dirty="0" smtClean="0">
              <a:solidFill>
                <a:srgbClr val="C00000"/>
              </a:solidFill>
            </a:rPr>
            <a:t>[1]</a:t>
          </a:r>
          <a:endParaRPr lang="en-GB" b="1" dirty="0">
            <a:solidFill>
              <a:srgbClr val="C00000"/>
            </a:solidFill>
          </a:endParaRPr>
        </a:p>
      </dgm:t>
    </dgm:pt>
    <dgm:pt modelId="{ECCDDDA5-8E77-40B0-A5DA-2FBEEEA4627F}" type="parTrans" cxnId="{388E728F-5FE9-4399-9651-87CA7C62198C}">
      <dgm:prSet/>
      <dgm:spPr/>
      <dgm:t>
        <a:bodyPr/>
        <a:lstStyle/>
        <a:p>
          <a:endParaRPr lang="en-GB" b="1"/>
        </a:p>
      </dgm:t>
    </dgm:pt>
    <dgm:pt modelId="{2BF9CC47-14D4-4EC7-B6EC-456241DDBA64}" type="sibTrans" cxnId="{388E728F-5FE9-4399-9651-87CA7C62198C}">
      <dgm:prSet/>
      <dgm:spPr/>
      <dgm:t>
        <a:bodyPr/>
        <a:lstStyle/>
        <a:p>
          <a:endParaRPr lang="en-GB"/>
        </a:p>
      </dgm:t>
    </dgm:pt>
    <dgm:pt modelId="{5E22648C-9133-4071-A7EB-F53976541672}">
      <dgm:prSet phldrT="[Text]"/>
      <dgm:spPr/>
      <dgm:t>
        <a:bodyPr/>
        <a:lstStyle/>
        <a:p>
          <a:r>
            <a:rPr lang="en-GB" b="1" dirty="0" smtClean="0">
              <a:solidFill>
                <a:schemeClr val="tx2"/>
              </a:solidFill>
            </a:rPr>
            <a:t>Tottenham</a:t>
          </a:r>
          <a:r>
            <a:rPr lang="en-GB" b="1" dirty="0" smtClean="0">
              <a:solidFill>
                <a:schemeClr val="tx2">
                  <a:lumMod val="50000"/>
                </a:schemeClr>
              </a:solidFill>
            </a:rPr>
            <a:t> </a:t>
          </a:r>
          <a:endParaRPr lang="en-GB" b="1" dirty="0">
            <a:solidFill>
              <a:schemeClr val="tx2"/>
            </a:solidFill>
          </a:endParaRPr>
        </a:p>
      </dgm:t>
    </dgm:pt>
    <dgm:pt modelId="{200BC684-8366-4990-82A8-7C08B8CF4915}" type="parTrans" cxnId="{B92D1260-5607-4D97-B645-912E385876E5}">
      <dgm:prSet/>
      <dgm:spPr/>
      <dgm:t>
        <a:bodyPr/>
        <a:lstStyle/>
        <a:p>
          <a:endParaRPr lang="en-GB"/>
        </a:p>
      </dgm:t>
    </dgm:pt>
    <dgm:pt modelId="{839D9427-E18F-4508-A711-DDC46C460B7D}" type="sibTrans" cxnId="{B92D1260-5607-4D97-B645-912E385876E5}">
      <dgm:prSet/>
      <dgm:spPr/>
      <dgm:t>
        <a:bodyPr/>
        <a:lstStyle/>
        <a:p>
          <a:endParaRPr lang="en-GB"/>
        </a:p>
      </dgm:t>
    </dgm:pt>
    <dgm:pt modelId="{410A4C2C-FD89-4358-BBB8-E52614DB8030}">
      <dgm:prSet phldrT="[Text]"/>
      <dgm:spPr/>
      <dgm:t>
        <a:bodyPr/>
        <a:lstStyle/>
        <a:p>
          <a:r>
            <a:rPr lang="en-GB" b="1" dirty="0" smtClean="0">
              <a:solidFill>
                <a:srgbClr val="C00000"/>
              </a:solidFill>
            </a:rPr>
            <a:t>[2]</a:t>
          </a:r>
          <a:endParaRPr lang="en-GB" b="1" dirty="0">
            <a:solidFill>
              <a:srgbClr val="C00000"/>
            </a:solidFill>
          </a:endParaRPr>
        </a:p>
      </dgm:t>
    </dgm:pt>
    <dgm:pt modelId="{DCE425A0-9560-4955-A58C-8C69BA6414E1}" type="parTrans" cxnId="{64272C5A-02D1-4AD1-A379-4376805B236C}">
      <dgm:prSet/>
      <dgm:spPr/>
      <dgm:t>
        <a:bodyPr/>
        <a:lstStyle/>
        <a:p>
          <a:endParaRPr lang="en-GB" b="1"/>
        </a:p>
      </dgm:t>
    </dgm:pt>
    <dgm:pt modelId="{8451DFD6-7688-416F-AF0F-1FEC231841FD}" type="sibTrans" cxnId="{64272C5A-02D1-4AD1-A379-4376805B236C}">
      <dgm:prSet/>
      <dgm:spPr/>
      <dgm:t>
        <a:bodyPr/>
        <a:lstStyle/>
        <a:p>
          <a:endParaRPr lang="en-GB"/>
        </a:p>
      </dgm:t>
    </dgm:pt>
    <dgm:pt modelId="{6816A782-127F-4676-A332-62A081744F26}">
      <dgm:prSet phldrT="[Text]"/>
      <dgm:spPr/>
      <dgm:t>
        <a:bodyPr/>
        <a:lstStyle/>
        <a:p>
          <a:r>
            <a:rPr lang="en-GB" b="1" dirty="0" smtClean="0">
              <a:solidFill>
                <a:schemeClr val="tx2"/>
              </a:solidFill>
            </a:rPr>
            <a:t>Manchester</a:t>
          </a:r>
          <a:r>
            <a:rPr lang="en-GB" b="1" dirty="0" smtClean="0">
              <a:solidFill>
                <a:schemeClr val="tx2">
                  <a:lumMod val="50000"/>
                </a:schemeClr>
              </a:solidFill>
            </a:rPr>
            <a:t> </a:t>
          </a:r>
          <a:r>
            <a:rPr lang="en-GB" b="1" dirty="0" smtClean="0">
              <a:solidFill>
                <a:schemeClr val="tx2"/>
              </a:solidFill>
            </a:rPr>
            <a:t>United</a:t>
          </a:r>
          <a:endParaRPr lang="en-GB" b="1" dirty="0">
            <a:solidFill>
              <a:schemeClr val="tx2"/>
            </a:solidFill>
          </a:endParaRPr>
        </a:p>
      </dgm:t>
    </dgm:pt>
    <dgm:pt modelId="{43E04CA6-AAE1-4096-960D-CB4351D0CB2B}" type="parTrans" cxnId="{23A67768-6B9A-4AC4-9292-9301DE273AFC}">
      <dgm:prSet/>
      <dgm:spPr/>
      <dgm:t>
        <a:bodyPr/>
        <a:lstStyle/>
        <a:p>
          <a:endParaRPr lang="en-GB"/>
        </a:p>
      </dgm:t>
    </dgm:pt>
    <dgm:pt modelId="{5741F958-3080-4F43-A7E8-D87AD757C55D}" type="sibTrans" cxnId="{23A67768-6B9A-4AC4-9292-9301DE273AFC}">
      <dgm:prSet/>
      <dgm:spPr/>
      <dgm:t>
        <a:bodyPr/>
        <a:lstStyle/>
        <a:p>
          <a:endParaRPr lang="en-GB"/>
        </a:p>
      </dgm:t>
    </dgm:pt>
    <dgm:pt modelId="{D31964A8-10EE-4D28-BA36-4CA45519C3C6}" type="pres">
      <dgm:prSet presAssocID="{11FE93D1-0A34-4AF3-AA75-9DD2A8F2F7F0}" presName="composite" presStyleCnt="0">
        <dgm:presLayoutVars>
          <dgm:chMax val="5"/>
          <dgm:dir/>
          <dgm:animLvl val="ctr"/>
          <dgm:resizeHandles val="exact"/>
        </dgm:presLayoutVars>
      </dgm:prSet>
      <dgm:spPr/>
      <dgm:t>
        <a:bodyPr/>
        <a:lstStyle/>
        <a:p>
          <a:endParaRPr lang="en-GB"/>
        </a:p>
      </dgm:t>
    </dgm:pt>
    <dgm:pt modelId="{BF32D5B1-8B45-4E42-9A03-932A25C5BDD5}" type="pres">
      <dgm:prSet presAssocID="{11FE93D1-0A34-4AF3-AA75-9DD2A8F2F7F0}" presName="cycle" presStyleCnt="0"/>
      <dgm:spPr/>
    </dgm:pt>
    <dgm:pt modelId="{873881B9-95F3-4E94-A6E6-86E32717878B}" type="pres">
      <dgm:prSet presAssocID="{11FE93D1-0A34-4AF3-AA75-9DD2A8F2F7F0}" presName="centerShape" presStyleCnt="0"/>
      <dgm:spPr/>
    </dgm:pt>
    <dgm:pt modelId="{55055E35-AC77-4F1F-A43B-FB068CDB3562}" type="pres">
      <dgm:prSet presAssocID="{11FE93D1-0A34-4AF3-AA75-9DD2A8F2F7F0}" presName="connSite" presStyleLbl="node1" presStyleIdx="0" presStyleCnt="4"/>
      <dgm:spPr/>
    </dgm:pt>
    <dgm:pt modelId="{5A1167E9-F14C-46CE-9D7E-71E4C353669C}" type="pres">
      <dgm:prSet presAssocID="{11FE93D1-0A34-4AF3-AA75-9DD2A8F2F7F0}" presName="visible" presStyleLbl="node1" presStyleIdx="0" presStyleCnt="4" custScaleX="270013" custLinFactNeighborX="-11663" custLinFactNeighborY="-8594"/>
      <dgm:spPr/>
    </dgm:pt>
    <dgm:pt modelId="{3DBBAEE3-ABDC-4917-AC05-C5E92EE7A71A}" type="pres">
      <dgm:prSet presAssocID="{CE9BD5F7-57FE-454A-A444-96E6BE77FE48}" presName="Name25" presStyleLbl="parChTrans1D1" presStyleIdx="0" presStyleCnt="3"/>
      <dgm:spPr/>
      <dgm:t>
        <a:bodyPr/>
        <a:lstStyle/>
        <a:p>
          <a:endParaRPr lang="en-GB"/>
        </a:p>
      </dgm:t>
    </dgm:pt>
    <dgm:pt modelId="{CE2C94B3-38A6-4A7B-BE31-7EF7E875A591}" type="pres">
      <dgm:prSet presAssocID="{CCF1FC82-D9F8-4009-A88E-BBA1D609E08A}" presName="node" presStyleCnt="0"/>
      <dgm:spPr/>
    </dgm:pt>
    <dgm:pt modelId="{E2C241FE-C672-4FE9-BC0C-5FA91C44D85B}" type="pres">
      <dgm:prSet presAssocID="{CCF1FC82-D9F8-4009-A88E-BBA1D609E08A}" presName="parentNode" presStyleLbl="node1" presStyleIdx="1" presStyleCnt="4" custLinFactNeighborX="52030" custLinFactNeighborY="0">
        <dgm:presLayoutVars>
          <dgm:chMax val="1"/>
          <dgm:bulletEnabled val="1"/>
        </dgm:presLayoutVars>
      </dgm:prSet>
      <dgm:spPr/>
      <dgm:t>
        <a:bodyPr/>
        <a:lstStyle/>
        <a:p>
          <a:endParaRPr lang="en-GB"/>
        </a:p>
      </dgm:t>
    </dgm:pt>
    <dgm:pt modelId="{4065956B-70E9-4769-81A4-12224E227216}" type="pres">
      <dgm:prSet presAssocID="{CCF1FC82-D9F8-4009-A88E-BBA1D609E08A}" presName="childNode" presStyleLbl="revTx" presStyleIdx="0" presStyleCnt="3">
        <dgm:presLayoutVars>
          <dgm:bulletEnabled val="1"/>
        </dgm:presLayoutVars>
      </dgm:prSet>
      <dgm:spPr/>
      <dgm:t>
        <a:bodyPr/>
        <a:lstStyle/>
        <a:p>
          <a:endParaRPr lang="en-GB"/>
        </a:p>
      </dgm:t>
    </dgm:pt>
    <dgm:pt modelId="{6C8597CC-9851-4F18-A3A9-3A1B006529E0}" type="pres">
      <dgm:prSet presAssocID="{ECCDDDA5-8E77-40B0-A5DA-2FBEEEA4627F}" presName="Name25" presStyleLbl="parChTrans1D1" presStyleIdx="1" presStyleCnt="3"/>
      <dgm:spPr/>
      <dgm:t>
        <a:bodyPr/>
        <a:lstStyle/>
        <a:p>
          <a:endParaRPr lang="en-GB"/>
        </a:p>
      </dgm:t>
    </dgm:pt>
    <dgm:pt modelId="{296B289F-9FC9-4EF9-91B5-F26F02CF7DAF}" type="pres">
      <dgm:prSet presAssocID="{7FADB84F-FC97-4878-B774-10B735638705}" presName="node" presStyleCnt="0"/>
      <dgm:spPr/>
    </dgm:pt>
    <dgm:pt modelId="{DC25C6C5-7DBF-47E5-B5C3-1D504EE8ACA4}" type="pres">
      <dgm:prSet presAssocID="{7FADB84F-FC97-4878-B774-10B735638705}" presName="parentNode" presStyleLbl="node1" presStyleIdx="2" presStyleCnt="4" custLinFactNeighborX="52030" custLinFactNeighborY="0">
        <dgm:presLayoutVars>
          <dgm:chMax val="1"/>
          <dgm:bulletEnabled val="1"/>
        </dgm:presLayoutVars>
      </dgm:prSet>
      <dgm:spPr/>
      <dgm:t>
        <a:bodyPr/>
        <a:lstStyle/>
        <a:p>
          <a:endParaRPr lang="en-GB"/>
        </a:p>
      </dgm:t>
    </dgm:pt>
    <dgm:pt modelId="{B8B0D708-649F-4BD2-89B5-E413B7E9423B}" type="pres">
      <dgm:prSet presAssocID="{7FADB84F-FC97-4878-B774-10B735638705}" presName="childNode" presStyleLbl="revTx" presStyleIdx="1" presStyleCnt="3">
        <dgm:presLayoutVars>
          <dgm:bulletEnabled val="1"/>
        </dgm:presLayoutVars>
      </dgm:prSet>
      <dgm:spPr/>
      <dgm:t>
        <a:bodyPr/>
        <a:lstStyle/>
        <a:p>
          <a:endParaRPr lang="en-GB"/>
        </a:p>
      </dgm:t>
    </dgm:pt>
    <dgm:pt modelId="{B70E02E1-8652-45BA-A995-69B4964A486B}" type="pres">
      <dgm:prSet presAssocID="{DCE425A0-9560-4955-A58C-8C69BA6414E1}" presName="Name25" presStyleLbl="parChTrans1D1" presStyleIdx="2" presStyleCnt="3"/>
      <dgm:spPr/>
      <dgm:t>
        <a:bodyPr/>
        <a:lstStyle/>
        <a:p>
          <a:endParaRPr lang="en-GB"/>
        </a:p>
      </dgm:t>
    </dgm:pt>
    <dgm:pt modelId="{1E8A1179-8246-46BD-8BB0-223A55672BC3}" type="pres">
      <dgm:prSet presAssocID="{410A4C2C-FD89-4358-BBB8-E52614DB8030}" presName="node" presStyleCnt="0"/>
      <dgm:spPr/>
    </dgm:pt>
    <dgm:pt modelId="{5051D34B-7C34-4102-967D-E915AE398B43}" type="pres">
      <dgm:prSet presAssocID="{410A4C2C-FD89-4358-BBB8-E52614DB8030}" presName="parentNode" presStyleLbl="node1" presStyleIdx="3" presStyleCnt="4" custLinFactNeighborX="52030" custLinFactNeighborY="0">
        <dgm:presLayoutVars>
          <dgm:chMax val="1"/>
          <dgm:bulletEnabled val="1"/>
        </dgm:presLayoutVars>
      </dgm:prSet>
      <dgm:spPr/>
      <dgm:t>
        <a:bodyPr/>
        <a:lstStyle/>
        <a:p>
          <a:endParaRPr lang="en-GB"/>
        </a:p>
      </dgm:t>
    </dgm:pt>
    <dgm:pt modelId="{6CCB11B6-2528-45FD-8563-76B5652213F3}" type="pres">
      <dgm:prSet presAssocID="{410A4C2C-FD89-4358-BBB8-E52614DB8030}" presName="childNode" presStyleLbl="revTx" presStyleIdx="2" presStyleCnt="3">
        <dgm:presLayoutVars>
          <dgm:bulletEnabled val="1"/>
        </dgm:presLayoutVars>
      </dgm:prSet>
      <dgm:spPr/>
      <dgm:t>
        <a:bodyPr/>
        <a:lstStyle/>
        <a:p>
          <a:endParaRPr lang="en-GB"/>
        </a:p>
      </dgm:t>
    </dgm:pt>
  </dgm:ptLst>
  <dgm:cxnLst>
    <dgm:cxn modelId="{E699D4BE-5F8B-45E9-A1F0-F5A4C34609B2}" type="presOf" srcId="{CCF1FC82-D9F8-4009-A88E-BBA1D609E08A}" destId="{E2C241FE-C672-4FE9-BC0C-5FA91C44D85B}" srcOrd="0" destOrd="0" presId="urn:microsoft.com/office/officeart/2005/8/layout/radial2"/>
    <dgm:cxn modelId="{CA230AFB-35A0-4994-9AFF-426255C53F7F}" type="presOf" srcId="{7FADB84F-FC97-4878-B774-10B735638705}" destId="{DC25C6C5-7DBF-47E5-B5C3-1D504EE8ACA4}" srcOrd="0" destOrd="0" presId="urn:microsoft.com/office/officeart/2005/8/layout/radial2"/>
    <dgm:cxn modelId="{64272C5A-02D1-4AD1-A379-4376805B236C}" srcId="{11FE93D1-0A34-4AF3-AA75-9DD2A8F2F7F0}" destId="{410A4C2C-FD89-4358-BBB8-E52614DB8030}" srcOrd="2" destOrd="0" parTransId="{DCE425A0-9560-4955-A58C-8C69BA6414E1}" sibTransId="{8451DFD6-7688-416F-AF0F-1FEC231841FD}"/>
    <dgm:cxn modelId="{B92D1260-5607-4D97-B645-912E385876E5}" srcId="{7FADB84F-FC97-4878-B774-10B735638705}" destId="{5E22648C-9133-4071-A7EB-F53976541672}" srcOrd="0" destOrd="0" parTransId="{200BC684-8366-4990-82A8-7C08B8CF4915}" sibTransId="{839D9427-E18F-4508-A711-DDC46C460B7D}"/>
    <dgm:cxn modelId="{BFAE5DFF-3B8F-47FF-9193-BFB4B2A36402}" type="presOf" srcId="{11FE93D1-0A34-4AF3-AA75-9DD2A8F2F7F0}" destId="{D31964A8-10EE-4D28-BA36-4CA45519C3C6}" srcOrd="0" destOrd="0" presId="urn:microsoft.com/office/officeart/2005/8/layout/radial2"/>
    <dgm:cxn modelId="{9A4B0BEB-CC9D-41C8-AB26-890B96B26E8B}" type="presOf" srcId="{ECCDDDA5-8E77-40B0-A5DA-2FBEEEA4627F}" destId="{6C8597CC-9851-4F18-A3A9-3A1B006529E0}" srcOrd="0" destOrd="0" presId="urn:microsoft.com/office/officeart/2005/8/layout/radial2"/>
    <dgm:cxn modelId="{19936F68-B13C-472A-9275-B94AA5CAE15F}" type="presOf" srcId="{E13418CA-74C1-4A1E-A823-681BE56E9C4F}" destId="{4065956B-70E9-4769-81A4-12224E227216}" srcOrd="0" destOrd="0" presId="urn:microsoft.com/office/officeart/2005/8/layout/radial2"/>
    <dgm:cxn modelId="{5B5F82BF-407A-4B91-8197-AB1D6ED91986}" type="presOf" srcId="{5E22648C-9133-4071-A7EB-F53976541672}" destId="{B8B0D708-649F-4BD2-89B5-E413B7E9423B}" srcOrd="0" destOrd="0" presId="urn:microsoft.com/office/officeart/2005/8/layout/radial2"/>
    <dgm:cxn modelId="{C57E37FB-3A19-43D2-AB28-434E4C6D1FE4}" type="presOf" srcId="{CE9BD5F7-57FE-454A-A444-96E6BE77FE48}" destId="{3DBBAEE3-ABDC-4917-AC05-C5E92EE7A71A}" srcOrd="0" destOrd="0" presId="urn:microsoft.com/office/officeart/2005/8/layout/radial2"/>
    <dgm:cxn modelId="{89022466-3FAC-4C97-B12A-3E0151934AFA}" srcId="{CCF1FC82-D9F8-4009-A88E-BBA1D609E08A}" destId="{E13418CA-74C1-4A1E-A823-681BE56E9C4F}" srcOrd="0" destOrd="0" parTransId="{527FFD9E-2A96-45F7-A288-10107662D6C7}" sibTransId="{DC7470F7-879D-473C-8B6F-460CE1621B7A}"/>
    <dgm:cxn modelId="{421F0C12-704D-4E4B-B22E-B5C65AB94450}" srcId="{11FE93D1-0A34-4AF3-AA75-9DD2A8F2F7F0}" destId="{CCF1FC82-D9F8-4009-A88E-BBA1D609E08A}" srcOrd="0" destOrd="0" parTransId="{CE9BD5F7-57FE-454A-A444-96E6BE77FE48}" sibTransId="{D6ED7E23-5602-4C51-98A0-38D21E6EFDDB}"/>
    <dgm:cxn modelId="{0A30A8A8-2153-493C-9AD1-F0AB9DACBEAA}" type="presOf" srcId="{6816A782-127F-4676-A332-62A081744F26}" destId="{6CCB11B6-2528-45FD-8563-76B5652213F3}" srcOrd="0" destOrd="0" presId="urn:microsoft.com/office/officeart/2005/8/layout/radial2"/>
    <dgm:cxn modelId="{88E4485D-9A5A-4ECD-8238-55227B9B0D45}" type="presOf" srcId="{410A4C2C-FD89-4358-BBB8-E52614DB8030}" destId="{5051D34B-7C34-4102-967D-E915AE398B43}" srcOrd="0" destOrd="0" presId="urn:microsoft.com/office/officeart/2005/8/layout/radial2"/>
    <dgm:cxn modelId="{388E728F-5FE9-4399-9651-87CA7C62198C}" srcId="{11FE93D1-0A34-4AF3-AA75-9DD2A8F2F7F0}" destId="{7FADB84F-FC97-4878-B774-10B735638705}" srcOrd="1" destOrd="0" parTransId="{ECCDDDA5-8E77-40B0-A5DA-2FBEEEA4627F}" sibTransId="{2BF9CC47-14D4-4EC7-B6EC-456241DDBA64}"/>
    <dgm:cxn modelId="{23A67768-6B9A-4AC4-9292-9301DE273AFC}" srcId="{410A4C2C-FD89-4358-BBB8-E52614DB8030}" destId="{6816A782-127F-4676-A332-62A081744F26}" srcOrd="0" destOrd="0" parTransId="{43E04CA6-AAE1-4096-960D-CB4351D0CB2B}" sibTransId="{5741F958-3080-4F43-A7E8-D87AD757C55D}"/>
    <dgm:cxn modelId="{B26725E0-D782-4992-A683-C336CF40B11E}" type="presOf" srcId="{DCE425A0-9560-4955-A58C-8C69BA6414E1}" destId="{B70E02E1-8652-45BA-A995-69B4964A486B}" srcOrd="0" destOrd="0" presId="urn:microsoft.com/office/officeart/2005/8/layout/radial2"/>
    <dgm:cxn modelId="{217DF13F-615D-4AD0-947C-92DA7FF25F46}" type="presParOf" srcId="{D31964A8-10EE-4D28-BA36-4CA45519C3C6}" destId="{BF32D5B1-8B45-4E42-9A03-932A25C5BDD5}" srcOrd="0" destOrd="0" presId="urn:microsoft.com/office/officeart/2005/8/layout/radial2"/>
    <dgm:cxn modelId="{7BC23587-3916-435D-87DB-3FD0F0236453}" type="presParOf" srcId="{BF32D5B1-8B45-4E42-9A03-932A25C5BDD5}" destId="{873881B9-95F3-4E94-A6E6-86E32717878B}" srcOrd="0" destOrd="0" presId="urn:microsoft.com/office/officeart/2005/8/layout/radial2"/>
    <dgm:cxn modelId="{C9AE0ACC-1E2D-4AC0-B4A1-653197FB50B7}" type="presParOf" srcId="{873881B9-95F3-4E94-A6E6-86E32717878B}" destId="{55055E35-AC77-4F1F-A43B-FB068CDB3562}" srcOrd="0" destOrd="0" presId="urn:microsoft.com/office/officeart/2005/8/layout/radial2"/>
    <dgm:cxn modelId="{EDEE2542-5B39-4823-BF22-99226ACB8E9E}" type="presParOf" srcId="{873881B9-95F3-4E94-A6E6-86E32717878B}" destId="{5A1167E9-F14C-46CE-9D7E-71E4C353669C}" srcOrd="1" destOrd="0" presId="urn:microsoft.com/office/officeart/2005/8/layout/radial2"/>
    <dgm:cxn modelId="{D6031ACF-11A0-4746-B335-127492EFB2ED}" type="presParOf" srcId="{BF32D5B1-8B45-4E42-9A03-932A25C5BDD5}" destId="{3DBBAEE3-ABDC-4917-AC05-C5E92EE7A71A}" srcOrd="1" destOrd="0" presId="urn:microsoft.com/office/officeart/2005/8/layout/radial2"/>
    <dgm:cxn modelId="{D4338A8D-DEBA-4F44-A42A-D8C3C593719E}" type="presParOf" srcId="{BF32D5B1-8B45-4E42-9A03-932A25C5BDD5}" destId="{CE2C94B3-38A6-4A7B-BE31-7EF7E875A591}" srcOrd="2" destOrd="0" presId="urn:microsoft.com/office/officeart/2005/8/layout/radial2"/>
    <dgm:cxn modelId="{478F8921-2296-4DAC-96FE-86824094540C}" type="presParOf" srcId="{CE2C94B3-38A6-4A7B-BE31-7EF7E875A591}" destId="{E2C241FE-C672-4FE9-BC0C-5FA91C44D85B}" srcOrd="0" destOrd="0" presId="urn:microsoft.com/office/officeart/2005/8/layout/radial2"/>
    <dgm:cxn modelId="{BD092245-B603-4688-A890-EF1AC1F6DD3F}" type="presParOf" srcId="{CE2C94B3-38A6-4A7B-BE31-7EF7E875A591}" destId="{4065956B-70E9-4769-81A4-12224E227216}" srcOrd="1" destOrd="0" presId="urn:microsoft.com/office/officeart/2005/8/layout/radial2"/>
    <dgm:cxn modelId="{2056750B-7D9C-47EB-9BE9-313C6664E052}" type="presParOf" srcId="{BF32D5B1-8B45-4E42-9A03-932A25C5BDD5}" destId="{6C8597CC-9851-4F18-A3A9-3A1B006529E0}" srcOrd="3" destOrd="0" presId="urn:microsoft.com/office/officeart/2005/8/layout/radial2"/>
    <dgm:cxn modelId="{9105E8FB-5703-44DE-8A7B-A935EE40041F}" type="presParOf" srcId="{BF32D5B1-8B45-4E42-9A03-932A25C5BDD5}" destId="{296B289F-9FC9-4EF9-91B5-F26F02CF7DAF}" srcOrd="4" destOrd="0" presId="urn:microsoft.com/office/officeart/2005/8/layout/radial2"/>
    <dgm:cxn modelId="{0F08C8C5-6046-4600-84DE-35D7DD8E21B0}" type="presParOf" srcId="{296B289F-9FC9-4EF9-91B5-F26F02CF7DAF}" destId="{DC25C6C5-7DBF-47E5-B5C3-1D504EE8ACA4}" srcOrd="0" destOrd="0" presId="urn:microsoft.com/office/officeart/2005/8/layout/radial2"/>
    <dgm:cxn modelId="{62D6C423-3AC9-4EC4-A5B6-515E66EB1616}" type="presParOf" srcId="{296B289F-9FC9-4EF9-91B5-F26F02CF7DAF}" destId="{B8B0D708-649F-4BD2-89B5-E413B7E9423B}" srcOrd="1" destOrd="0" presId="urn:microsoft.com/office/officeart/2005/8/layout/radial2"/>
    <dgm:cxn modelId="{F1957406-4FFA-47A8-87D3-E0868D68E5CE}" type="presParOf" srcId="{BF32D5B1-8B45-4E42-9A03-932A25C5BDD5}" destId="{B70E02E1-8652-45BA-A995-69B4964A486B}" srcOrd="5" destOrd="0" presId="urn:microsoft.com/office/officeart/2005/8/layout/radial2"/>
    <dgm:cxn modelId="{FFBD9B9F-1D87-4D65-B89D-03C4DB9BF496}" type="presParOf" srcId="{BF32D5B1-8B45-4E42-9A03-932A25C5BDD5}" destId="{1E8A1179-8246-46BD-8BB0-223A55672BC3}" srcOrd="6" destOrd="0" presId="urn:microsoft.com/office/officeart/2005/8/layout/radial2"/>
    <dgm:cxn modelId="{190F5D95-688F-4267-B2A5-58D955571C5F}" type="presParOf" srcId="{1E8A1179-8246-46BD-8BB0-223A55672BC3}" destId="{5051D34B-7C34-4102-967D-E915AE398B43}" srcOrd="0" destOrd="0" presId="urn:microsoft.com/office/officeart/2005/8/layout/radial2"/>
    <dgm:cxn modelId="{92AE2C35-8A8B-46B1-BAE2-453477C43FFC}" type="presParOf" srcId="{1E8A1179-8246-46BD-8BB0-223A55672BC3}" destId="{6CCB11B6-2528-45FD-8563-76B5652213F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E6033-9A50-4738-8446-D9612E6055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C8521F19-D748-460B-BAD6-B910593A05F7}">
      <dgm:prSet phldrT="[Text]" custT="1"/>
      <dgm:spPr/>
      <dgm:t>
        <a:bodyPr/>
        <a:lstStyle/>
        <a:p>
          <a:r>
            <a:rPr lang="en-GB" sz="1200" b="1" dirty="0" smtClean="0">
              <a:solidFill>
                <a:srgbClr val="7030A0"/>
              </a:solidFill>
            </a:rPr>
            <a:t>%</a:t>
          </a:r>
          <a:r>
            <a:rPr lang="en-GB" sz="1200" b="1" dirty="0" err="1" smtClean="0"/>
            <a:t>countryBankHolidays</a:t>
          </a:r>
          <a:endParaRPr lang="en-GB" sz="1200" b="1" dirty="0"/>
        </a:p>
      </dgm:t>
    </dgm:pt>
    <dgm:pt modelId="{B7B823A3-418C-4D64-87FA-ACFC70C9A8D4}" type="parTrans" cxnId="{43CC64F6-7FD4-44E5-A97B-F2ACD4FD97ED}">
      <dgm:prSet/>
      <dgm:spPr/>
      <dgm:t>
        <a:bodyPr/>
        <a:lstStyle/>
        <a:p>
          <a:endParaRPr lang="en-GB"/>
        </a:p>
      </dgm:t>
    </dgm:pt>
    <dgm:pt modelId="{9B9BDE37-CDD0-4691-A61D-A9038ED92038}" type="sibTrans" cxnId="{43CC64F6-7FD4-44E5-A97B-F2ACD4FD97ED}">
      <dgm:prSet/>
      <dgm:spPr/>
      <dgm:t>
        <a:bodyPr/>
        <a:lstStyle/>
        <a:p>
          <a:endParaRPr lang="en-GB"/>
        </a:p>
      </dgm:t>
    </dgm:pt>
    <dgm:pt modelId="{907880FA-8E5C-4359-9161-20D82CF322CF}">
      <dgm:prSet phldrT="[Text]"/>
      <dgm:spPr/>
      <dgm:t>
        <a:bodyPr/>
        <a:lstStyle/>
        <a:p>
          <a:r>
            <a:rPr lang="en-GB" b="1" dirty="0" smtClean="0"/>
            <a:t> Key </a:t>
          </a:r>
          <a:r>
            <a:rPr lang="en-GB" b="1" dirty="0" smtClean="0">
              <a:solidFill>
                <a:srgbClr val="7030A0"/>
              </a:solidFill>
            </a:rPr>
            <a:t>@</a:t>
          </a:r>
          <a:r>
            <a:rPr lang="en-GB" b="1" dirty="0" smtClean="0"/>
            <a:t>GB</a:t>
          </a:r>
          <a:endParaRPr lang="en-GB" b="1" dirty="0"/>
        </a:p>
      </dgm:t>
    </dgm:pt>
    <dgm:pt modelId="{CFB682F1-5A39-4D08-B0A4-EE97A257F3C5}" type="parTrans" cxnId="{7E799D7B-209A-4B43-82F3-1E270FA7E21E}">
      <dgm:prSet/>
      <dgm:spPr/>
      <dgm:t>
        <a:bodyPr/>
        <a:lstStyle/>
        <a:p>
          <a:endParaRPr lang="en-GB"/>
        </a:p>
      </dgm:t>
    </dgm:pt>
    <dgm:pt modelId="{C256B40F-E586-44A2-BA3D-946114BE33C2}" type="sibTrans" cxnId="{7E799D7B-209A-4B43-82F3-1E270FA7E21E}">
      <dgm:prSet/>
      <dgm:spPr/>
      <dgm:t>
        <a:bodyPr/>
        <a:lstStyle/>
        <a:p>
          <a:endParaRPr lang="en-GB"/>
        </a:p>
      </dgm:t>
    </dgm:pt>
    <dgm:pt modelId="{075FBA25-4407-4F10-8440-6A13FBEC3840}">
      <dgm:prSet phldrT="[Text]"/>
      <dgm:spPr/>
      <dgm:t>
        <a:bodyPr/>
        <a:lstStyle/>
        <a:p>
          <a:r>
            <a:rPr lang="en-GB" b="1" dirty="0" smtClean="0">
              <a:solidFill>
                <a:srgbClr val="7030A0"/>
              </a:solidFill>
            </a:rPr>
            <a:t>$</a:t>
          </a:r>
          <a:r>
            <a:rPr lang="en-GB" b="1" dirty="0" smtClean="0"/>
            <a:t>GB[0] =</a:t>
          </a:r>
        </a:p>
        <a:p>
          <a:r>
            <a:rPr lang="en-GB" b="1" dirty="0" smtClean="0"/>
            <a:t>“25</a:t>
          </a:r>
          <a:r>
            <a:rPr lang="en-GB" b="1" baseline="30000" dirty="0" smtClean="0"/>
            <a:t>th</a:t>
          </a:r>
          <a:r>
            <a:rPr lang="en-GB" b="1" dirty="0" smtClean="0"/>
            <a:t> December”</a:t>
          </a:r>
          <a:endParaRPr lang="en-GB" b="1" dirty="0"/>
        </a:p>
      </dgm:t>
    </dgm:pt>
    <dgm:pt modelId="{FC6C914D-1892-4956-86D8-6CF322E326D3}" type="parTrans" cxnId="{6725571B-7BA3-4A5F-AE3B-19264E2E117F}">
      <dgm:prSet/>
      <dgm:spPr/>
      <dgm:t>
        <a:bodyPr/>
        <a:lstStyle/>
        <a:p>
          <a:endParaRPr lang="en-GB"/>
        </a:p>
      </dgm:t>
    </dgm:pt>
    <dgm:pt modelId="{BD4F167D-F4FA-493E-A3FF-77762FD67659}" type="sibTrans" cxnId="{6725571B-7BA3-4A5F-AE3B-19264E2E117F}">
      <dgm:prSet/>
      <dgm:spPr/>
      <dgm:t>
        <a:bodyPr/>
        <a:lstStyle/>
        <a:p>
          <a:endParaRPr lang="en-GB"/>
        </a:p>
      </dgm:t>
    </dgm:pt>
    <dgm:pt modelId="{BA2BB043-4E6D-48D9-A0C1-ACBBB9D9B723}">
      <dgm:prSet phldrT="[Text]"/>
      <dgm:spPr/>
      <dgm:t>
        <a:bodyPr/>
        <a:lstStyle/>
        <a:p>
          <a:r>
            <a:rPr lang="en-GB" b="1" dirty="0" smtClean="0">
              <a:solidFill>
                <a:srgbClr val="7030A0"/>
              </a:solidFill>
            </a:rPr>
            <a:t>$</a:t>
          </a:r>
          <a:r>
            <a:rPr lang="en-GB" b="1" dirty="0" smtClean="0"/>
            <a:t>GB[1] =</a:t>
          </a:r>
        </a:p>
        <a:p>
          <a:r>
            <a:rPr lang="en-GB" b="1" dirty="0" smtClean="0"/>
            <a:t>“1</a:t>
          </a:r>
          <a:r>
            <a:rPr lang="en-GB" b="1" baseline="30000" dirty="0" smtClean="0"/>
            <a:t>st</a:t>
          </a:r>
          <a:r>
            <a:rPr lang="en-GB" b="1" dirty="0" smtClean="0"/>
            <a:t> January”</a:t>
          </a:r>
          <a:endParaRPr lang="en-GB" b="1" dirty="0"/>
        </a:p>
      </dgm:t>
    </dgm:pt>
    <dgm:pt modelId="{F4BB7B41-1D47-491D-AC59-6AF3597961A3}" type="parTrans" cxnId="{EDDA2A98-3A00-4FAE-AE19-735A3616AD4F}">
      <dgm:prSet/>
      <dgm:spPr/>
      <dgm:t>
        <a:bodyPr/>
        <a:lstStyle/>
        <a:p>
          <a:endParaRPr lang="en-GB"/>
        </a:p>
      </dgm:t>
    </dgm:pt>
    <dgm:pt modelId="{31179C8F-F47F-42BE-A36E-8C3DD6907646}" type="sibTrans" cxnId="{EDDA2A98-3A00-4FAE-AE19-735A3616AD4F}">
      <dgm:prSet/>
      <dgm:spPr/>
      <dgm:t>
        <a:bodyPr/>
        <a:lstStyle/>
        <a:p>
          <a:endParaRPr lang="en-GB"/>
        </a:p>
      </dgm:t>
    </dgm:pt>
    <dgm:pt modelId="{4B40BB8F-922F-4374-99EB-C189C71D4FC6}">
      <dgm:prSet phldrT="[Text]"/>
      <dgm:spPr/>
      <dgm:t>
        <a:bodyPr/>
        <a:lstStyle/>
        <a:p>
          <a:r>
            <a:rPr lang="en-GB" b="1" dirty="0" smtClean="0">
              <a:solidFill>
                <a:schemeClr val="bg1"/>
              </a:solidFill>
            </a:rPr>
            <a:t>Key</a:t>
          </a:r>
          <a:r>
            <a:rPr lang="en-GB" b="1" dirty="0" smtClean="0">
              <a:solidFill>
                <a:srgbClr val="7030A0"/>
              </a:solidFill>
            </a:rPr>
            <a:t> @</a:t>
          </a:r>
          <a:r>
            <a:rPr lang="en-GB" b="1" dirty="0" smtClean="0"/>
            <a:t>USA</a:t>
          </a:r>
          <a:endParaRPr lang="en-GB" b="1" dirty="0"/>
        </a:p>
      </dgm:t>
    </dgm:pt>
    <dgm:pt modelId="{4AB44E04-8677-45C4-A7BC-C4472552C968}" type="parTrans" cxnId="{DD553160-72A3-4DCD-8AAF-D91B624D9165}">
      <dgm:prSet/>
      <dgm:spPr/>
      <dgm:t>
        <a:bodyPr/>
        <a:lstStyle/>
        <a:p>
          <a:endParaRPr lang="en-GB"/>
        </a:p>
      </dgm:t>
    </dgm:pt>
    <dgm:pt modelId="{5185A8D6-3751-4B9D-8729-B6BA3124E7D7}" type="sibTrans" cxnId="{DD553160-72A3-4DCD-8AAF-D91B624D9165}">
      <dgm:prSet/>
      <dgm:spPr/>
      <dgm:t>
        <a:bodyPr/>
        <a:lstStyle/>
        <a:p>
          <a:endParaRPr lang="en-GB"/>
        </a:p>
      </dgm:t>
    </dgm:pt>
    <dgm:pt modelId="{B344AD77-BB54-4942-B96D-309DC57A4012}">
      <dgm:prSet phldrT="[Text]"/>
      <dgm:spPr/>
      <dgm:t>
        <a:bodyPr/>
        <a:lstStyle/>
        <a:p>
          <a:r>
            <a:rPr lang="en-GB" b="1" dirty="0" smtClean="0">
              <a:solidFill>
                <a:srgbClr val="7030A0"/>
              </a:solidFill>
            </a:rPr>
            <a:t>$</a:t>
          </a:r>
          <a:r>
            <a:rPr lang="en-GB" b="1" dirty="0" smtClean="0"/>
            <a:t>USA[0] =</a:t>
          </a:r>
        </a:p>
        <a:p>
          <a:r>
            <a:rPr lang="en-GB" b="1" dirty="0" smtClean="0"/>
            <a:t>“25</a:t>
          </a:r>
          <a:r>
            <a:rPr lang="en-GB" b="1" baseline="30000" dirty="0" smtClean="0"/>
            <a:t>th</a:t>
          </a:r>
          <a:r>
            <a:rPr lang="en-GB" b="1" dirty="0" smtClean="0"/>
            <a:t> December”</a:t>
          </a:r>
          <a:endParaRPr lang="en-GB" b="1" dirty="0"/>
        </a:p>
      </dgm:t>
    </dgm:pt>
    <dgm:pt modelId="{CB71910A-A36C-481D-8A9A-A9D4710B990A}" type="parTrans" cxnId="{E12FFC95-2ECB-4E38-9C4F-9776D8554357}">
      <dgm:prSet/>
      <dgm:spPr/>
      <dgm:t>
        <a:bodyPr/>
        <a:lstStyle/>
        <a:p>
          <a:endParaRPr lang="en-GB"/>
        </a:p>
      </dgm:t>
    </dgm:pt>
    <dgm:pt modelId="{E3DD39EA-3242-4AA0-9AC6-B1327EA43C90}" type="sibTrans" cxnId="{E12FFC95-2ECB-4E38-9C4F-9776D8554357}">
      <dgm:prSet/>
      <dgm:spPr/>
      <dgm:t>
        <a:bodyPr/>
        <a:lstStyle/>
        <a:p>
          <a:endParaRPr lang="en-GB"/>
        </a:p>
      </dgm:t>
    </dgm:pt>
    <dgm:pt modelId="{581A7E03-17E8-45D7-A564-3B7953F823DF}" type="pres">
      <dgm:prSet presAssocID="{FA4E6033-9A50-4738-8446-D9612E605508}" presName="diagram" presStyleCnt="0">
        <dgm:presLayoutVars>
          <dgm:chPref val="1"/>
          <dgm:dir/>
          <dgm:animOne val="branch"/>
          <dgm:animLvl val="lvl"/>
          <dgm:resizeHandles val="exact"/>
        </dgm:presLayoutVars>
      </dgm:prSet>
      <dgm:spPr/>
      <dgm:t>
        <a:bodyPr/>
        <a:lstStyle/>
        <a:p>
          <a:endParaRPr lang="en-GB"/>
        </a:p>
      </dgm:t>
    </dgm:pt>
    <dgm:pt modelId="{B9790BD7-4581-4939-B582-6A5863E1CB49}" type="pres">
      <dgm:prSet presAssocID="{C8521F19-D748-460B-BAD6-B910593A05F7}" presName="root1" presStyleCnt="0"/>
      <dgm:spPr/>
    </dgm:pt>
    <dgm:pt modelId="{8552AFFE-9EE7-4545-A988-B298668FBF50}" type="pres">
      <dgm:prSet presAssocID="{C8521F19-D748-460B-BAD6-B910593A05F7}" presName="LevelOneTextNode" presStyleLbl="node0" presStyleIdx="0" presStyleCnt="1">
        <dgm:presLayoutVars>
          <dgm:chPref val="3"/>
        </dgm:presLayoutVars>
      </dgm:prSet>
      <dgm:spPr/>
      <dgm:t>
        <a:bodyPr/>
        <a:lstStyle/>
        <a:p>
          <a:endParaRPr lang="en-GB"/>
        </a:p>
      </dgm:t>
    </dgm:pt>
    <dgm:pt modelId="{B0988B8F-D4DE-4C31-8BC3-35A3A924106F}" type="pres">
      <dgm:prSet presAssocID="{C8521F19-D748-460B-BAD6-B910593A05F7}" presName="level2hierChild" presStyleCnt="0"/>
      <dgm:spPr/>
    </dgm:pt>
    <dgm:pt modelId="{9E580EB0-E1C5-409A-B72D-516E9129A442}" type="pres">
      <dgm:prSet presAssocID="{CFB682F1-5A39-4D08-B0A4-EE97A257F3C5}" presName="conn2-1" presStyleLbl="parChTrans1D2" presStyleIdx="0" presStyleCnt="2"/>
      <dgm:spPr/>
      <dgm:t>
        <a:bodyPr/>
        <a:lstStyle/>
        <a:p>
          <a:endParaRPr lang="en-GB"/>
        </a:p>
      </dgm:t>
    </dgm:pt>
    <dgm:pt modelId="{75DC4B2F-CDDC-4168-9B1D-325754D207D3}" type="pres">
      <dgm:prSet presAssocID="{CFB682F1-5A39-4D08-B0A4-EE97A257F3C5}" presName="connTx" presStyleLbl="parChTrans1D2" presStyleIdx="0" presStyleCnt="2"/>
      <dgm:spPr/>
      <dgm:t>
        <a:bodyPr/>
        <a:lstStyle/>
        <a:p>
          <a:endParaRPr lang="en-GB"/>
        </a:p>
      </dgm:t>
    </dgm:pt>
    <dgm:pt modelId="{A0F89C31-4BFA-4990-9368-80FA7619E7F5}" type="pres">
      <dgm:prSet presAssocID="{907880FA-8E5C-4359-9161-20D82CF322CF}" presName="root2" presStyleCnt="0"/>
      <dgm:spPr/>
    </dgm:pt>
    <dgm:pt modelId="{B68FB867-18DB-43AF-B46E-3BA599791D29}" type="pres">
      <dgm:prSet presAssocID="{907880FA-8E5C-4359-9161-20D82CF322CF}" presName="LevelTwoTextNode" presStyleLbl="node2" presStyleIdx="0" presStyleCnt="2">
        <dgm:presLayoutVars>
          <dgm:chPref val="3"/>
        </dgm:presLayoutVars>
      </dgm:prSet>
      <dgm:spPr/>
      <dgm:t>
        <a:bodyPr/>
        <a:lstStyle/>
        <a:p>
          <a:endParaRPr lang="en-GB"/>
        </a:p>
      </dgm:t>
    </dgm:pt>
    <dgm:pt modelId="{41587D08-4ADF-4538-9BDE-08BD45CE60BE}" type="pres">
      <dgm:prSet presAssocID="{907880FA-8E5C-4359-9161-20D82CF322CF}" presName="level3hierChild" presStyleCnt="0"/>
      <dgm:spPr/>
    </dgm:pt>
    <dgm:pt modelId="{D7931C30-3DBF-404E-80B6-915E51D2375E}" type="pres">
      <dgm:prSet presAssocID="{FC6C914D-1892-4956-86D8-6CF322E326D3}" presName="conn2-1" presStyleLbl="parChTrans1D3" presStyleIdx="0" presStyleCnt="3"/>
      <dgm:spPr/>
      <dgm:t>
        <a:bodyPr/>
        <a:lstStyle/>
        <a:p>
          <a:endParaRPr lang="en-GB"/>
        </a:p>
      </dgm:t>
    </dgm:pt>
    <dgm:pt modelId="{E132A33C-4E2A-47B0-8DAC-7A2B79A2F2CC}" type="pres">
      <dgm:prSet presAssocID="{FC6C914D-1892-4956-86D8-6CF322E326D3}" presName="connTx" presStyleLbl="parChTrans1D3" presStyleIdx="0" presStyleCnt="3"/>
      <dgm:spPr/>
      <dgm:t>
        <a:bodyPr/>
        <a:lstStyle/>
        <a:p>
          <a:endParaRPr lang="en-GB"/>
        </a:p>
      </dgm:t>
    </dgm:pt>
    <dgm:pt modelId="{75F7F110-506D-4561-9D4E-0B8D13C2E3F7}" type="pres">
      <dgm:prSet presAssocID="{075FBA25-4407-4F10-8440-6A13FBEC3840}" presName="root2" presStyleCnt="0"/>
      <dgm:spPr/>
    </dgm:pt>
    <dgm:pt modelId="{12DFDB13-9057-4371-91F3-ED13BFEDD5E4}" type="pres">
      <dgm:prSet presAssocID="{075FBA25-4407-4F10-8440-6A13FBEC3840}" presName="LevelTwoTextNode" presStyleLbl="node3" presStyleIdx="0" presStyleCnt="3">
        <dgm:presLayoutVars>
          <dgm:chPref val="3"/>
        </dgm:presLayoutVars>
      </dgm:prSet>
      <dgm:spPr/>
      <dgm:t>
        <a:bodyPr/>
        <a:lstStyle/>
        <a:p>
          <a:endParaRPr lang="en-GB"/>
        </a:p>
      </dgm:t>
    </dgm:pt>
    <dgm:pt modelId="{4ED102DB-44C5-43CB-96A7-CF523FEF4340}" type="pres">
      <dgm:prSet presAssocID="{075FBA25-4407-4F10-8440-6A13FBEC3840}" presName="level3hierChild" presStyleCnt="0"/>
      <dgm:spPr/>
    </dgm:pt>
    <dgm:pt modelId="{CB336589-C01F-4A19-9A56-4D3393B4F088}" type="pres">
      <dgm:prSet presAssocID="{F4BB7B41-1D47-491D-AC59-6AF3597961A3}" presName="conn2-1" presStyleLbl="parChTrans1D3" presStyleIdx="1" presStyleCnt="3"/>
      <dgm:spPr/>
      <dgm:t>
        <a:bodyPr/>
        <a:lstStyle/>
        <a:p>
          <a:endParaRPr lang="en-GB"/>
        </a:p>
      </dgm:t>
    </dgm:pt>
    <dgm:pt modelId="{21972011-0929-40E3-BDFD-F4E8C23B50A1}" type="pres">
      <dgm:prSet presAssocID="{F4BB7B41-1D47-491D-AC59-6AF3597961A3}" presName="connTx" presStyleLbl="parChTrans1D3" presStyleIdx="1" presStyleCnt="3"/>
      <dgm:spPr/>
      <dgm:t>
        <a:bodyPr/>
        <a:lstStyle/>
        <a:p>
          <a:endParaRPr lang="en-GB"/>
        </a:p>
      </dgm:t>
    </dgm:pt>
    <dgm:pt modelId="{D7BD3284-2DB1-4A42-847B-E332102E3FF9}" type="pres">
      <dgm:prSet presAssocID="{BA2BB043-4E6D-48D9-A0C1-ACBBB9D9B723}" presName="root2" presStyleCnt="0"/>
      <dgm:spPr/>
    </dgm:pt>
    <dgm:pt modelId="{DE2E90C5-E437-4C6B-83B0-40B4D7B42D11}" type="pres">
      <dgm:prSet presAssocID="{BA2BB043-4E6D-48D9-A0C1-ACBBB9D9B723}" presName="LevelTwoTextNode" presStyleLbl="node3" presStyleIdx="1" presStyleCnt="3">
        <dgm:presLayoutVars>
          <dgm:chPref val="3"/>
        </dgm:presLayoutVars>
      </dgm:prSet>
      <dgm:spPr/>
      <dgm:t>
        <a:bodyPr/>
        <a:lstStyle/>
        <a:p>
          <a:endParaRPr lang="en-GB"/>
        </a:p>
      </dgm:t>
    </dgm:pt>
    <dgm:pt modelId="{1DA4DAFB-D52B-423C-B99A-63DA84623187}" type="pres">
      <dgm:prSet presAssocID="{BA2BB043-4E6D-48D9-A0C1-ACBBB9D9B723}" presName="level3hierChild" presStyleCnt="0"/>
      <dgm:spPr/>
    </dgm:pt>
    <dgm:pt modelId="{F5774769-9F22-4AAD-AAF5-A7555904A20F}" type="pres">
      <dgm:prSet presAssocID="{4AB44E04-8677-45C4-A7BC-C4472552C968}" presName="conn2-1" presStyleLbl="parChTrans1D2" presStyleIdx="1" presStyleCnt="2"/>
      <dgm:spPr/>
      <dgm:t>
        <a:bodyPr/>
        <a:lstStyle/>
        <a:p>
          <a:endParaRPr lang="en-GB"/>
        </a:p>
      </dgm:t>
    </dgm:pt>
    <dgm:pt modelId="{B8C24AD2-3F49-4516-AE08-35A3A3FC5810}" type="pres">
      <dgm:prSet presAssocID="{4AB44E04-8677-45C4-A7BC-C4472552C968}" presName="connTx" presStyleLbl="parChTrans1D2" presStyleIdx="1" presStyleCnt="2"/>
      <dgm:spPr/>
      <dgm:t>
        <a:bodyPr/>
        <a:lstStyle/>
        <a:p>
          <a:endParaRPr lang="en-GB"/>
        </a:p>
      </dgm:t>
    </dgm:pt>
    <dgm:pt modelId="{90BC171E-37C4-4E88-A1ED-A1BB2963EC4F}" type="pres">
      <dgm:prSet presAssocID="{4B40BB8F-922F-4374-99EB-C189C71D4FC6}" presName="root2" presStyleCnt="0"/>
      <dgm:spPr/>
    </dgm:pt>
    <dgm:pt modelId="{C5D79145-8180-4671-94B0-801A25EA8FE8}" type="pres">
      <dgm:prSet presAssocID="{4B40BB8F-922F-4374-99EB-C189C71D4FC6}" presName="LevelTwoTextNode" presStyleLbl="node2" presStyleIdx="1" presStyleCnt="2">
        <dgm:presLayoutVars>
          <dgm:chPref val="3"/>
        </dgm:presLayoutVars>
      </dgm:prSet>
      <dgm:spPr/>
      <dgm:t>
        <a:bodyPr/>
        <a:lstStyle/>
        <a:p>
          <a:endParaRPr lang="en-GB"/>
        </a:p>
      </dgm:t>
    </dgm:pt>
    <dgm:pt modelId="{8FD29ADA-0939-4279-ABEF-E862EBD41AF1}" type="pres">
      <dgm:prSet presAssocID="{4B40BB8F-922F-4374-99EB-C189C71D4FC6}" presName="level3hierChild" presStyleCnt="0"/>
      <dgm:spPr/>
    </dgm:pt>
    <dgm:pt modelId="{A10CA833-96E6-4284-AC78-929BB1F617AB}" type="pres">
      <dgm:prSet presAssocID="{CB71910A-A36C-481D-8A9A-A9D4710B990A}" presName="conn2-1" presStyleLbl="parChTrans1D3" presStyleIdx="2" presStyleCnt="3"/>
      <dgm:spPr/>
      <dgm:t>
        <a:bodyPr/>
        <a:lstStyle/>
        <a:p>
          <a:endParaRPr lang="en-GB"/>
        </a:p>
      </dgm:t>
    </dgm:pt>
    <dgm:pt modelId="{18DD47A6-1402-4ECA-9B1B-3E9850F7B3F8}" type="pres">
      <dgm:prSet presAssocID="{CB71910A-A36C-481D-8A9A-A9D4710B990A}" presName="connTx" presStyleLbl="parChTrans1D3" presStyleIdx="2" presStyleCnt="3"/>
      <dgm:spPr/>
      <dgm:t>
        <a:bodyPr/>
        <a:lstStyle/>
        <a:p>
          <a:endParaRPr lang="en-GB"/>
        </a:p>
      </dgm:t>
    </dgm:pt>
    <dgm:pt modelId="{08F84A62-8093-4F08-B347-0B3C9EE8BD30}" type="pres">
      <dgm:prSet presAssocID="{B344AD77-BB54-4942-B96D-309DC57A4012}" presName="root2" presStyleCnt="0"/>
      <dgm:spPr/>
    </dgm:pt>
    <dgm:pt modelId="{C46B1B33-DC46-49B8-B7B4-E6FF95C332C8}" type="pres">
      <dgm:prSet presAssocID="{B344AD77-BB54-4942-B96D-309DC57A4012}" presName="LevelTwoTextNode" presStyleLbl="node3" presStyleIdx="2" presStyleCnt="3">
        <dgm:presLayoutVars>
          <dgm:chPref val="3"/>
        </dgm:presLayoutVars>
      </dgm:prSet>
      <dgm:spPr/>
      <dgm:t>
        <a:bodyPr/>
        <a:lstStyle/>
        <a:p>
          <a:endParaRPr lang="en-GB"/>
        </a:p>
      </dgm:t>
    </dgm:pt>
    <dgm:pt modelId="{CD6CEC85-885C-4C06-829B-423AFFFF9A21}" type="pres">
      <dgm:prSet presAssocID="{B344AD77-BB54-4942-B96D-309DC57A4012}" presName="level3hierChild" presStyleCnt="0"/>
      <dgm:spPr/>
    </dgm:pt>
  </dgm:ptLst>
  <dgm:cxnLst>
    <dgm:cxn modelId="{A1E82258-1362-491E-A3A4-CAFB085636D0}" type="presOf" srcId="{F4BB7B41-1D47-491D-AC59-6AF3597961A3}" destId="{CB336589-C01F-4A19-9A56-4D3393B4F088}" srcOrd="0" destOrd="0" presId="urn:microsoft.com/office/officeart/2005/8/layout/hierarchy2"/>
    <dgm:cxn modelId="{DD553160-72A3-4DCD-8AAF-D91B624D9165}" srcId="{C8521F19-D748-460B-BAD6-B910593A05F7}" destId="{4B40BB8F-922F-4374-99EB-C189C71D4FC6}" srcOrd="1" destOrd="0" parTransId="{4AB44E04-8677-45C4-A7BC-C4472552C968}" sibTransId="{5185A8D6-3751-4B9D-8729-B6BA3124E7D7}"/>
    <dgm:cxn modelId="{F02D5650-ABDF-415D-8E3E-76CA2FF01665}" type="presOf" srcId="{CB71910A-A36C-481D-8A9A-A9D4710B990A}" destId="{18DD47A6-1402-4ECA-9B1B-3E9850F7B3F8}" srcOrd="1" destOrd="0" presId="urn:microsoft.com/office/officeart/2005/8/layout/hierarchy2"/>
    <dgm:cxn modelId="{AFB805AF-5C8D-41B8-9114-00433034474D}" type="presOf" srcId="{4B40BB8F-922F-4374-99EB-C189C71D4FC6}" destId="{C5D79145-8180-4671-94B0-801A25EA8FE8}" srcOrd="0" destOrd="0" presId="urn:microsoft.com/office/officeart/2005/8/layout/hierarchy2"/>
    <dgm:cxn modelId="{279EE73C-73B5-4C26-ABB1-57588D2A093E}" type="presOf" srcId="{BA2BB043-4E6D-48D9-A0C1-ACBBB9D9B723}" destId="{DE2E90C5-E437-4C6B-83B0-40B4D7B42D11}" srcOrd="0" destOrd="0" presId="urn:microsoft.com/office/officeart/2005/8/layout/hierarchy2"/>
    <dgm:cxn modelId="{0C5CFB2D-334A-4252-BAAD-702DC855CC48}" type="presOf" srcId="{CFB682F1-5A39-4D08-B0A4-EE97A257F3C5}" destId="{9E580EB0-E1C5-409A-B72D-516E9129A442}" srcOrd="0" destOrd="0" presId="urn:microsoft.com/office/officeart/2005/8/layout/hierarchy2"/>
    <dgm:cxn modelId="{43CC64F6-7FD4-44E5-A97B-F2ACD4FD97ED}" srcId="{FA4E6033-9A50-4738-8446-D9612E605508}" destId="{C8521F19-D748-460B-BAD6-B910593A05F7}" srcOrd="0" destOrd="0" parTransId="{B7B823A3-418C-4D64-87FA-ACFC70C9A8D4}" sibTransId="{9B9BDE37-CDD0-4691-A61D-A9038ED92038}"/>
    <dgm:cxn modelId="{EDDA2A98-3A00-4FAE-AE19-735A3616AD4F}" srcId="{907880FA-8E5C-4359-9161-20D82CF322CF}" destId="{BA2BB043-4E6D-48D9-A0C1-ACBBB9D9B723}" srcOrd="1" destOrd="0" parTransId="{F4BB7B41-1D47-491D-AC59-6AF3597961A3}" sibTransId="{31179C8F-F47F-42BE-A36E-8C3DD6907646}"/>
    <dgm:cxn modelId="{7F5E04E8-500A-417F-9EF4-26618569C4FA}" type="presOf" srcId="{4AB44E04-8677-45C4-A7BC-C4472552C968}" destId="{F5774769-9F22-4AAD-AAF5-A7555904A20F}" srcOrd="0" destOrd="0" presId="urn:microsoft.com/office/officeart/2005/8/layout/hierarchy2"/>
    <dgm:cxn modelId="{1ADCD5CD-42B7-40A8-AC08-86484C4C0FA9}" type="presOf" srcId="{F4BB7B41-1D47-491D-AC59-6AF3597961A3}" destId="{21972011-0929-40E3-BDFD-F4E8C23B50A1}" srcOrd="1" destOrd="0" presId="urn:microsoft.com/office/officeart/2005/8/layout/hierarchy2"/>
    <dgm:cxn modelId="{07D7EB5C-0C40-469B-B9C9-A75DEEA56376}" type="presOf" srcId="{B344AD77-BB54-4942-B96D-309DC57A4012}" destId="{C46B1B33-DC46-49B8-B7B4-E6FF95C332C8}" srcOrd="0" destOrd="0" presId="urn:microsoft.com/office/officeart/2005/8/layout/hierarchy2"/>
    <dgm:cxn modelId="{8F13ABA3-7889-432F-9F11-6299DB0C9EB9}" type="presOf" srcId="{CFB682F1-5A39-4D08-B0A4-EE97A257F3C5}" destId="{75DC4B2F-CDDC-4168-9B1D-325754D207D3}" srcOrd="1" destOrd="0" presId="urn:microsoft.com/office/officeart/2005/8/layout/hierarchy2"/>
    <dgm:cxn modelId="{E12FFC95-2ECB-4E38-9C4F-9776D8554357}" srcId="{4B40BB8F-922F-4374-99EB-C189C71D4FC6}" destId="{B344AD77-BB54-4942-B96D-309DC57A4012}" srcOrd="0" destOrd="0" parTransId="{CB71910A-A36C-481D-8A9A-A9D4710B990A}" sibTransId="{E3DD39EA-3242-4AA0-9AC6-B1327EA43C90}"/>
    <dgm:cxn modelId="{F909D3D6-48A7-4FF6-AD34-1D8EEC03340B}" type="presOf" srcId="{907880FA-8E5C-4359-9161-20D82CF322CF}" destId="{B68FB867-18DB-43AF-B46E-3BA599791D29}" srcOrd="0" destOrd="0" presId="urn:microsoft.com/office/officeart/2005/8/layout/hierarchy2"/>
    <dgm:cxn modelId="{7AAD4E24-A6FC-4EE5-89A3-362C7E2CB627}" type="presOf" srcId="{C8521F19-D748-460B-BAD6-B910593A05F7}" destId="{8552AFFE-9EE7-4545-A988-B298668FBF50}" srcOrd="0" destOrd="0" presId="urn:microsoft.com/office/officeart/2005/8/layout/hierarchy2"/>
    <dgm:cxn modelId="{989EC2F1-BDB4-4634-89AB-B45D06A9333C}" type="presOf" srcId="{FC6C914D-1892-4956-86D8-6CF322E326D3}" destId="{E132A33C-4E2A-47B0-8DAC-7A2B79A2F2CC}" srcOrd="1" destOrd="0" presId="urn:microsoft.com/office/officeart/2005/8/layout/hierarchy2"/>
    <dgm:cxn modelId="{6725571B-7BA3-4A5F-AE3B-19264E2E117F}" srcId="{907880FA-8E5C-4359-9161-20D82CF322CF}" destId="{075FBA25-4407-4F10-8440-6A13FBEC3840}" srcOrd="0" destOrd="0" parTransId="{FC6C914D-1892-4956-86D8-6CF322E326D3}" sibTransId="{BD4F167D-F4FA-493E-A3FF-77762FD67659}"/>
    <dgm:cxn modelId="{639439E1-6DDB-4E0A-8169-2A3A94DA62C5}" type="presOf" srcId="{CB71910A-A36C-481D-8A9A-A9D4710B990A}" destId="{A10CA833-96E6-4284-AC78-929BB1F617AB}" srcOrd="0" destOrd="0" presId="urn:microsoft.com/office/officeart/2005/8/layout/hierarchy2"/>
    <dgm:cxn modelId="{2146E059-907A-4AB3-AD31-D446295F99F6}" type="presOf" srcId="{FC6C914D-1892-4956-86D8-6CF322E326D3}" destId="{D7931C30-3DBF-404E-80B6-915E51D2375E}" srcOrd="0" destOrd="0" presId="urn:microsoft.com/office/officeart/2005/8/layout/hierarchy2"/>
    <dgm:cxn modelId="{7E799D7B-209A-4B43-82F3-1E270FA7E21E}" srcId="{C8521F19-D748-460B-BAD6-B910593A05F7}" destId="{907880FA-8E5C-4359-9161-20D82CF322CF}" srcOrd="0" destOrd="0" parTransId="{CFB682F1-5A39-4D08-B0A4-EE97A257F3C5}" sibTransId="{C256B40F-E586-44A2-BA3D-946114BE33C2}"/>
    <dgm:cxn modelId="{5ED81C4A-FC3C-44B4-9DF3-E6F0FCFFBAB3}" type="presOf" srcId="{4AB44E04-8677-45C4-A7BC-C4472552C968}" destId="{B8C24AD2-3F49-4516-AE08-35A3A3FC5810}" srcOrd="1" destOrd="0" presId="urn:microsoft.com/office/officeart/2005/8/layout/hierarchy2"/>
    <dgm:cxn modelId="{DFED1856-E4A1-4262-821C-2AFE53A6C007}" type="presOf" srcId="{075FBA25-4407-4F10-8440-6A13FBEC3840}" destId="{12DFDB13-9057-4371-91F3-ED13BFEDD5E4}" srcOrd="0" destOrd="0" presId="urn:microsoft.com/office/officeart/2005/8/layout/hierarchy2"/>
    <dgm:cxn modelId="{5BB869A2-9453-426C-8B17-8647EE72BFB7}" type="presOf" srcId="{FA4E6033-9A50-4738-8446-D9612E605508}" destId="{581A7E03-17E8-45D7-A564-3B7953F823DF}" srcOrd="0" destOrd="0" presId="urn:microsoft.com/office/officeart/2005/8/layout/hierarchy2"/>
    <dgm:cxn modelId="{28274418-479E-4C1B-B6F1-D437B9BD7DC3}" type="presParOf" srcId="{581A7E03-17E8-45D7-A564-3B7953F823DF}" destId="{B9790BD7-4581-4939-B582-6A5863E1CB49}" srcOrd="0" destOrd="0" presId="urn:microsoft.com/office/officeart/2005/8/layout/hierarchy2"/>
    <dgm:cxn modelId="{8F79472E-4702-4A18-8F90-6D37795C3067}" type="presParOf" srcId="{B9790BD7-4581-4939-B582-6A5863E1CB49}" destId="{8552AFFE-9EE7-4545-A988-B298668FBF50}" srcOrd="0" destOrd="0" presId="urn:microsoft.com/office/officeart/2005/8/layout/hierarchy2"/>
    <dgm:cxn modelId="{0E53B21D-DD56-47AB-93CB-FD0C6100AF4B}" type="presParOf" srcId="{B9790BD7-4581-4939-B582-6A5863E1CB49}" destId="{B0988B8F-D4DE-4C31-8BC3-35A3A924106F}" srcOrd="1" destOrd="0" presId="urn:microsoft.com/office/officeart/2005/8/layout/hierarchy2"/>
    <dgm:cxn modelId="{3489AEEA-9300-453D-B615-1416BF260EA2}" type="presParOf" srcId="{B0988B8F-D4DE-4C31-8BC3-35A3A924106F}" destId="{9E580EB0-E1C5-409A-B72D-516E9129A442}" srcOrd="0" destOrd="0" presId="urn:microsoft.com/office/officeart/2005/8/layout/hierarchy2"/>
    <dgm:cxn modelId="{BD18D8B5-B10F-4B4C-B2C5-58E236308496}" type="presParOf" srcId="{9E580EB0-E1C5-409A-B72D-516E9129A442}" destId="{75DC4B2F-CDDC-4168-9B1D-325754D207D3}" srcOrd="0" destOrd="0" presId="urn:microsoft.com/office/officeart/2005/8/layout/hierarchy2"/>
    <dgm:cxn modelId="{63150E1B-388E-431B-9329-1FB3092C1036}" type="presParOf" srcId="{B0988B8F-D4DE-4C31-8BC3-35A3A924106F}" destId="{A0F89C31-4BFA-4990-9368-80FA7619E7F5}" srcOrd="1" destOrd="0" presId="urn:microsoft.com/office/officeart/2005/8/layout/hierarchy2"/>
    <dgm:cxn modelId="{DE49317E-7716-490A-8285-BC5226C216B1}" type="presParOf" srcId="{A0F89C31-4BFA-4990-9368-80FA7619E7F5}" destId="{B68FB867-18DB-43AF-B46E-3BA599791D29}" srcOrd="0" destOrd="0" presId="urn:microsoft.com/office/officeart/2005/8/layout/hierarchy2"/>
    <dgm:cxn modelId="{BE8EFBCC-B5E2-4E9B-860E-201ABFEA0727}" type="presParOf" srcId="{A0F89C31-4BFA-4990-9368-80FA7619E7F5}" destId="{41587D08-4ADF-4538-9BDE-08BD45CE60BE}" srcOrd="1" destOrd="0" presId="urn:microsoft.com/office/officeart/2005/8/layout/hierarchy2"/>
    <dgm:cxn modelId="{D9292B45-089E-4D94-B1A9-236ED1B5A27C}" type="presParOf" srcId="{41587D08-4ADF-4538-9BDE-08BD45CE60BE}" destId="{D7931C30-3DBF-404E-80B6-915E51D2375E}" srcOrd="0" destOrd="0" presId="urn:microsoft.com/office/officeart/2005/8/layout/hierarchy2"/>
    <dgm:cxn modelId="{5B6EEFC0-383A-4167-A6BE-AFC2270D70EA}" type="presParOf" srcId="{D7931C30-3DBF-404E-80B6-915E51D2375E}" destId="{E132A33C-4E2A-47B0-8DAC-7A2B79A2F2CC}" srcOrd="0" destOrd="0" presId="urn:microsoft.com/office/officeart/2005/8/layout/hierarchy2"/>
    <dgm:cxn modelId="{555872B1-9951-409A-9491-4A4DFE798748}" type="presParOf" srcId="{41587D08-4ADF-4538-9BDE-08BD45CE60BE}" destId="{75F7F110-506D-4561-9D4E-0B8D13C2E3F7}" srcOrd="1" destOrd="0" presId="urn:microsoft.com/office/officeart/2005/8/layout/hierarchy2"/>
    <dgm:cxn modelId="{57760320-E37A-4506-9CC4-E7AB05B15196}" type="presParOf" srcId="{75F7F110-506D-4561-9D4E-0B8D13C2E3F7}" destId="{12DFDB13-9057-4371-91F3-ED13BFEDD5E4}" srcOrd="0" destOrd="0" presId="urn:microsoft.com/office/officeart/2005/8/layout/hierarchy2"/>
    <dgm:cxn modelId="{1F07D6D7-F56C-43D2-BE9B-89C8E4BEB8C3}" type="presParOf" srcId="{75F7F110-506D-4561-9D4E-0B8D13C2E3F7}" destId="{4ED102DB-44C5-43CB-96A7-CF523FEF4340}" srcOrd="1" destOrd="0" presId="urn:microsoft.com/office/officeart/2005/8/layout/hierarchy2"/>
    <dgm:cxn modelId="{2F50F5F5-2C63-493F-96A5-ADABC6C1A6DE}" type="presParOf" srcId="{41587D08-4ADF-4538-9BDE-08BD45CE60BE}" destId="{CB336589-C01F-4A19-9A56-4D3393B4F088}" srcOrd="2" destOrd="0" presId="urn:microsoft.com/office/officeart/2005/8/layout/hierarchy2"/>
    <dgm:cxn modelId="{A85EE13E-8571-49C3-B4C4-70237FA3FDEB}" type="presParOf" srcId="{CB336589-C01F-4A19-9A56-4D3393B4F088}" destId="{21972011-0929-40E3-BDFD-F4E8C23B50A1}" srcOrd="0" destOrd="0" presId="urn:microsoft.com/office/officeart/2005/8/layout/hierarchy2"/>
    <dgm:cxn modelId="{33B3FA36-212C-4551-B665-46B78F6E7FAD}" type="presParOf" srcId="{41587D08-4ADF-4538-9BDE-08BD45CE60BE}" destId="{D7BD3284-2DB1-4A42-847B-E332102E3FF9}" srcOrd="3" destOrd="0" presId="urn:microsoft.com/office/officeart/2005/8/layout/hierarchy2"/>
    <dgm:cxn modelId="{4BBAA60F-6015-45D8-9FA6-027E43A07C50}" type="presParOf" srcId="{D7BD3284-2DB1-4A42-847B-E332102E3FF9}" destId="{DE2E90C5-E437-4C6B-83B0-40B4D7B42D11}" srcOrd="0" destOrd="0" presId="urn:microsoft.com/office/officeart/2005/8/layout/hierarchy2"/>
    <dgm:cxn modelId="{38288DE9-9500-4FCE-9EC4-ABA09CA872D6}" type="presParOf" srcId="{D7BD3284-2DB1-4A42-847B-E332102E3FF9}" destId="{1DA4DAFB-D52B-423C-B99A-63DA84623187}" srcOrd="1" destOrd="0" presId="urn:microsoft.com/office/officeart/2005/8/layout/hierarchy2"/>
    <dgm:cxn modelId="{C3DAF188-38E3-4858-B1D9-F83D74134B94}" type="presParOf" srcId="{B0988B8F-D4DE-4C31-8BC3-35A3A924106F}" destId="{F5774769-9F22-4AAD-AAF5-A7555904A20F}" srcOrd="2" destOrd="0" presId="urn:microsoft.com/office/officeart/2005/8/layout/hierarchy2"/>
    <dgm:cxn modelId="{44AFE571-D354-4484-A101-72A32B3B35F6}" type="presParOf" srcId="{F5774769-9F22-4AAD-AAF5-A7555904A20F}" destId="{B8C24AD2-3F49-4516-AE08-35A3A3FC5810}" srcOrd="0" destOrd="0" presId="urn:microsoft.com/office/officeart/2005/8/layout/hierarchy2"/>
    <dgm:cxn modelId="{E0520C91-97F0-4D00-A99F-FFBFFC852A5F}" type="presParOf" srcId="{B0988B8F-D4DE-4C31-8BC3-35A3A924106F}" destId="{90BC171E-37C4-4E88-A1ED-A1BB2963EC4F}" srcOrd="3" destOrd="0" presId="urn:microsoft.com/office/officeart/2005/8/layout/hierarchy2"/>
    <dgm:cxn modelId="{330F9B8D-2D01-4FF9-9977-0B58D4FE066D}" type="presParOf" srcId="{90BC171E-37C4-4E88-A1ED-A1BB2963EC4F}" destId="{C5D79145-8180-4671-94B0-801A25EA8FE8}" srcOrd="0" destOrd="0" presId="urn:microsoft.com/office/officeart/2005/8/layout/hierarchy2"/>
    <dgm:cxn modelId="{E76E4FF2-1100-41B3-A6E3-BDC978F9199F}" type="presParOf" srcId="{90BC171E-37C4-4E88-A1ED-A1BB2963EC4F}" destId="{8FD29ADA-0939-4279-ABEF-E862EBD41AF1}" srcOrd="1" destOrd="0" presId="urn:microsoft.com/office/officeart/2005/8/layout/hierarchy2"/>
    <dgm:cxn modelId="{8FE0EBA9-82EC-4F8F-8A22-877A8B863B74}" type="presParOf" srcId="{8FD29ADA-0939-4279-ABEF-E862EBD41AF1}" destId="{A10CA833-96E6-4284-AC78-929BB1F617AB}" srcOrd="0" destOrd="0" presId="urn:microsoft.com/office/officeart/2005/8/layout/hierarchy2"/>
    <dgm:cxn modelId="{31C3CB71-EB79-4800-ABA6-5403F5BD20C2}" type="presParOf" srcId="{A10CA833-96E6-4284-AC78-929BB1F617AB}" destId="{18DD47A6-1402-4ECA-9B1B-3E9850F7B3F8}" srcOrd="0" destOrd="0" presId="urn:microsoft.com/office/officeart/2005/8/layout/hierarchy2"/>
    <dgm:cxn modelId="{DC3A0B91-6A59-4D1C-BEAA-42DA0181B5E5}" type="presParOf" srcId="{8FD29ADA-0939-4279-ABEF-E862EBD41AF1}" destId="{08F84A62-8093-4F08-B347-0B3C9EE8BD30}" srcOrd="1" destOrd="0" presId="urn:microsoft.com/office/officeart/2005/8/layout/hierarchy2"/>
    <dgm:cxn modelId="{1477B49A-3D88-4376-B7EB-ECBBA074B43A}" type="presParOf" srcId="{08F84A62-8093-4F08-B347-0B3C9EE8BD30}" destId="{C46B1B33-DC46-49B8-B7B4-E6FF95C332C8}" srcOrd="0" destOrd="0" presId="urn:microsoft.com/office/officeart/2005/8/layout/hierarchy2"/>
    <dgm:cxn modelId="{1FB1FE5B-8161-4DC3-8739-04F6306796D3}" type="presParOf" srcId="{08F84A62-8093-4F08-B347-0B3C9EE8BD30}" destId="{CD6CEC85-885C-4C06-829B-423AFFFF9A2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753834-0D17-4FA1-9BA6-7966258FB219}" type="doc">
      <dgm:prSet loTypeId="urn:microsoft.com/office/officeart/2005/8/layout/target2" loCatId="relationship" qsTypeId="urn:microsoft.com/office/officeart/2005/8/quickstyle/3d3" qsCatId="3D" csTypeId="urn:microsoft.com/office/officeart/2005/8/colors/accent1_2" csCatId="accent1" phldr="1"/>
      <dgm:spPr/>
      <dgm:t>
        <a:bodyPr/>
        <a:lstStyle/>
        <a:p>
          <a:endParaRPr lang="en-GB"/>
        </a:p>
      </dgm:t>
    </dgm:pt>
    <dgm:pt modelId="{C63B38DF-6F59-45E6-8801-CE4FD9398F2B}">
      <dgm:prSet phldrT="[Text]"/>
      <dgm:spPr/>
      <dgm:t>
        <a:bodyPr/>
        <a:lstStyle/>
        <a:p>
          <a:r>
            <a:rPr lang="en-GB" dirty="0" smtClean="0"/>
            <a:t>%</a:t>
          </a:r>
          <a:r>
            <a:rPr lang="en-GB" dirty="0" err="1" smtClean="0"/>
            <a:t>countryBankHolidays</a:t>
          </a:r>
          <a:endParaRPr lang="en-GB" dirty="0"/>
        </a:p>
      </dgm:t>
    </dgm:pt>
    <dgm:pt modelId="{A8CD6B8D-E3FD-465E-AE83-33A65EEC6A16}" type="parTrans" cxnId="{3757C8B9-29DF-4025-A2F3-801E366EC3B1}">
      <dgm:prSet/>
      <dgm:spPr/>
      <dgm:t>
        <a:bodyPr/>
        <a:lstStyle/>
        <a:p>
          <a:endParaRPr lang="en-GB"/>
        </a:p>
      </dgm:t>
    </dgm:pt>
    <dgm:pt modelId="{3318D359-EF06-4FB3-85DB-170230813525}" type="sibTrans" cxnId="{3757C8B9-29DF-4025-A2F3-801E366EC3B1}">
      <dgm:prSet/>
      <dgm:spPr/>
      <dgm:t>
        <a:bodyPr/>
        <a:lstStyle/>
        <a:p>
          <a:endParaRPr lang="en-GB"/>
        </a:p>
      </dgm:t>
    </dgm:pt>
    <dgm:pt modelId="{D767371D-8649-4371-82D6-C29BABC80FC5}">
      <dgm:prSet phldrT="[Text]"/>
      <dgm:spPr/>
      <dgm:t>
        <a:bodyPr/>
        <a:lstStyle/>
        <a:p>
          <a:r>
            <a:rPr lang="en-GB" dirty="0" smtClean="0"/>
            <a:t>@GB</a:t>
          </a:r>
          <a:endParaRPr lang="en-GB" dirty="0"/>
        </a:p>
      </dgm:t>
    </dgm:pt>
    <dgm:pt modelId="{FB4756AE-57AE-4E24-9D9A-B4DB67C74A98}" type="parTrans" cxnId="{EAD6F0C5-324C-4F63-8D45-7C6C00F5BE94}">
      <dgm:prSet/>
      <dgm:spPr/>
      <dgm:t>
        <a:bodyPr/>
        <a:lstStyle/>
        <a:p>
          <a:endParaRPr lang="en-GB"/>
        </a:p>
      </dgm:t>
    </dgm:pt>
    <dgm:pt modelId="{B8468F00-FBD5-4B23-B771-F9897281ED25}" type="sibTrans" cxnId="{EAD6F0C5-324C-4F63-8D45-7C6C00F5BE94}">
      <dgm:prSet/>
      <dgm:spPr/>
      <dgm:t>
        <a:bodyPr/>
        <a:lstStyle/>
        <a:p>
          <a:endParaRPr lang="en-GB"/>
        </a:p>
      </dgm:t>
    </dgm:pt>
    <dgm:pt modelId="{8BD838B0-22AB-4B04-A7E5-0CEDB0AF18C6}">
      <dgm:prSet phldrT="[Text]"/>
      <dgm:spPr/>
      <dgm:t>
        <a:bodyPr/>
        <a:lstStyle/>
        <a:p>
          <a:r>
            <a:rPr lang="en-GB" dirty="0" smtClean="0"/>
            <a:t>[0] 1st Jan</a:t>
          </a:r>
        </a:p>
        <a:p>
          <a:r>
            <a:rPr lang="en-GB" dirty="0" smtClean="0"/>
            <a:t>[1] 25th December</a:t>
          </a:r>
          <a:endParaRPr lang="en-GB" dirty="0"/>
        </a:p>
      </dgm:t>
    </dgm:pt>
    <dgm:pt modelId="{A31C60FD-8E53-4E92-8A51-CE0EA3A9D3E1}" type="parTrans" cxnId="{5AC98B64-5D62-49D9-9DB9-50815506F459}">
      <dgm:prSet/>
      <dgm:spPr/>
      <dgm:t>
        <a:bodyPr/>
        <a:lstStyle/>
        <a:p>
          <a:endParaRPr lang="en-GB"/>
        </a:p>
      </dgm:t>
    </dgm:pt>
    <dgm:pt modelId="{46DB13AB-0C04-4006-B885-CBA67BC80EE7}" type="sibTrans" cxnId="{5AC98B64-5D62-49D9-9DB9-50815506F459}">
      <dgm:prSet/>
      <dgm:spPr/>
      <dgm:t>
        <a:bodyPr/>
        <a:lstStyle/>
        <a:p>
          <a:endParaRPr lang="en-GB"/>
        </a:p>
      </dgm:t>
    </dgm:pt>
    <dgm:pt modelId="{960F8252-4F5D-4523-9618-3B1AB8566E6A}" type="pres">
      <dgm:prSet presAssocID="{12753834-0D17-4FA1-9BA6-7966258FB219}" presName="Name0" presStyleCnt="0">
        <dgm:presLayoutVars>
          <dgm:chMax val="3"/>
          <dgm:chPref val="1"/>
          <dgm:dir/>
          <dgm:animLvl val="lvl"/>
          <dgm:resizeHandles/>
        </dgm:presLayoutVars>
      </dgm:prSet>
      <dgm:spPr/>
      <dgm:t>
        <a:bodyPr/>
        <a:lstStyle/>
        <a:p>
          <a:endParaRPr lang="en-GB"/>
        </a:p>
      </dgm:t>
    </dgm:pt>
    <dgm:pt modelId="{DEE97752-83FB-4148-8676-A02D9E573304}" type="pres">
      <dgm:prSet presAssocID="{12753834-0D17-4FA1-9BA6-7966258FB219}" presName="outerBox" presStyleCnt="0"/>
      <dgm:spPr/>
    </dgm:pt>
    <dgm:pt modelId="{03F05B02-AA94-403C-947E-476C1FBF1CBE}" type="pres">
      <dgm:prSet presAssocID="{12753834-0D17-4FA1-9BA6-7966258FB219}" presName="outerBoxParent" presStyleLbl="node1" presStyleIdx="0" presStyleCnt="3" custLinFactNeighborY="-8347"/>
      <dgm:spPr/>
      <dgm:t>
        <a:bodyPr/>
        <a:lstStyle/>
        <a:p>
          <a:endParaRPr lang="en-GB"/>
        </a:p>
      </dgm:t>
    </dgm:pt>
    <dgm:pt modelId="{3B060A0D-E5B6-43AD-9049-F924B74A9675}" type="pres">
      <dgm:prSet presAssocID="{12753834-0D17-4FA1-9BA6-7966258FB219}" presName="outerBoxChildren" presStyleCnt="0"/>
      <dgm:spPr/>
    </dgm:pt>
    <dgm:pt modelId="{7157CAE8-70BA-4F41-8824-7678A389BF78}" type="pres">
      <dgm:prSet presAssocID="{12753834-0D17-4FA1-9BA6-7966258FB219}" presName="middleBox" presStyleCnt="0"/>
      <dgm:spPr/>
    </dgm:pt>
    <dgm:pt modelId="{E2B7911A-F02A-4F1A-AB72-11912560F084}" type="pres">
      <dgm:prSet presAssocID="{12753834-0D17-4FA1-9BA6-7966258FB219}" presName="middleBoxParent" presStyleLbl="node1" presStyleIdx="1" presStyleCnt="3"/>
      <dgm:spPr/>
      <dgm:t>
        <a:bodyPr/>
        <a:lstStyle/>
        <a:p>
          <a:endParaRPr lang="en-GB"/>
        </a:p>
      </dgm:t>
    </dgm:pt>
    <dgm:pt modelId="{1C43BF1E-E5C9-4162-BEA7-BF25B6B35AC3}" type="pres">
      <dgm:prSet presAssocID="{12753834-0D17-4FA1-9BA6-7966258FB219}" presName="middleBoxChildren" presStyleCnt="0"/>
      <dgm:spPr/>
    </dgm:pt>
    <dgm:pt modelId="{EF016A78-5522-4DBF-8EFB-F9419957DDF9}" type="pres">
      <dgm:prSet presAssocID="{12753834-0D17-4FA1-9BA6-7966258FB219}" presName="centerBox" presStyleCnt="0"/>
      <dgm:spPr/>
    </dgm:pt>
    <dgm:pt modelId="{47D07D98-7239-4124-819F-5E720D2DD337}" type="pres">
      <dgm:prSet presAssocID="{12753834-0D17-4FA1-9BA6-7966258FB219}" presName="centerBoxParent" presStyleLbl="node1" presStyleIdx="2" presStyleCnt="3"/>
      <dgm:spPr/>
      <dgm:t>
        <a:bodyPr/>
        <a:lstStyle/>
        <a:p>
          <a:endParaRPr lang="en-GB"/>
        </a:p>
      </dgm:t>
    </dgm:pt>
  </dgm:ptLst>
  <dgm:cxnLst>
    <dgm:cxn modelId="{B5149DE8-6EAE-4067-A582-DBD9D135FC78}" type="presOf" srcId="{D767371D-8649-4371-82D6-C29BABC80FC5}" destId="{E2B7911A-F02A-4F1A-AB72-11912560F084}" srcOrd="0" destOrd="0" presId="urn:microsoft.com/office/officeart/2005/8/layout/target2"/>
    <dgm:cxn modelId="{5D356E5E-AF69-433F-A269-CDBEFD639624}" type="presOf" srcId="{8BD838B0-22AB-4B04-A7E5-0CEDB0AF18C6}" destId="{47D07D98-7239-4124-819F-5E720D2DD337}" srcOrd="0" destOrd="0" presId="urn:microsoft.com/office/officeart/2005/8/layout/target2"/>
    <dgm:cxn modelId="{EAD6F0C5-324C-4F63-8D45-7C6C00F5BE94}" srcId="{12753834-0D17-4FA1-9BA6-7966258FB219}" destId="{D767371D-8649-4371-82D6-C29BABC80FC5}" srcOrd="1" destOrd="0" parTransId="{FB4756AE-57AE-4E24-9D9A-B4DB67C74A98}" sibTransId="{B8468F00-FBD5-4B23-B771-F9897281ED25}"/>
    <dgm:cxn modelId="{C0367533-8FE5-4E82-AFD0-604032C0DE85}" type="presOf" srcId="{12753834-0D17-4FA1-9BA6-7966258FB219}" destId="{960F8252-4F5D-4523-9618-3B1AB8566E6A}" srcOrd="0" destOrd="0" presId="urn:microsoft.com/office/officeart/2005/8/layout/target2"/>
    <dgm:cxn modelId="{A7F80E77-C628-4849-9014-D58957746BCE}" type="presOf" srcId="{C63B38DF-6F59-45E6-8801-CE4FD9398F2B}" destId="{03F05B02-AA94-403C-947E-476C1FBF1CBE}" srcOrd="0" destOrd="0" presId="urn:microsoft.com/office/officeart/2005/8/layout/target2"/>
    <dgm:cxn modelId="{5AC98B64-5D62-49D9-9DB9-50815506F459}" srcId="{12753834-0D17-4FA1-9BA6-7966258FB219}" destId="{8BD838B0-22AB-4B04-A7E5-0CEDB0AF18C6}" srcOrd="2" destOrd="0" parTransId="{A31C60FD-8E53-4E92-8A51-CE0EA3A9D3E1}" sibTransId="{46DB13AB-0C04-4006-B885-CBA67BC80EE7}"/>
    <dgm:cxn modelId="{3757C8B9-29DF-4025-A2F3-801E366EC3B1}" srcId="{12753834-0D17-4FA1-9BA6-7966258FB219}" destId="{C63B38DF-6F59-45E6-8801-CE4FD9398F2B}" srcOrd="0" destOrd="0" parTransId="{A8CD6B8D-E3FD-465E-AE83-33A65EEC6A16}" sibTransId="{3318D359-EF06-4FB3-85DB-170230813525}"/>
    <dgm:cxn modelId="{2703DFAF-E969-49D9-B05E-CB7B48189386}" type="presParOf" srcId="{960F8252-4F5D-4523-9618-3B1AB8566E6A}" destId="{DEE97752-83FB-4148-8676-A02D9E573304}" srcOrd="0" destOrd="0" presId="urn:microsoft.com/office/officeart/2005/8/layout/target2"/>
    <dgm:cxn modelId="{AE3D2562-0F95-43A6-885C-4E8B613B5056}" type="presParOf" srcId="{DEE97752-83FB-4148-8676-A02D9E573304}" destId="{03F05B02-AA94-403C-947E-476C1FBF1CBE}" srcOrd="0" destOrd="0" presId="urn:microsoft.com/office/officeart/2005/8/layout/target2"/>
    <dgm:cxn modelId="{7003839E-95CB-45D0-BB3E-347EA052F95B}" type="presParOf" srcId="{DEE97752-83FB-4148-8676-A02D9E573304}" destId="{3B060A0D-E5B6-43AD-9049-F924B74A9675}" srcOrd="1" destOrd="0" presId="urn:microsoft.com/office/officeart/2005/8/layout/target2"/>
    <dgm:cxn modelId="{88C2B2A1-D77C-4BDD-8AD5-BE9C80490432}" type="presParOf" srcId="{960F8252-4F5D-4523-9618-3B1AB8566E6A}" destId="{7157CAE8-70BA-4F41-8824-7678A389BF78}" srcOrd="1" destOrd="0" presId="urn:microsoft.com/office/officeart/2005/8/layout/target2"/>
    <dgm:cxn modelId="{A9FE16E6-9E1C-4983-9262-E30E84C77CB5}" type="presParOf" srcId="{7157CAE8-70BA-4F41-8824-7678A389BF78}" destId="{E2B7911A-F02A-4F1A-AB72-11912560F084}" srcOrd="0" destOrd="0" presId="urn:microsoft.com/office/officeart/2005/8/layout/target2"/>
    <dgm:cxn modelId="{B653C634-C735-46F4-9018-B9ACA5849073}" type="presParOf" srcId="{7157CAE8-70BA-4F41-8824-7678A389BF78}" destId="{1C43BF1E-E5C9-4162-BEA7-BF25B6B35AC3}" srcOrd="1" destOrd="0" presId="urn:microsoft.com/office/officeart/2005/8/layout/target2"/>
    <dgm:cxn modelId="{4A32DA9C-146C-4F89-A707-67092969F843}" type="presParOf" srcId="{960F8252-4F5D-4523-9618-3B1AB8566E6A}" destId="{EF016A78-5522-4DBF-8EFB-F9419957DDF9}" srcOrd="2" destOrd="0" presId="urn:microsoft.com/office/officeart/2005/8/layout/target2"/>
    <dgm:cxn modelId="{D537CB01-E6F7-4623-9EC8-0EC13F3B2230}" type="presParOf" srcId="{EF016A78-5522-4DBF-8EFB-F9419957DDF9}" destId="{47D07D98-7239-4124-819F-5E720D2DD337}"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A50A9-C642-4EE6-AE2D-0D11EFB8D27A}">
      <dsp:nvSpPr>
        <dsp:cNvPr id="0" name=""/>
        <dsp:cNvSpPr/>
      </dsp:nvSpPr>
      <dsp:spPr>
        <a:xfrm rot="5400000">
          <a:off x="-517683" y="517683"/>
          <a:ext cx="3451225" cy="2415857"/>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lang="en-GB" sz="2900" kern="1200" dirty="0" smtClean="0"/>
            <a:t>Good practices for writing Perl</a:t>
          </a:r>
          <a:endParaRPr lang="en-GB" sz="2900" kern="1200" dirty="0"/>
        </a:p>
      </dsp:txBody>
      <dsp:txXfrm rot="-5400000">
        <a:off x="2" y="1207928"/>
        <a:ext cx="2415857" cy="1035368"/>
      </dsp:txXfrm>
    </dsp:sp>
    <dsp:sp modelId="{0266CFE7-EA3B-4FE1-87DF-83C528007CE0}">
      <dsp:nvSpPr>
        <dsp:cNvPr id="0" name=""/>
        <dsp:cNvSpPr/>
      </dsp:nvSpPr>
      <dsp:spPr>
        <a:xfrm rot="5400000">
          <a:off x="3790711" y="-1374854"/>
          <a:ext cx="2243296" cy="499300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433513" lvl="1" indent="0" algn="l" defTabSz="755650" rtl="0">
            <a:lnSpc>
              <a:spcPct val="90000"/>
            </a:lnSpc>
            <a:spcBef>
              <a:spcPct val="0"/>
            </a:spcBef>
            <a:spcAft>
              <a:spcPct val="15000"/>
            </a:spcAft>
            <a:buChar char="••"/>
          </a:pPr>
          <a:r>
            <a:rPr lang="en-GB" sz="1700" kern="1200" dirty="0" smtClean="0">
              <a:solidFill>
                <a:schemeClr val="tx2"/>
              </a:solidFill>
            </a:rPr>
            <a:t>#! Hash bang.</a:t>
          </a:r>
          <a:endParaRPr lang="en-GB" sz="1700" kern="1200" dirty="0">
            <a:solidFill>
              <a:schemeClr val="tx2"/>
            </a:solidFill>
          </a:endParaRPr>
        </a:p>
        <a:p>
          <a:pPr marL="1433513" lvl="1" indent="0" algn="l" defTabSz="755650" rtl="0">
            <a:lnSpc>
              <a:spcPct val="90000"/>
            </a:lnSpc>
            <a:spcBef>
              <a:spcPct val="0"/>
            </a:spcBef>
            <a:spcAft>
              <a:spcPct val="15000"/>
            </a:spcAft>
            <a:buChar char="••"/>
          </a:pPr>
          <a:r>
            <a:rPr lang="en-GB" sz="1700" kern="1200" dirty="0" smtClean="0">
              <a:solidFill>
                <a:schemeClr val="tx2"/>
              </a:solidFill>
            </a:rPr>
            <a:t>Author.</a:t>
          </a:r>
          <a:endParaRPr lang="en-GB" sz="1700" kern="1200" dirty="0">
            <a:solidFill>
              <a:schemeClr val="tx2"/>
            </a:solidFill>
          </a:endParaRPr>
        </a:p>
        <a:p>
          <a:pPr marL="1433513" lvl="1" indent="0" algn="l" defTabSz="755650" rtl="0">
            <a:lnSpc>
              <a:spcPct val="90000"/>
            </a:lnSpc>
            <a:spcBef>
              <a:spcPct val="0"/>
            </a:spcBef>
            <a:spcAft>
              <a:spcPct val="15000"/>
            </a:spcAft>
            <a:buChar char="••"/>
          </a:pPr>
          <a:r>
            <a:rPr lang="en-GB" sz="1700" kern="1200" dirty="0" smtClean="0">
              <a:solidFill>
                <a:schemeClr val="tx2"/>
              </a:solidFill>
            </a:rPr>
            <a:t>Date Created.</a:t>
          </a:r>
          <a:endParaRPr lang="en-GB" sz="1700" kern="1200" dirty="0">
            <a:solidFill>
              <a:schemeClr val="tx2"/>
            </a:solidFill>
          </a:endParaRPr>
        </a:p>
        <a:p>
          <a:pPr marL="1433513" lvl="1" indent="0" algn="l" defTabSz="755650" rtl="0">
            <a:lnSpc>
              <a:spcPct val="90000"/>
            </a:lnSpc>
            <a:spcBef>
              <a:spcPct val="0"/>
            </a:spcBef>
            <a:spcAft>
              <a:spcPct val="15000"/>
            </a:spcAft>
            <a:buChar char="••"/>
          </a:pPr>
          <a:r>
            <a:rPr lang="en-GB" sz="1700" kern="1200" dirty="0" smtClean="0">
              <a:solidFill>
                <a:schemeClr val="tx2"/>
              </a:solidFill>
            </a:rPr>
            <a:t>Reason (WID).</a:t>
          </a:r>
          <a:endParaRPr lang="en-GB" sz="1700" kern="1200" dirty="0">
            <a:solidFill>
              <a:schemeClr val="tx2"/>
            </a:solidFill>
          </a:endParaRPr>
        </a:p>
        <a:p>
          <a:pPr marL="1433513" lvl="1" indent="0" algn="l" defTabSz="755650" rtl="0">
            <a:lnSpc>
              <a:spcPct val="90000"/>
            </a:lnSpc>
            <a:spcBef>
              <a:spcPct val="0"/>
            </a:spcBef>
            <a:spcAft>
              <a:spcPct val="15000"/>
            </a:spcAft>
            <a:buChar char="••"/>
          </a:pPr>
          <a:r>
            <a:rPr lang="en-GB" sz="1700" kern="1200" dirty="0" smtClean="0">
              <a:solidFill>
                <a:schemeClr val="tx2"/>
              </a:solidFill>
            </a:rPr>
            <a:t>Version.</a:t>
          </a:r>
          <a:endParaRPr lang="en-GB" sz="1700" kern="1200" dirty="0">
            <a:solidFill>
              <a:schemeClr val="tx2"/>
            </a:solidFill>
          </a:endParaRPr>
        </a:p>
        <a:p>
          <a:pPr marL="1433513" lvl="1" indent="0" algn="l" defTabSz="755650" rtl="0">
            <a:lnSpc>
              <a:spcPct val="90000"/>
            </a:lnSpc>
            <a:spcBef>
              <a:spcPct val="0"/>
            </a:spcBef>
            <a:spcAft>
              <a:spcPct val="15000"/>
            </a:spcAft>
            <a:buChar char="••"/>
          </a:pPr>
          <a:r>
            <a:rPr lang="en-GB" sz="1700" kern="1200" dirty="0" smtClean="0">
              <a:solidFill>
                <a:schemeClr val="tx2"/>
              </a:solidFill>
            </a:rPr>
            <a:t>Strict.</a:t>
          </a:r>
          <a:endParaRPr lang="en-GB" sz="1700" kern="1200" dirty="0">
            <a:solidFill>
              <a:schemeClr val="tx2"/>
            </a:solidFill>
          </a:endParaRPr>
        </a:p>
        <a:p>
          <a:pPr marL="1433513" lvl="1" indent="0" algn="l" defTabSz="755650" rtl="0">
            <a:lnSpc>
              <a:spcPct val="90000"/>
            </a:lnSpc>
            <a:spcBef>
              <a:spcPct val="0"/>
            </a:spcBef>
            <a:spcAft>
              <a:spcPct val="15000"/>
            </a:spcAft>
            <a:buChar char="••"/>
          </a:pPr>
          <a:r>
            <a:rPr lang="en-GB" sz="1700" kern="1200" dirty="0" smtClean="0">
              <a:solidFill>
                <a:schemeClr val="tx2"/>
              </a:solidFill>
            </a:rPr>
            <a:t>Warnings.</a:t>
          </a:r>
          <a:endParaRPr lang="en-GB" sz="1700" kern="1200" dirty="0">
            <a:solidFill>
              <a:schemeClr val="tx2"/>
            </a:solidFill>
          </a:endParaRPr>
        </a:p>
      </dsp:txBody>
      <dsp:txXfrm rot="-5400000">
        <a:off x="2415858" y="109508"/>
        <a:ext cx="4883495" cy="2024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E02E1-8652-45BA-A995-69B4964A486B}">
      <dsp:nvSpPr>
        <dsp:cNvPr id="0" name=""/>
        <dsp:cNvSpPr/>
      </dsp:nvSpPr>
      <dsp:spPr>
        <a:xfrm rot="2015998">
          <a:off x="3445483" y="2373638"/>
          <a:ext cx="1021918" cy="40297"/>
        </a:xfrm>
        <a:custGeom>
          <a:avLst/>
          <a:gdLst/>
          <a:ahLst/>
          <a:cxnLst/>
          <a:rect l="0" t="0" r="0" b="0"/>
          <a:pathLst>
            <a:path>
              <a:moveTo>
                <a:pt x="0" y="20148"/>
              </a:moveTo>
              <a:lnTo>
                <a:pt x="1021918" y="201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8597CC-9851-4F18-A3A9-3A1B006529E0}">
      <dsp:nvSpPr>
        <dsp:cNvPr id="0" name=""/>
        <dsp:cNvSpPr/>
      </dsp:nvSpPr>
      <dsp:spPr>
        <a:xfrm>
          <a:off x="3530853" y="1705199"/>
          <a:ext cx="1096698" cy="40297"/>
        </a:xfrm>
        <a:custGeom>
          <a:avLst/>
          <a:gdLst/>
          <a:ahLst/>
          <a:cxnLst/>
          <a:rect l="0" t="0" r="0" b="0"/>
          <a:pathLst>
            <a:path>
              <a:moveTo>
                <a:pt x="0" y="20148"/>
              </a:moveTo>
              <a:lnTo>
                <a:pt x="1096698" y="201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BAEE3-ABDC-4917-AC05-C5E92EE7A71A}">
      <dsp:nvSpPr>
        <dsp:cNvPr id="0" name=""/>
        <dsp:cNvSpPr/>
      </dsp:nvSpPr>
      <dsp:spPr>
        <a:xfrm rot="19584002">
          <a:off x="3445483" y="1036759"/>
          <a:ext cx="1021918" cy="40297"/>
        </a:xfrm>
        <a:custGeom>
          <a:avLst/>
          <a:gdLst/>
          <a:ahLst/>
          <a:cxnLst/>
          <a:rect l="0" t="0" r="0" b="0"/>
          <a:pathLst>
            <a:path>
              <a:moveTo>
                <a:pt x="0" y="20148"/>
              </a:moveTo>
              <a:lnTo>
                <a:pt x="1021918" y="201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1167E9-F14C-46CE-9D7E-71E4C353669C}">
      <dsp:nvSpPr>
        <dsp:cNvPr id="0" name=""/>
        <dsp:cNvSpPr/>
      </dsp:nvSpPr>
      <dsp:spPr>
        <a:xfrm>
          <a:off x="517765" y="753534"/>
          <a:ext cx="4478314" cy="1658555"/>
        </a:xfrm>
        <a:prstGeom prst="ellipse">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1">
              <a:hueOff val="0"/>
              <a:satOff val="0"/>
              <a:lumOff val="0"/>
              <a:alphaOff val="0"/>
              <a:shade val="25000"/>
              <a:satMod val="180000"/>
            </a:schemeClr>
          </a:contourClr>
        </a:sp3d>
      </dsp:spPr>
      <dsp:style>
        <a:lnRef idx="0">
          <a:scrgbClr r="0" g="0" b="0"/>
        </a:lnRef>
        <a:fillRef idx="3">
          <a:scrgbClr r="0" g="0" b="0"/>
        </a:fillRef>
        <a:effectRef idx="3">
          <a:scrgbClr r="0" g="0" b="0"/>
        </a:effectRef>
        <a:fontRef idx="minor">
          <a:schemeClr val="lt1"/>
        </a:fontRef>
      </dsp:style>
    </dsp:sp>
    <dsp:sp modelId="{E2C241FE-C672-4FE9-BC0C-5FA91C44D85B}">
      <dsp:nvSpPr>
        <dsp:cNvPr id="0" name=""/>
        <dsp:cNvSpPr/>
      </dsp:nvSpPr>
      <dsp:spPr>
        <a:xfrm>
          <a:off x="4298899" y="1232"/>
          <a:ext cx="995133" cy="995133"/>
        </a:xfrm>
        <a:prstGeom prst="ellipse">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1">
              <a:hueOff val="0"/>
              <a:satOff val="0"/>
              <a:lumOff val="0"/>
              <a:alphaOff val="0"/>
              <a:shade val="25000"/>
              <a:satMod val="18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GB" sz="4100" b="1" kern="1200" dirty="0" smtClean="0">
              <a:solidFill>
                <a:srgbClr val="C00000"/>
              </a:solidFill>
            </a:rPr>
            <a:t>[</a:t>
          </a:r>
          <a:r>
            <a:rPr lang="en-GB" sz="4100" b="1" kern="1200" dirty="0" smtClean="0">
              <a:solidFill>
                <a:schemeClr val="accent4">
                  <a:lumMod val="75000"/>
                </a:schemeClr>
              </a:solidFill>
            </a:rPr>
            <a:t>0</a:t>
          </a:r>
          <a:r>
            <a:rPr lang="en-GB" sz="4100" b="1" kern="1200" dirty="0" smtClean="0">
              <a:solidFill>
                <a:srgbClr val="C00000"/>
              </a:solidFill>
            </a:rPr>
            <a:t>]</a:t>
          </a:r>
          <a:endParaRPr lang="en-GB" sz="4100" b="1" kern="1200" dirty="0">
            <a:solidFill>
              <a:srgbClr val="C00000"/>
            </a:solidFill>
          </a:endParaRPr>
        </a:p>
      </dsp:txBody>
      <dsp:txXfrm>
        <a:off x="4444633" y="146966"/>
        <a:ext cx="703665" cy="703665"/>
      </dsp:txXfrm>
    </dsp:sp>
    <dsp:sp modelId="{4065956B-70E9-4769-81A4-12224E227216}">
      <dsp:nvSpPr>
        <dsp:cNvPr id="0" name=""/>
        <dsp:cNvSpPr/>
      </dsp:nvSpPr>
      <dsp:spPr>
        <a:xfrm>
          <a:off x="5393545" y="1232"/>
          <a:ext cx="1492699" cy="99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44550">
            <a:lnSpc>
              <a:spcPct val="90000"/>
            </a:lnSpc>
            <a:spcBef>
              <a:spcPct val="0"/>
            </a:spcBef>
            <a:spcAft>
              <a:spcPct val="15000"/>
            </a:spcAft>
            <a:buChar char="••"/>
          </a:pPr>
          <a:r>
            <a:rPr lang="en-GB" sz="1900" b="1" kern="1200" dirty="0" smtClean="0">
              <a:solidFill>
                <a:schemeClr val="accent4"/>
              </a:solidFill>
            </a:rPr>
            <a:t>Arsenal</a:t>
          </a:r>
          <a:endParaRPr lang="en-GB" sz="1900" b="1" kern="1200" dirty="0">
            <a:solidFill>
              <a:schemeClr val="accent4"/>
            </a:solidFill>
          </a:endParaRPr>
        </a:p>
      </dsp:txBody>
      <dsp:txXfrm>
        <a:off x="5393545" y="1232"/>
        <a:ext cx="1492699" cy="995133"/>
      </dsp:txXfrm>
    </dsp:sp>
    <dsp:sp modelId="{DC25C6C5-7DBF-47E5-B5C3-1D504EE8ACA4}">
      <dsp:nvSpPr>
        <dsp:cNvPr id="0" name=""/>
        <dsp:cNvSpPr/>
      </dsp:nvSpPr>
      <dsp:spPr>
        <a:xfrm>
          <a:off x="4627552" y="1227781"/>
          <a:ext cx="995133" cy="995133"/>
        </a:xfrm>
        <a:prstGeom prst="ellipse">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1">
              <a:hueOff val="0"/>
              <a:satOff val="0"/>
              <a:lumOff val="0"/>
              <a:alphaOff val="0"/>
              <a:shade val="25000"/>
              <a:satMod val="18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GB" sz="4100" b="1" kern="1200" dirty="0" smtClean="0">
              <a:solidFill>
                <a:srgbClr val="C00000"/>
              </a:solidFill>
            </a:rPr>
            <a:t>[1]</a:t>
          </a:r>
          <a:endParaRPr lang="en-GB" sz="4100" b="1" kern="1200" dirty="0">
            <a:solidFill>
              <a:srgbClr val="C00000"/>
            </a:solidFill>
          </a:endParaRPr>
        </a:p>
      </dsp:txBody>
      <dsp:txXfrm>
        <a:off x="4773286" y="1373515"/>
        <a:ext cx="703665" cy="703665"/>
      </dsp:txXfrm>
    </dsp:sp>
    <dsp:sp modelId="{B8B0D708-649F-4BD2-89B5-E413B7E9423B}">
      <dsp:nvSpPr>
        <dsp:cNvPr id="0" name=""/>
        <dsp:cNvSpPr/>
      </dsp:nvSpPr>
      <dsp:spPr>
        <a:xfrm>
          <a:off x="5722198" y="1227781"/>
          <a:ext cx="1492699" cy="99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44550">
            <a:lnSpc>
              <a:spcPct val="90000"/>
            </a:lnSpc>
            <a:spcBef>
              <a:spcPct val="0"/>
            </a:spcBef>
            <a:spcAft>
              <a:spcPct val="15000"/>
            </a:spcAft>
            <a:buChar char="••"/>
          </a:pPr>
          <a:r>
            <a:rPr lang="en-GB" sz="1900" b="1" kern="1200" dirty="0" smtClean="0">
              <a:solidFill>
                <a:schemeClr val="tx2"/>
              </a:solidFill>
            </a:rPr>
            <a:t>Tottenham</a:t>
          </a:r>
          <a:r>
            <a:rPr lang="en-GB" sz="1900" b="1" kern="1200" dirty="0" smtClean="0">
              <a:solidFill>
                <a:schemeClr val="tx2">
                  <a:lumMod val="50000"/>
                </a:schemeClr>
              </a:solidFill>
            </a:rPr>
            <a:t> </a:t>
          </a:r>
          <a:endParaRPr lang="en-GB" sz="1900" b="1" kern="1200" dirty="0">
            <a:solidFill>
              <a:schemeClr val="tx2"/>
            </a:solidFill>
          </a:endParaRPr>
        </a:p>
      </dsp:txBody>
      <dsp:txXfrm>
        <a:off x="5722198" y="1227781"/>
        <a:ext cx="1492699" cy="995133"/>
      </dsp:txXfrm>
    </dsp:sp>
    <dsp:sp modelId="{5051D34B-7C34-4102-967D-E915AE398B43}">
      <dsp:nvSpPr>
        <dsp:cNvPr id="0" name=""/>
        <dsp:cNvSpPr/>
      </dsp:nvSpPr>
      <dsp:spPr>
        <a:xfrm>
          <a:off x="4298899" y="2454330"/>
          <a:ext cx="995133" cy="995133"/>
        </a:xfrm>
        <a:prstGeom prst="ellipse">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accent1">
              <a:hueOff val="0"/>
              <a:satOff val="0"/>
              <a:lumOff val="0"/>
              <a:alphaOff val="0"/>
              <a:shade val="25000"/>
              <a:satMod val="18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GB" sz="4100" b="1" kern="1200" dirty="0" smtClean="0">
              <a:solidFill>
                <a:srgbClr val="C00000"/>
              </a:solidFill>
            </a:rPr>
            <a:t>[2]</a:t>
          </a:r>
          <a:endParaRPr lang="en-GB" sz="4100" b="1" kern="1200" dirty="0">
            <a:solidFill>
              <a:srgbClr val="C00000"/>
            </a:solidFill>
          </a:endParaRPr>
        </a:p>
      </dsp:txBody>
      <dsp:txXfrm>
        <a:off x="4444633" y="2600064"/>
        <a:ext cx="703665" cy="703665"/>
      </dsp:txXfrm>
    </dsp:sp>
    <dsp:sp modelId="{6CCB11B6-2528-45FD-8563-76B5652213F3}">
      <dsp:nvSpPr>
        <dsp:cNvPr id="0" name=""/>
        <dsp:cNvSpPr/>
      </dsp:nvSpPr>
      <dsp:spPr>
        <a:xfrm>
          <a:off x="5393545" y="2454330"/>
          <a:ext cx="1492699" cy="995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44550">
            <a:lnSpc>
              <a:spcPct val="90000"/>
            </a:lnSpc>
            <a:spcBef>
              <a:spcPct val="0"/>
            </a:spcBef>
            <a:spcAft>
              <a:spcPct val="15000"/>
            </a:spcAft>
            <a:buChar char="••"/>
          </a:pPr>
          <a:r>
            <a:rPr lang="en-GB" sz="1900" b="1" kern="1200" dirty="0" smtClean="0">
              <a:solidFill>
                <a:schemeClr val="tx2"/>
              </a:solidFill>
            </a:rPr>
            <a:t>Manchester</a:t>
          </a:r>
          <a:r>
            <a:rPr lang="en-GB" sz="1900" b="1" kern="1200" dirty="0" smtClean="0">
              <a:solidFill>
                <a:schemeClr val="tx2">
                  <a:lumMod val="50000"/>
                </a:schemeClr>
              </a:solidFill>
            </a:rPr>
            <a:t> </a:t>
          </a:r>
          <a:r>
            <a:rPr lang="en-GB" sz="1900" b="1" kern="1200" dirty="0" smtClean="0">
              <a:solidFill>
                <a:schemeClr val="tx2"/>
              </a:solidFill>
            </a:rPr>
            <a:t>United</a:t>
          </a:r>
          <a:endParaRPr lang="en-GB" sz="1900" b="1" kern="1200" dirty="0">
            <a:solidFill>
              <a:schemeClr val="tx2"/>
            </a:solidFill>
          </a:endParaRPr>
        </a:p>
      </dsp:txBody>
      <dsp:txXfrm>
        <a:off x="5393545" y="2454330"/>
        <a:ext cx="1492699" cy="995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2AFFE-9EE7-4545-A988-B298668FBF50}">
      <dsp:nvSpPr>
        <dsp:cNvPr id="0" name=""/>
        <dsp:cNvSpPr/>
      </dsp:nvSpPr>
      <dsp:spPr>
        <a:xfrm>
          <a:off x="3429" y="1518398"/>
          <a:ext cx="1947756" cy="97387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b="1" kern="1200" dirty="0" smtClean="0">
              <a:solidFill>
                <a:srgbClr val="7030A0"/>
              </a:solidFill>
            </a:rPr>
            <a:t>%</a:t>
          </a:r>
          <a:r>
            <a:rPr lang="en-GB" sz="1200" b="1" kern="1200" dirty="0" err="1" smtClean="0"/>
            <a:t>countryBankHolidays</a:t>
          </a:r>
          <a:endParaRPr lang="en-GB" sz="1200" b="1" kern="1200" dirty="0"/>
        </a:p>
      </dsp:txBody>
      <dsp:txXfrm>
        <a:off x="31953" y="1546922"/>
        <a:ext cx="1890708" cy="916830"/>
      </dsp:txXfrm>
    </dsp:sp>
    <dsp:sp modelId="{9E580EB0-E1C5-409A-B72D-516E9129A442}">
      <dsp:nvSpPr>
        <dsp:cNvPr id="0" name=""/>
        <dsp:cNvSpPr/>
      </dsp:nvSpPr>
      <dsp:spPr>
        <a:xfrm rot="18770822">
          <a:off x="1767904" y="1559952"/>
          <a:ext cx="1145665" cy="50800"/>
        </a:xfrm>
        <a:custGeom>
          <a:avLst/>
          <a:gdLst/>
          <a:ahLst/>
          <a:cxnLst/>
          <a:rect l="0" t="0" r="0" b="0"/>
          <a:pathLst>
            <a:path>
              <a:moveTo>
                <a:pt x="0" y="25400"/>
              </a:moveTo>
              <a:lnTo>
                <a:pt x="1145665" y="254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312095" y="1556711"/>
        <a:ext cx="57283" cy="57283"/>
      </dsp:txXfrm>
    </dsp:sp>
    <dsp:sp modelId="{B68FB867-18DB-43AF-B46E-3BA599791D29}">
      <dsp:nvSpPr>
        <dsp:cNvPr id="0" name=""/>
        <dsp:cNvSpPr/>
      </dsp:nvSpPr>
      <dsp:spPr>
        <a:xfrm>
          <a:off x="2730288" y="678429"/>
          <a:ext cx="1947756" cy="97387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t> Key </a:t>
          </a:r>
          <a:r>
            <a:rPr lang="en-GB" sz="2000" b="1" kern="1200" dirty="0" smtClean="0">
              <a:solidFill>
                <a:srgbClr val="7030A0"/>
              </a:solidFill>
            </a:rPr>
            <a:t>@</a:t>
          </a:r>
          <a:r>
            <a:rPr lang="en-GB" sz="2000" b="1" kern="1200" dirty="0" smtClean="0"/>
            <a:t>GB</a:t>
          </a:r>
          <a:endParaRPr lang="en-GB" sz="2000" b="1" kern="1200" dirty="0"/>
        </a:p>
      </dsp:txBody>
      <dsp:txXfrm>
        <a:off x="2758812" y="706953"/>
        <a:ext cx="1890708" cy="916830"/>
      </dsp:txXfrm>
    </dsp:sp>
    <dsp:sp modelId="{D7931C30-3DBF-404E-80B6-915E51D2375E}">
      <dsp:nvSpPr>
        <dsp:cNvPr id="0" name=""/>
        <dsp:cNvSpPr/>
      </dsp:nvSpPr>
      <dsp:spPr>
        <a:xfrm rot="19457599">
          <a:off x="4587861" y="859977"/>
          <a:ext cx="959467" cy="50800"/>
        </a:xfrm>
        <a:custGeom>
          <a:avLst/>
          <a:gdLst/>
          <a:ahLst/>
          <a:cxnLst/>
          <a:rect l="0" t="0" r="0" b="0"/>
          <a:pathLst>
            <a:path>
              <a:moveTo>
                <a:pt x="0" y="25400"/>
              </a:moveTo>
              <a:lnTo>
                <a:pt x="959467" y="2540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5043609" y="861391"/>
        <a:ext cx="47973" cy="47973"/>
      </dsp:txXfrm>
    </dsp:sp>
    <dsp:sp modelId="{12DFDB13-9057-4371-91F3-ED13BFEDD5E4}">
      <dsp:nvSpPr>
        <dsp:cNvPr id="0" name=""/>
        <dsp:cNvSpPr/>
      </dsp:nvSpPr>
      <dsp:spPr>
        <a:xfrm>
          <a:off x="5457147" y="118449"/>
          <a:ext cx="1947756" cy="97387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solidFill>
                <a:srgbClr val="7030A0"/>
              </a:solidFill>
            </a:rPr>
            <a:t>$</a:t>
          </a:r>
          <a:r>
            <a:rPr lang="en-GB" sz="2000" b="1" kern="1200" dirty="0" smtClean="0"/>
            <a:t>GB[0] =</a:t>
          </a:r>
        </a:p>
        <a:p>
          <a:pPr lvl="0" algn="ctr" defTabSz="889000">
            <a:lnSpc>
              <a:spcPct val="90000"/>
            </a:lnSpc>
            <a:spcBef>
              <a:spcPct val="0"/>
            </a:spcBef>
            <a:spcAft>
              <a:spcPct val="35000"/>
            </a:spcAft>
          </a:pPr>
          <a:r>
            <a:rPr lang="en-GB" sz="2000" b="1" kern="1200" dirty="0" smtClean="0"/>
            <a:t>“25</a:t>
          </a:r>
          <a:r>
            <a:rPr lang="en-GB" sz="2000" b="1" kern="1200" baseline="30000" dirty="0" smtClean="0"/>
            <a:t>th</a:t>
          </a:r>
          <a:r>
            <a:rPr lang="en-GB" sz="2000" b="1" kern="1200" dirty="0" smtClean="0"/>
            <a:t> December”</a:t>
          </a:r>
          <a:endParaRPr lang="en-GB" sz="2000" b="1" kern="1200" dirty="0"/>
        </a:p>
      </dsp:txBody>
      <dsp:txXfrm>
        <a:off x="5485671" y="146973"/>
        <a:ext cx="1890708" cy="916830"/>
      </dsp:txXfrm>
    </dsp:sp>
    <dsp:sp modelId="{CB336589-C01F-4A19-9A56-4D3393B4F088}">
      <dsp:nvSpPr>
        <dsp:cNvPr id="0" name=""/>
        <dsp:cNvSpPr/>
      </dsp:nvSpPr>
      <dsp:spPr>
        <a:xfrm rot="2142401">
          <a:off x="4587861" y="1419957"/>
          <a:ext cx="959467" cy="50800"/>
        </a:xfrm>
        <a:custGeom>
          <a:avLst/>
          <a:gdLst/>
          <a:ahLst/>
          <a:cxnLst/>
          <a:rect l="0" t="0" r="0" b="0"/>
          <a:pathLst>
            <a:path>
              <a:moveTo>
                <a:pt x="0" y="25400"/>
              </a:moveTo>
              <a:lnTo>
                <a:pt x="959467" y="2540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5043609" y="1421371"/>
        <a:ext cx="47973" cy="47973"/>
      </dsp:txXfrm>
    </dsp:sp>
    <dsp:sp modelId="{DE2E90C5-E437-4C6B-83B0-40B4D7B42D11}">
      <dsp:nvSpPr>
        <dsp:cNvPr id="0" name=""/>
        <dsp:cNvSpPr/>
      </dsp:nvSpPr>
      <dsp:spPr>
        <a:xfrm>
          <a:off x="5457147" y="1238408"/>
          <a:ext cx="1947756" cy="97387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solidFill>
                <a:srgbClr val="7030A0"/>
              </a:solidFill>
            </a:rPr>
            <a:t>$</a:t>
          </a:r>
          <a:r>
            <a:rPr lang="en-GB" sz="2000" b="1" kern="1200" dirty="0" smtClean="0"/>
            <a:t>GB[1] =</a:t>
          </a:r>
        </a:p>
        <a:p>
          <a:pPr lvl="0" algn="ctr" defTabSz="889000">
            <a:lnSpc>
              <a:spcPct val="90000"/>
            </a:lnSpc>
            <a:spcBef>
              <a:spcPct val="0"/>
            </a:spcBef>
            <a:spcAft>
              <a:spcPct val="35000"/>
            </a:spcAft>
          </a:pPr>
          <a:r>
            <a:rPr lang="en-GB" sz="2000" b="1" kern="1200" dirty="0" smtClean="0"/>
            <a:t>“1</a:t>
          </a:r>
          <a:r>
            <a:rPr lang="en-GB" sz="2000" b="1" kern="1200" baseline="30000" dirty="0" smtClean="0"/>
            <a:t>st</a:t>
          </a:r>
          <a:r>
            <a:rPr lang="en-GB" sz="2000" b="1" kern="1200" dirty="0" smtClean="0"/>
            <a:t> January”</a:t>
          </a:r>
          <a:endParaRPr lang="en-GB" sz="2000" b="1" kern="1200" dirty="0"/>
        </a:p>
      </dsp:txBody>
      <dsp:txXfrm>
        <a:off x="5485671" y="1266932"/>
        <a:ext cx="1890708" cy="916830"/>
      </dsp:txXfrm>
    </dsp:sp>
    <dsp:sp modelId="{F5774769-9F22-4AAD-AAF5-A7555904A20F}">
      <dsp:nvSpPr>
        <dsp:cNvPr id="0" name=""/>
        <dsp:cNvSpPr/>
      </dsp:nvSpPr>
      <dsp:spPr>
        <a:xfrm rot="2829178">
          <a:off x="1767904" y="2399922"/>
          <a:ext cx="1145665" cy="50800"/>
        </a:xfrm>
        <a:custGeom>
          <a:avLst/>
          <a:gdLst/>
          <a:ahLst/>
          <a:cxnLst/>
          <a:rect l="0" t="0" r="0" b="0"/>
          <a:pathLst>
            <a:path>
              <a:moveTo>
                <a:pt x="0" y="25400"/>
              </a:moveTo>
              <a:lnTo>
                <a:pt x="1145665" y="2540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312095" y="2396681"/>
        <a:ext cx="57283" cy="57283"/>
      </dsp:txXfrm>
    </dsp:sp>
    <dsp:sp modelId="{C5D79145-8180-4671-94B0-801A25EA8FE8}">
      <dsp:nvSpPr>
        <dsp:cNvPr id="0" name=""/>
        <dsp:cNvSpPr/>
      </dsp:nvSpPr>
      <dsp:spPr>
        <a:xfrm>
          <a:off x="2730288" y="2358368"/>
          <a:ext cx="1947756" cy="97387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solidFill>
                <a:schemeClr val="bg1"/>
              </a:solidFill>
            </a:rPr>
            <a:t>Key</a:t>
          </a:r>
          <a:r>
            <a:rPr lang="en-GB" sz="2000" b="1" kern="1200" dirty="0" smtClean="0">
              <a:solidFill>
                <a:srgbClr val="7030A0"/>
              </a:solidFill>
            </a:rPr>
            <a:t> @</a:t>
          </a:r>
          <a:r>
            <a:rPr lang="en-GB" sz="2000" b="1" kern="1200" dirty="0" smtClean="0"/>
            <a:t>USA</a:t>
          </a:r>
          <a:endParaRPr lang="en-GB" sz="2000" b="1" kern="1200" dirty="0"/>
        </a:p>
      </dsp:txBody>
      <dsp:txXfrm>
        <a:off x="2758812" y="2386892"/>
        <a:ext cx="1890708" cy="916830"/>
      </dsp:txXfrm>
    </dsp:sp>
    <dsp:sp modelId="{A10CA833-96E6-4284-AC78-929BB1F617AB}">
      <dsp:nvSpPr>
        <dsp:cNvPr id="0" name=""/>
        <dsp:cNvSpPr/>
      </dsp:nvSpPr>
      <dsp:spPr>
        <a:xfrm>
          <a:off x="4678044" y="2819907"/>
          <a:ext cx="779102" cy="50800"/>
        </a:xfrm>
        <a:custGeom>
          <a:avLst/>
          <a:gdLst/>
          <a:ahLst/>
          <a:cxnLst/>
          <a:rect l="0" t="0" r="0" b="0"/>
          <a:pathLst>
            <a:path>
              <a:moveTo>
                <a:pt x="0" y="25400"/>
              </a:moveTo>
              <a:lnTo>
                <a:pt x="779102" y="2540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5048118" y="2825830"/>
        <a:ext cx="38955" cy="38955"/>
      </dsp:txXfrm>
    </dsp:sp>
    <dsp:sp modelId="{C46B1B33-DC46-49B8-B7B4-E6FF95C332C8}">
      <dsp:nvSpPr>
        <dsp:cNvPr id="0" name=""/>
        <dsp:cNvSpPr/>
      </dsp:nvSpPr>
      <dsp:spPr>
        <a:xfrm>
          <a:off x="5457147" y="2358368"/>
          <a:ext cx="1947756" cy="97387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solidFill>
                <a:srgbClr val="7030A0"/>
              </a:solidFill>
            </a:rPr>
            <a:t>$</a:t>
          </a:r>
          <a:r>
            <a:rPr lang="en-GB" sz="2000" b="1" kern="1200" dirty="0" smtClean="0"/>
            <a:t>USA[0] =</a:t>
          </a:r>
        </a:p>
        <a:p>
          <a:pPr lvl="0" algn="ctr" defTabSz="889000">
            <a:lnSpc>
              <a:spcPct val="90000"/>
            </a:lnSpc>
            <a:spcBef>
              <a:spcPct val="0"/>
            </a:spcBef>
            <a:spcAft>
              <a:spcPct val="35000"/>
            </a:spcAft>
          </a:pPr>
          <a:r>
            <a:rPr lang="en-GB" sz="2000" b="1" kern="1200" dirty="0" smtClean="0"/>
            <a:t>“25</a:t>
          </a:r>
          <a:r>
            <a:rPr lang="en-GB" sz="2000" b="1" kern="1200" baseline="30000" dirty="0" smtClean="0"/>
            <a:t>th</a:t>
          </a:r>
          <a:r>
            <a:rPr lang="en-GB" sz="2000" b="1" kern="1200" dirty="0" smtClean="0"/>
            <a:t> December”</a:t>
          </a:r>
          <a:endParaRPr lang="en-GB" sz="2000" b="1" kern="1200" dirty="0"/>
        </a:p>
      </dsp:txBody>
      <dsp:txXfrm>
        <a:off x="5485671" y="2386892"/>
        <a:ext cx="1890708" cy="9168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05B02-AA94-403C-947E-476C1FBF1CBE}">
      <dsp:nvSpPr>
        <dsp:cNvPr id="0" name=""/>
        <dsp:cNvSpPr/>
      </dsp:nvSpPr>
      <dsp:spPr>
        <a:xfrm>
          <a:off x="0" y="0"/>
          <a:ext cx="7408333" cy="3450696"/>
        </a:xfrm>
        <a:prstGeom prst="roundRect">
          <a:avLst>
            <a:gd name="adj" fmla="val 8500"/>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2678124" numCol="1" spcCol="1270" anchor="t" anchorCtr="0">
          <a:noAutofit/>
        </a:bodyPr>
        <a:lstStyle/>
        <a:p>
          <a:pPr lvl="0" algn="l" defTabSz="1289050">
            <a:lnSpc>
              <a:spcPct val="90000"/>
            </a:lnSpc>
            <a:spcBef>
              <a:spcPct val="0"/>
            </a:spcBef>
            <a:spcAft>
              <a:spcPct val="35000"/>
            </a:spcAft>
          </a:pPr>
          <a:r>
            <a:rPr lang="en-GB" sz="2900" kern="1200" dirty="0" smtClean="0"/>
            <a:t>%</a:t>
          </a:r>
          <a:r>
            <a:rPr lang="en-GB" sz="2900" kern="1200" dirty="0" err="1" smtClean="0"/>
            <a:t>countryBankHolidays</a:t>
          </a:r>
          <a:endParaRPr lang="en-GB" sz="2900" kern="1200" dirty="0"/>
        </a:p>
      </dsp:txBody>
      <dsp:txXfrm>
        <a:off x="85907" y="85907"/>
        <a:ext cx="7236519" cy="3278882"/>
      </dsp:txXfrm>
    </dsp:sp>
    <dsp:sp modelId="{E2B7911A-F02A-4F1A-AB72-11912560F084}">
      <dsp:nvSpPr>
        <dsp:cNvPr id="0" name=""/>
        <dsp:cNvSpPr/>
      </dsp:nvSpPr>
      <dsp:spPr>
        <a:xfrm>
          <a:off x="185208" y="862674"/>
          <a:ext cx="7037916" cy="2415487"/>
        </a:xfrm>
        <a:prstGeom prst="roundRect">
          <a:avLst>
            <a:gd name="adj" fmla="val 10500"/>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533834" numCol="1" spcCol="1270" anchor="t" anchorCtr="0">
          <a:noAutofit/>
        </a:bodyPr>
        <a:lstStyle/>
        <a:p>
          <a:pPr lvl="0" algn="l" defTabSz="1289050">
            <a:lnSpc>
              <a:spcPct val="90000"/>
            </a:lnSpc>
            <a:spcBef>
              <a:spcPct val="0"/>
            </a:spcBef>
            <a:spcAft>
              <a:spcPct val="35000"/>
            </a:spcAft>
          </a:pPr>
          <a:r>
            <a:rPr lang="en-GB" sz="2900" kern="1200" dirty="0" smtClean="0"/>
            <a:t>@GB</a:t>
          </a:r>
          <a:endParaRPr lang="en-GB" sz="2900" kern="1200" dirty="0"/>
        </a:p>
      </dsp:txBody>
      <dsp:txXfrm>
        <a:off x="259493" y="936959"/>
        <a:ext cx="6889346" cy="2266917"/>
      </dsp:txXfrm>
    </dsp:sp>
    <dsp:sp modelId="{47D07D98-7239-4124-819F-5E720D2DD337}">
      <dsp:nvSpPr>
        <dsp:cNvPr id="0" name=""/>
        <dsp:cNvSpPr/>
      </dsp:nvSpPr>
      <dsp:spPr>
        <a:xfrm>
          <a:off x="370416" y="1725348"/>
          <a:ext cx="6667499" cy="1380278"/>
        </a:xfrm>
        <a:prstGeom prst="roundRect">
          <a:avLst>
            <a:gd name="adj" fmla="val 10500"/>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206248" numCol="1" spcCol="1270" anchor="t" anchorCtr="0">
          <a:noAutofit/>
        </a:bodyPr>
        <a:lstStyle/>
        <a:p>
          <a:pPr lvl="0" algn="l" defTabSz="1289050">
            <a:lnSpc>
              <a:spcPct val="90000"/>
            </a:lnSpc>
            <a:spcBef>
              <a:spcPct val="0"/>
            </a:spcBef>
            <a:spcAft>
              <a:spcPct val="35000"/>
            </a:spcAft>
          </a:pPr>
          <a:r>
            <a:rPr lang="en-GB" sz="2900" kern="1200" dirty="0" smtClean="0"/>
            <a:t>[0] 1st Jan</a:t>
          </a:r>
        </a:p>
        <a:p>
          <a:pPr lvl="0" algn="l" defTabSz="1289050">
            <a:lnSpc>
              <a:spcPct val="90000"/>
            </a:lnSpc>
            <a:spcBef>
              <a:spcPct val="0"/>
            </a:spcBef>
            <a:spcAft>
              <a:spcPct val="35000"/>
            </a:spcAft>
          </a:pPr>
          <a:r>
            <a:rPr lang="en-GB" sz="2900" kern="1200" dirty="0" smtClean="0"/>
            <a:t>[1] 25th December</a:t>
          </a:r>
          <a:endParaRPr lang="en-GB" sz="2900" kern="1200" dirty="0"/>
        </a:p>
      </dsp:txBody>
      <dsp:txXfrm>
        <a:off x="412864" y="1767796"/>
        <a:ext cx="6582603" cy="12953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4DA1DB-E34F-4C7C-B2BF-E21A3FF9E119}" type="datetimeFigureOut">
              <a:rPr lang="en-GB" smtClean="0"/>
              <a:t>08/04/2016</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0121F1-73DE-43B8-A673-DB006F868096}" type="slidenum">
              <a:rPr lang="en-GB" smtClean="0"/>
              <a:t>‹#›</a:t>
            </a:fld>
            <a:endParaRPr lang="en-GB" dirty="0"/>
          </a:p>
        </p:txBody>
      </p:sp>
    </p:spTree>
    <p:extLst>
      <p:ext uri="{BB962C8B-B14F-4D97-AF65-F5344CB8AC3E}">
        <p14:creationId xmlns:p14="http://schemas.microsoft.com/office/powerpoint/2010/main" val="24878148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DE8FB04-C808-4E36-A531-445564B02C42}"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DE8FB04-C808-4E36-A531-445564B02C42}"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DE8FB04-C808-4E36-A531-445564B02C42}" type="slidenum">
              <a:rPr lang="en-GB" smtClean="0"/>
              <a:t>‹#›</a:t>
            </a:fld>
            <a:endParaRPr lang="en-GB"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DE8FB04-C808-4E36-A531-445564B02C42}" type="slidenum">
              <a:rPr lang="en-GB" smtClean="0"/>
              <a:t>‹#›</a:t>
            </a:fld>
            <a:endParaRPr lang="en-GB"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DE8FB04-C808-4E36-A531-445564B02C42}"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DE8FB04-C808-4E36-A531-445564B02C42}" type="slidenum">
              <a:rPr lang="en-GB" smtClean="0"/>
              <a:t>‹#›</a:t>
            </a:fld>
            <a:endParaRPr lang="en-GB"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DE8FB04-C808-4E36-A531-445564B02C42}"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DE8FB04-C808-4E36-A531-445564B02C42}"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DE8FB04-C808-4E36-A531-445564B02C42}"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DE8FB04-C808-4E36-A531-445564B02C42}" type="slidenum">
              <a:rPr lang="en-GB" smtClean="0"/>
              <a:t>‹#›</a:t>
            </a:fld>
            <a:endParaRPr lang="en-GB"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CDE430-5CCF-4B6B-8C9F-C4932D0EA83F}" type="datetimeFigureOut">
              <a:rPr lang="en-GB" smtClean="0"/>
              <a:t>08/04/2016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DE8FB04-C808-4E36-A531-445564B02C42}" type="slidenum">
              <a:rPr lang="en-GB" smtClean="0"/>
              <a:t>‹#›</a:t>
            </a:fld>
            <a:endParaRPr lang="en-GB"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7CDE430-5CCF-4B6B-8C9F-C4932D0EA83F}" type="datetimeFigureOut">
              <a:rPr lang="en-GB" smtClean="0"/>
              <a:t>08/04/2016</a:t>
            </a:fld>
            <a:endParaRPr lang="en-GB"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DE8FB04-C808-4E36-A531-445564B02C42}" type="slidenum">
              <a:rPr lang="en-GB" smtClean="0"/>
              <a:t>‹#›</a:t>
            </a:fld>
            <a:endParaRPr lang="en-GB"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Per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PERL FOR BEGINNERS </a:t>
            </a:r>
            <a:br>
              <a:rPr lang="en-GB" dirty="0" smtClean="0"/>
            </a:br>
            <a:r>
              <a:rPr lang="en-GB" dirty="0" smtClean="0"/>
              <a:t>CJCIT</a:t>
            </a:r>
            <a:endParaRPr lang="en-GB" dirty="0"/>
          </a:p>
        </p:txBody>
      </p:sp>
      <p:sp>
        <p:nvSpPr>
          <p:cNvPr id="3" name="Subtitle 2"/>
          <p:cNvSpPr>
            <a:spLocks noGrp="1"/>
          </p:cNvSpPr>
          <p:nvPr>
            <p:ph type="subTitle" idx="1"/>
          </p:nvPr>
        </p:nvSpPr>
        <p:spPr/>
        <p:txBody>
          <a:bodyPr/>
          <a:lstStyle/>
          <a:p>
            <a:r>
              <a:rPr lang="en-GB" b="1" dirty="0" smtClean="0"/>
              <a:t>Flynn Gardener</a:t>
            </a:r>
          </a:p>
          <a:p>
            <a:endParaRPr lang="en-GB" b="1" dirty="0"/>
          </a:p>
          <a:p>
            <a:r>
              <a:rPr lang="en-GB" b="1" dirty="0" smtClean="0"/>
              <a:t>Day 1</a:t>
            </a:r>
            <a:endParaRPr lang="en-GB" b="1" dirty="0"/>
          </a:p>
        </p:txBody>
      </p:sp>
    </p:spTree>
    <p:extLst>
      <p:ext uri="{BB962C8B-B14F-4D97-AF65-F5344CB8AC3E}">
        <p14:creationId xmlns:p14="http://schemas.microsoft.com/office/powerpoint/2010/main" val="2754214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i="1" dirty="0" smtClean="0"/>
              <a:t>A </a:t>
            </a:r>
            <a:r>
              <a:rPr lang="en-GB" dirty="0" smtClean="0"/>
              <a:t>named </a:t>
            </a:r>
            <a:r>
              <a:rPr lang="en-GB" dirty="0"/>
              <a:t>unit of storage that can be changed to any of a set of specified values during execution of a </a:t>
            </a:r>
            <a:r>
              <a:rPr lang="en-GB" dirty="0" smtClean="0"/>
              <a:t>program.</a:t>
            </a:r>
          </a:p>
          <a:p>
            <a:pPr marL="0" indent="0" algn="ctr">
              <a:buNone/>
            </a:pPr>
            <a:endParaRPr lang="en-GB" sz="600" dirty="0" smtClean="0"/>
          </a:p>
          <a:p>
            <a:pPr marL="182563" indent="-182563"/>
            <a:r>
              <a:rPr lang="en-GB" sz="2200" b="1" dirty="0" smtClean="0">
                <a:solidFill>
                  <a:srgbClr val="FF0000"/>
                </a:solidFill>
              </a:rPr>
              <a:t>S</a:t>
            </a:r>
            <a:r>
              <a:rPr lang="en-GB" sz="2200" b="1" dirty="0" smtClean="0"/>
              <a:t>calar	</a:t>
            </a:r>
            <a:r>
              <a:rPr lang="en-GB" sz="2200" b="1" dirty="0"/>
              <a:t>	</a:t>
            </a:r>
            <a:r>
              <a:rPr lang="en-GB" sz="2200" b="1" dirty="0" smtClean="0"/>
              <a:t>-	</a:t>
            </a:r>
            <a:r>
              <a:rPr lang="en-GB" sz="2200" b="1" dirty="0" smtClean="0">
                <a:solidFill>
                  <a:srgbClr val="FF0000"/>
                </a:solidFill>
              </a:rPr>
              <a:t>$</a:t>
            </a:r>
            <a:r>
              <a:rPr lang="en-GB" sz="2200" b="1" dirty="0" smtClean="0"/>
              <a:t>name</a:t>
            </a:r>
          </a:p>
          <a:p>
            <a:pPr marL="180975" indent="0">
              <a:buNone/>
            </a:pPr>
            <a:r>
              <a:rPr lang="en-GB" sz="1200" b="1" dirty="0" smtClean="0"/>
              <a:t>A</a:t>
            </a:r>
            <a:r>
              <a:rPr lang="en-GB" sz="1200" b="1" dirty="0"/>
              <a:t> variable is a storage location and an associated symbolic name</a:t>
            </a:r>
            <a:r>
              <a:rPr lang="en-GB" sz="1200" dirty="0"/>
              <a:t> (an </a:t>
            </a:r>
            <a:r>
              <a:rPr lang="en-GB" sz="1200" i="1" dirty="0"/>
              <a:t>identifier</a:t>
            </a:r>
            <a:r>
              <a:rPr lang="en-GB" sz="1200" dirty="0"/>
              <a:t>) which contains some known or unknown quantity or information, a value</a:t>
            </a:r>
            <a:r>
              <a:rPr lang="en-GB" sz="1200" dirty="0" smtClean="0"/>
              <a:t>. Numeric or text.</a:t>
            </a:r>
          </a:p>
          <a:p>
            <a:pPr marL="180975" indent="0">
              <a:buNone/>
            </a:pPr>
            <a:r>
              <a:rPr lang="en-GB" sz="2200" b="1" dirty="0" smtClean="0">
                <a:solidFill>
                  <a:srgbClr val="7030A0"/>
                </a:solidFill>
              </a:rPr>
              <a:t>A</a:t>
            </a:r>
            <a:r>
              <a:rPr lang="en-GB" sz="2200" b="1" dirty="0" smtClean="0"/>
              <a:t>rray</a:t>
            </a:r>
            <a:r>
              <a:rPr lang="en-GB" sz="2200" b="1" dirty="0" smtClean="0"/>
              <a:t>		-	</a:t>
            </a:r>
            <a:r>
              <a:rPr lang="en-GB" sz="2200" b="1" dirty="0" smtClean="0">
                <a:solidFill>
                  <a:srgbClr val="7030A0"/>
                </a:solidFill>
              </a:rPr>
              <a:t>@</a:t>
            </a:r>
            <a:r>
              <a:rPr lang="en-GB" sz="2200" b="1" dirty="0" smtClean="0"/>
              <a:t>name</a:t>
            </a:r>
          </a:p>
          <a:p>
            <a:pPr marL="182563" indent="0">
              <a:buNone/>
            </a:pPr>
            <a:r>
              <a:rPr lang="en-GB" sz="1200" dirty="0" smtClean="0"/>
              <a:t>An </a:t>
            </a:r>
            <a:r>
              <a:rPr lang="en-GB" sz="1200" b="1" dirty="0">
                <a:solidFill>
                  <a:srgbClr val="7030A0"/>
                </a:solidFill>
              </a:rPr>
              <a:t>array</a:t>
            </a:r>
            <a:r>
              <a:rPr lang="en-GB" sz="1200" b="1" dirty="0"/>
              <a:t> is a group of objects with the same attributes </a:t>
            </a:r>
            <a:r>
              <a:rPr lang="en-GB" sz="1200" dirty="0"/>
              <a:t>that can be addressed individually, using such techniques as subscripting.</a:t>
            </a:r>
            <a:endParaRPr lang="en-GB" sz="1200" dirty="0" smtClean="0"/>
          </a:p>
          <a:p>
            <a:pPr marL="180975" indent="-180975"/>
            <a:r>
              <a:rPr lang="en-GB" sz="2200" b="1" dirty="0" err="1" smtClean="0">
                <a:solidFill>
                  <a:schemeClr val="accent4">
                    <a:lumMod val="50000"/>
                  </a:schemeClr>
                </a:solidFill>
              </a:rPr>
              <a:t>A</a:t>
            </a:r>
            <a:r>
              <a:rPr lang="en-GB" sz="2200" b="1" dirty="0" err="1" smtClean="0"/>
              <a:t>ssociative|</a:t>
            </a:r>
            <a:r>
              <a:rPr lang="en-GB" sz="2200" b="1" dirty="0" err="1" smtClean="0">
                <a:solidFill>
                  <a:schemeClr val="accent4">
                    <a:lumMod val="50000"/>
                  </a:schemeClr>
                </a:solidFill>
              </a:rPr>
              <a:t>H</a:t>
            </a:r>
            <a:r>
              <a:rPr lang="en-GB" sz="2200" b="1" dirty="0" err="1" smtClean="0"/>
              <a:t>ash</a:t>
            </a:r>
            <a:r>
              <a:rPr lang="en-GB" sz="2200" b="1" dirty="0" smtClean="0"/>
              <a:t> Array 	-	</a:t>
            </a:r>
            <a:r>
              <a:rPr lang="en-GB" sz="2200" b="1" dirty="0" smtClean="0">
                <a:solidFill>
                  <a:schemeClr val="accent4">
                    <a:lumMod val="50000"/>
                  </a:schemeClr>
                </a:solidFill>
              </a:rPr>
              <a:t>%</a:t>
            </a:r>
            <a:r>
              <a:rPr lang="en-GB" sz="2200" b="1" dirty="0" smtClean="0"/>
              <a:t>name </a:t>
            </a:r>
          </a:p>
          <a:p>
            <a:pPr marL="182563" indent="0">
              <a:buNone/>
            </a:pPr>
            <a:r>
              <a:rPr lang="en-GB" sz="1200" dirty="0" smtClean="0"/>
              <a:t>An</a:t>
            </a:r>
            <a:r>
              <a:rPr lang="en-GB" sz="1200" dirty="0"/>
              <a:t> </a:t>
            </a:r>
            <a:r>
              <a:rPr lang="en-GB" sz="1200" b="1" dirty="0">
                <a:solidFill>
                  <a:schemeClr val="accent4">
                    <a:lumMod val="50000"/>
                  </a:schemeClr>
                </a:solidFill>
              </a:rPr>
              <a:t>associative array</a:t>
            </a:r>
            <a:r>
              <a:rPr lang="en-GB" sz="1200" b="1" dirty="0"/>
              <a:t>, map, symbol table, or dictionary is an abstract data type</a:t>
            </a:r>
            <a:r>
              <a:rPr lang="en-GB" sz="1200" dirty="0"/>
              <a:t> composed </a:t>
            </a:r>
            <a:r>
              <a:rPr lang="en-GB" sz="1200" dirty="0" smtClean="0"/>
              <a:t>of collection</a:t>
            </a:r>
            <a:r>
              <a:rPr lang="en-GB" sz="1200" dirty="0"/>
              <a:t> of  pairs, such that each possible key appears at most once in the collection.</a:t>
            </a:r>
            <a:endParaRPr lang="en-GB" sz="1200" b="1" dirty="0"/>
          </a:p>
        </p:txBody>
      </p:sp>
      <p:sp>
        <p:nvSpPr>
          <p:cNvPr id="2" name="Title 1"/>
          <p:cNvSpPr>
            <a:spLocks noGrp="1"/>
          </p:cNvSpPr>
          <p:nvPr>
            <p:ph type="title"/>
          </p:nvPr>
        </p:nvSpPr>
        <p:spPr/>
        <p:txBody>
          <a:bodyPr/>
          <a:lstStyle/>
          <a:p>
            <a:r>
              <a:rPr lang="en-GB" dirty="0" smtClean="0"/>
              <a:t>VARIABLE TYPES</a:t>
            </a:r>
            <a:endParaRPr lang="en-GB" dirty="0"/>
          </a:p>
        </p:txBody>
      </p:sp>
    </p:spTree>
    <p:extLst>
      <p:ext uri="{BB962C8B-B14F-4D97-AF65-F5344CB8AC3E}">
        <p14:creationId xmlns:p14="http://schemas.microsoft.com/office/powerpoint/2010/main" val="2520203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7833" y="2564904"/>
            <a:ext cx="7408333" cy="3633854"/>
          </a:xfrm>
        </p:spPr>
        <p:txBody>
          <a:bodyPr>
            <a:noAutofit/>
          </a:bodyPr>
          <a:lstStyle/>
          <a:p>
            <a:r>
              <a:rPr lang="en-GB" sz="1400" b="1" dirty="0"/>
              <a:t>Variable names </a:t>
            </a:r>
            <a:r>
              <a:rPr lang="en-GB" sz="1400" dirty="0"/>
              <a:t>can start with a letter, a number, or an underscore, although they normally begin with a letter and can then be composed of any combination of letters, numbers, and the underscore character</a:t>
            </a:r>
            <a:r>
              <a:rPr lang="en-GB" sz="1400" dirty="0" smtClean="0"/>
              <a:t>.</a:t>
            </a:r>
          </a:p>
          <a:p>
            <a:r>
              <a:rPr lang="en-GB" sz="1400" b="1" dirty="0"/>
              <a:t>Variables</a:t>
            </a:r>
            <a:r>
              <a:rPr lang="en-GB" sz="1400" dirty="0"/>
              <a:t> can start with a number, but they must be entirely composed of that number; for example,</a:t>
            </a:r>
            <a:r>
              <a:rPr lang="en-GB" sz="2000" b="1" dirty="0"/>
              <a:t> </a:t>
            </a:r>
            <a:r>
              <a:rPr lang="en-GB" sz="2000" b="1" dirty="0">
                <a:solidFill>
                  <a:srgbClr val="FF0000"/>
                </a:solidFill>
              </a:rPr>
              <a:t>$123</a:t>
            </a:r>
            <a:r>
              <a:rPr lang="en-GB" sz="1400" dirty="0"/>
              <a:t> is valid, </a:t>
            </a:r>
            <a:r>
              <a:rPr lang="en-GB" sz="1400" b="1" u="sng" dirty="0" smtClean="0"/>
              <a:t>but </a:t>
            </a:r>
            <a:r>
              <a:rPr lang="en-GB" sz="1400" b="1" u="sng" dirty="0" smtClean="0">
                <a:solidFill>
                  <a:srgbClr val="FF0000"/>
                </a:solidFill>
              </a:rPr>
              <a:t>$</a:t>
            </a:r>
            <a:r>
              <a:rPr lang="en-GB" sz="1400" b="1" u="sng" dirty="0">
                <a:solidFill>
                  <a:srgbClr val="FF0000"/>
                </a:solidFill>
              </a:rPr>
              <a:t>1var</a:t>
            </a:r>
            <a:r>
              <a:rPr lang="en-GB" sz="1400" b="1" u="sng" dirty="0"/>
              <a:t> is not</a:t>
            </a:r>
            <a:r>
              <a:rPr lang="en-GB" sz="1400" b="1" u="sng" dirty="0" smtClean="0"/>
              <a:t>.</a:t>
            </a:r>
          </a:p>
          <a:p>
            <a:r>
              <a:rPr lang="en-GB" sz="1400" b="1" dirty="0"/>
              <a:t>Variable</a:t>
            </a:r>
            <a:r>
              <a:rPr lang="en-GB" sz="1400" dirty="0"/>
              <a:t> names that start with anything other than a letter, digit, or underscore are generally reserved for special use by </a:t>
            </a:r>
            <a:r>
              <a:rPr lang="en-GB" sz="1400" dirty="0" smtClean="0"/>
              <a:t>Perl.</a:t>
            </a:r>
          </a:p>
          <a:p>
            <a:r>
              <a:rPr lang="en-GB" sz="1400" b="1" dirty="0"/>
              <a:t>Variable</a:t>
            </a:r>
            <a:r>
              <a:rPr lang="en-GB" sz="1400" dirty="0"/>
              <a:t> names are case sensitive; </a:t>
            </a:r>
            <a:r>
              <a:rPr lang="en-GB" sz="1400" b="1" dirty="0"/>
              <a:t>$foo</a:t>
            </a:r>
            <a:r>
              <a:rPr lang="en-GB" sz="1400" dirty="0"/>
              <a:t>, </a:t>
            </a:r>
            <a:r>
              <a:rPr lang="en-GB" sz="1400" b="1" dirty="0"/>
              <a:t>$FOO</a:t>
            </a:r>
            <a:r>
              <a:rPr lang="en-GB" sz="1400" dirty="0"/>
              <a:t>, and </a:t>
            </a:r>
            <a:r>
              <a:rPr lang="en-GB" sz="1400" b="1" dirty="0"/>
              <a:t>$</a:t>
            </a:r>
            <a:r>
              <a:rPr lang="en-GB" sz="1400" b="1" dirty="0" err="1"/>
              <a:t>fOo</a:t>
            </a:r>
            <a:r>
              <a:rPr lang="en-GB" sz="1400" dirty="0"/>
              <a:t> are all separate variables as far as Perl is concerned</a:t>
            </a:r>
            <a:r>
              <a:rPr lang="en-GB" sz="1400" dirty="0" smtClean="0"/>
              <a:t>.</a:t>
            </a:r>
          </a:p>
          <a:p>
            <a:r>
              <a:rPr lang="en-GB" sz="1400" dirty="0"/>
              <a:t>As an unwritten (and therefore unenforced) rule, </a:t>
            </a:r>
            <a:r>
              <a:rPr lang="en-GB" sz="1400" b="1" dirty="0"/>
              <a:t>names all in uppercase are constants</a:t>
            </a:r>
            <a:r>
              <a:rPr lang="en-GB" sz="1400" dirty="0" smtClean="0"/>
              <a:t>.</a:t>
            </a:r>
          </a:p>
          <a:p>
            <a:r>
              <a:rPr lang="en-GB" sz="1400" b="1" dirty="0"/>
              <a:t>Namespaces</a:t>
            </a:r>
            <a:r>
              <a:rPr lang="en-GB" sz="1400" dirty="0"/>
              <a:t> are separate for each variable type—the </a:t>
            </a:r>
            <a:r>
              <a:rPr lang="en-GB" sz="1400" dirty="0" smtClean="0"/>
              <a:t>variables </a:t>
            </a:r>
            <a:r>
              <a:rPr lang="en-GB" sz="1400" b="1" dirty="0" smtClean="0">
                <a:solidFill>
                  <a:srgbClr val="FF0000"/>
                </a:solidFill>
              </a:rPr>
              <a:t>$</a:t>
            </a:r>
            <a:r>
              <a:rPr lang="en-GB" sz="1400" b="1" dirty="0" err="1">
                <a:solidFill>
                  <a:srgbClr val="FF0000"/>
                </a:solidFill>
              </a:rPr>
              <a:t>var</a:t>
            </a:r>
            <a:r>
              <a:rPr lang="en-GB" sz="1400" dirty="0"/>
              <a:t>, </a:t>
            </a:r>
            <a:r>
              <a:rPr lang="en-GB" sz="1400" b="1" dirty="0">
                <a:solidFill>
                  <a:srgbClr val="7030A0"/>
                </a:solidFill>
              </a:rPr>
              <a:t>@</a:t>
            </a:r>
            <a:r>
              <a:rPr lang="en-GB" sz="1400" b="1" dirty="0" err="1">
                <a:solidFill>
                  <a:srgbClr val="7030A0"/>
                </a:solidFill>
              </a:rPr>
              <a:t>var</a:t>
            </a:r>
            <a:r>
              <a:rPr lang="en-GB" sz="1400" dirty="0"/>
              <a:t>, and </a:t>
            </a:r>
            <a:r>
              <a:rPr lang="en-GB" sz="1400" b="1" dirty="0">
                <a:solidFill>
                  <a:schemeClr val="accent3">
                    <a:lumMod val="50000"/>
                  </a:schemeClr>
                </a:solidFill>
              </a:rPr>
              <a:t>%</a:t>
            </a:r>
            <a:r>
              <a:rPr lang="en-GB" sz="1400" b="1" dirty="0" err="1">
                <a:solidFill>
                  <a:schemeClr val="accent3">
                    <a:lumMod val="50000"/>
                  </a:schemeClr>
                </a:solidFill>
              </a:rPr>
              <a:t>var</a:t>
            </a:r>
            <a:r>
              <a:rPr lang="en-GB" sz="1400" dirty="0"/>
              <a:t> are all different variables in their own </a:t>
            </a:r>
            <a:r>
              <a:rPr lang="en-GB" sz="1400" dirty="0" smtClean="0"/>
              <a:t>right.  FUNDAMENTALS </a:t>
            </a:r>
            <a:r>
              <a:rPr lang="en-GB" sz="1400" dirty="0"/>
              <a:t>In situations where a variable name might get confused with other data (such as when embedded within a string), you can use </a:t>
            </a:r>
            <a:r>
              <a:rPr lang="en-GB" sz="1400" b="1" dirty="0"/>
              <a:t>braces to quote the name</a:t>
            </a:r>
            <a:r>
              <a:rPr lang="en-GB" sz="1400" dirty="0"/>
              <a:t>. For example, </a:t>
            </a:r>
            <a:r>
              <a:rPr lang="en-GB" sz="1400" b="1" dirty="0">
                <a:solidFill>
                  <a:srgbClr val="FF0000"/>
                </a:solidFill>
              </a:rPr>
              <a:t>${name}, </a:t>
            </a:r>
            <a:r>
              <a:rPr lang="en-GB" sz="1400" b="1" dirty="0" smtClean="0">
                <a:solidFill>
                  <a:srgbClr val="FF0000"/>
                </a:solidFill>
              </a:rPr>
              <a:t> </a:t>
            </a:r>
            <a:r>
              <a:rPr lang="en-GB" sz="1400" dirty="0" smtClean="0"/>
              <a:t>or </a:t>
            </a:r>
            <a:r>
              <a:rPr lang="en-GB" sz="1400" b="1" dirty="0">
                <a:solidFill>
                  <a:schemeClr val="accent3">
                    <a:lumMod val="50000"/>
                  </a:schemeClr>
                </a:solidFill>
              </a:rPr>
              <a:t>%{hash</a:t>
            </a:r>
            <a:r>
              <a:rPr lang="en-GB" sz="1400" b="1" dirty="0" smtClean="0">
                <a:solidFill>
                  <a:schemeClr val="accent3">
                    <a:lumMod val="50000"/>
                  </a:schemeClr>
                </a:solidFill>
              </a:rPr>
              <a:t>}.</a:t>
            </a:r>
          </a:p>
          <a:p>
            <a:r>
              <a:rPr lang="en-GB" sz="1400" dirty="0"/>
              <a:t>Limited to 255 </a:t>
            </a:r>
            <a:r>
              <a:rPr lang="en-GB" sz="1400" dirty="0" smtClean="0"/>
              <a:t>characters</a:t>
            </a:r>
          </a:p>
        </p:txBody>
      </p:sp>
      <p:sp>
        <p:nvSpPr>
          <p:cNvPr id="3" name="Title 2"/>
          <p:cNvSpPr>
            <a:spLocks noGrp="1"/>
          </p:cNvSpPr>
          <p:nvPr>
            <p:ph type="title"/>
          </p:nvPr>
        </p:nvSpPr>
        <p:spPr/>
        <p:txBody>
          <a:bodyPr/>
          <a:lstStyle/>
          <a:p>
            <a:r>
              <a:rPr lang="en-GB" dirty="0" smtClean="0"/>
              <a:t>VALID VARIABLE NAMES</a:t>
            </a:r>
            <a:endParaRPr lang="en-GB" dirty="0"/>
          </a:p>
        </p:txBody>
      </p:sp>
    </p:spTree>
    <p:extLst>
      <p:ext uri="{BB962C8B-B14F-4D97-AF65-F5344CB8AC3E}">
        <p14:creationId xmlns:p14="http://schemas.microsoft.com/office/powerpoint/2010/main" val="387120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lgn="ctr">
              <a:buNone/>
            </a:pPr>
            <a:r>
              <a:rPr lang="en-GB" sz="2600" dirty="0" smtClean="0"/>
              <a:t>A </a:t>
            </a:r>
            <a:r>
              <a:rPr lang="en-GB" sz="2600" b="1" dirty="0" smtClean="0">
                <a:solidFill>
                  <a:srgbClr val="FF0000"/>
                </a:solidFill>
              </a:rPr>
              <a:t>S</a:t>
            </a:r>
            <a:r>
              <a:rPr lang="en-GB" sz="2600" b="1" dirty="0" smtClean="0"/>
              <a:t>calar</a:t>
            </a:r>
            <a:r>
              <a:rPr lang="en-GB" sz="2600" dirty="0" smtClean="0"/>
              <a:t> </a:t>
            </a:r>
            <a:r>
              <a:rPr lang="en-GB" sz="2600" dirty="0" smtClean="0"/>
              <a:t>(</a:t>
            </a:r>
            <a:r>
              <a:rPr lang="en-GB" sz="2600" dirty="0" smtClean="0">
                <a:solidFill>
                  <a:srgbClr val="FF0000"/>
                </a:solidFill>
              </a:rPr>
              <a:t>$</a:t>
            </a:r>
            <a:r>
              <a:rPr lang="en-GB" sz="2600" dirty="0" smtClean="0"/>
              <a:t>) variable </a:t>
            </a:r>
            <a:r>
              <a:rPr lang="en-GB" sz="2600" dirty="0" smtClean="0"/>
              <a:t>can be named in anyway that does not start with a numeric digit and does not hold certain meta-characters.</a:t>
            </a:r>
          </a:p>
          <a:p>
            <a:pPr marL="0" indent="0" algn="ctr">
              <a:buNone/>
            </a:pPr>
            <a:endParaRPr lang="en-GB" sz="600" dirty="0" smtClean="0"/>
          </a:p>
          <a:p>
            <a:pPr marL="0" indent="0">
              <a:buNone/>
            </a:pPr>
            <a:r>
              <a:rPr lang="en-GB" sz="1300" b="1" dirty="0" smtClean="0">
                <a:solidFill>
                  <a:srgbClr val="C00000"/>
                </a:solidFill>
              </a:rPr>
              <a:t>my $x </a:t>
            </a:r>
            <a:r>
              <a:rPr lang="en-GB" sz="1300" b="1" dirty="0" smtClean="0"/>
              <a:t>= 1 ;</a:t>
            </a:r>
            <a:r>
              <a:rPr lang="en-GB" sz="1300" dirty="0" smtClean="0"/>
              <a:t>			</a:t>
            </a:r>
            <a:r>
              <a:rPr lang="en-GB" sz="1300" b="1" i="1" dirty="0" smtClean="0">
                <a:solidFill>
                  <a:schemeClr val="tx1">
                    <a:lumMod val="95000"/>
                    <a:lumOff val="5000"/>
                  </a:schemeClr>
                </a:solidFill>
              </a:rPr>
              <a:t>Type = Numeric</a:t>
            </a:r>
          </a:p>
          <a:p>
            <a:pPr marL="0" indent="0">
              <a:buNone/>
            </a:pPr>
            <a:r>
              <a:rPr lang="en-GB" sz="1300" b="1" dirty="0">
                <a:solidFill>
                  <a:srgbClr val="C00000"/>
                </a:solidFill>
              </a:rPr>
              <a:t>m</a:t>
            </a:r>
            <a:r>
              <a:rPr lang="en-GB" sz="1300" b="1" dirty="0" smtClean="0">
                <a:solidFill>
                  <a:srgbClr val="C00000"/>
                </a:solidFill>
              </a:rPr>
              <a:t>y $y </a:t>
            </a:r>
            <a:r>
              <a:rPr lang="en-GB" sz="1300" b="1" dirty="0" smtClean="0"/>
              <a:t>= 1.0001 ;	</a:t>
            </a:r>
            <a:r>
              <a:rPr lang="en-GB" sz="1300" dirty="0" smtClean="0"/>
              <a:t>	</a:t>
            </a:r>
            <a:r>
              <a:rPr lang="en-GB" sz="1300" b="1" i="1" dirty="0">
                <a:solidFill>
                  <a:schemeClr val="tx1">
                    <a:lumMod val="95000"/>
                    <a:lumOff val="5000"/>
                  </a:schemeClr>
                </a:solidFill>
              </a:rPr>
              <a:t>Type = Numeric</a:t>
            </a:r>
          </a:p>
          <a:p>
            <a:pPr marL="0" indent="0">
              <a:buNone/>
            </a:pPr>
            <a:r>
              <a:rPr lang="en-GB" sz="1300" b="1" dirty="0">
                <a:solidFill>
                  <a:srgbClr val="C00000"/>
                </a:solidFill>
              </a:rPr>
              <a:t>m</a:t>
            </a:r>
            <a:r>
              <a:rPr lang="en-GB" sz="1300" b="1" dirty="0" smtClean="0">
                <a:solidFill>
                  <a:srgbClr val="C00000"/>
                </a:solidFill>
              </a:rPr>
              <a:t>y $chimp </a:t>
            </a:r>
            <a:r>
              <a:rPr lang="en-GB" sz="1300" b="1" dirty="0" smtClean="0"/>
              <a:t>= “chimps”;</a:t>
            </a:r>
            <a:r>
              <a:rPr lang="en-GB" sz="1300" dirty="0" smtClean="0"/>
              <a:t>		</a:t>
            </a:r>
            <a:r>
              <a:rPr lang="en-GB" sz="1300" b="1" i="1" dirty="0" smtClean="0">
                <a:solidFill>
                  <a:schemeClr val="tx1">
                    <a:lumMod val="95000"/>
                    <a:lumOff val="5000"/>
                  </a:schemeClr>
                </a:solidFill>
              </a:rPr>
              <a:t>Type = String - </a:t>
            </a:r>
            <a:r>
              <a:rPr lang="en-GB" sz="1300" b="1" i="1" dirty="0">
                <a:solidFill>
                  <a:schemeClr val="tx1">
                    <a:lumMod val="95000"/>
                    <a:lumOff val="5000"/>
                  </a:schemeClr>
                </a:solidFill>
              </a:rPr>
              <a:t>Alpha-numeric characters</a:t>
            </a:r>
            <a:r>
              <a:rPr lang="en-GB" sz="1300" b="1" dirty="0" smtClean="0">
                <a:solidFill>
                  <a:schemeClr val="tx1">
                    <a:lumMod val="95000"/>
                    <a:lumOff val="5000"/>
                  </a:schemeClr>
                </a:solidFill>
              </a:rPr>
              <a:t>.</a:t>
            </a:r>
          </a:p>
          <a:p>
            <a:pPr marL="0" indent="0">
              <a:buNone/>
            </a:pPr>
            <a:r>
              <a:rPr lang="en-GB" sz="1300" b="1" dirty="0">
                <a:solidFill>
                  <a:srgbClr val="C00000"/>
                </a:solidFill>
              </a:rPr>
              <a:t>m</a:t>
            </a:r>
            <a:r>
              <a:rPr lang="en-GB" sz="1300" b="1" dirty="0" smtClean="0">
                <a:solidFill>
                  <a:srgbClr val="C00000"/>
                </a:solidFill>
              </a:rPr>
              <a:t>y $z </a:t>
            </a:r>
            <a:r>
              <a:rPr lang="en-GB" sz="1300" b="1" dirty="0" smtClean="0"/>
              <a:t>= “</a:t>
            </a:r>
            <a:r>
              <a:rPr lang="en-GB" sz="1100" dirty="0"/>
              <a:t>When programming, we store the variables in our computer's memory, but the computer has to know what kind of </a:t>
            </a:r>
            <a:r>
              <a:rPr lang="en-GB" sz="1100" u="sng" dirty="0"/>
              <a:t>data</a:t>
            </a:r>
            <a:r>
              <a:rPr lang="en-GB" sz="1100" dirty="0"/>
              <a:t> we want to store in them, since it is not going to occupy the same amount of memory to store a simple number than to store a single letter or a large number, and they are not going to be interpreted the same way</a:t>
            </a:r>
            <a:r>
              <a:rPr lang="en-GB" sz="1100" dirty="0" smtClean="0"/>
              <a:t>.” </a:t>
            </a:r>
            <a:r>
              <a:rPr lang="en-GB" sz="1300" b="1" i="1" dirty="0" smtClean="0">
                <a:solidFill>
                  <a:schemeClr val="tx1">
                    <a:lumMod val="95000"/>
                    <a:lumOff val="5000"/>
                  </a:schemeClr>
                </a:solidFill>
              </a:rPr>
              <a:t>Type </a:t>
            </a:r>
            <a:r>
              <a:rPr lang="en-GB" sz="1300" b="1" i="1" dirty="0" smtClean="0">
                <a:solidFill>
                  <a:schemeClr val="tx1">
                    <a:lumMod val="95000"/>
                    <a:lumOff val="5000"/>
                  </a:schemeClr>
                </a:solidFill>
              </a:rPr>
              <a:t>= String - Alpha-numeric characters</a:t>
            </a:r>
            <a:r>
              <a:rPr lang="en-GB" sz="1300" i="1" dirty="0" smtClean="0">
                <a:solidFill>
                  <a:schemeClr val="tx1">
                    <a:lumMod val="95000"/>
                    <a:lumOff val="5000"/>
                  </a:schemeClr>
                </a:solidFill>
              </a:rPr>
              <a:t>.</a:t>
            </a:r>
          </a:p>
          <a:p>
            <a:pPr marL="0" indent="0">
              <a:buNone/>
            </a:pPr>
            <a:r>
              <a:rPr lang="en-GB" sz="1300" b="1" dirty="0">
                <a:solidFill>
                  <a:srgbClr val="C00000"/>
                </a:solidFill>
              </a:rPr>
              <a:t>m</a:t>
            </a:r>
            <a:r>
              <a:rPr lang="en-GB" sz="1300" b="1" dirty="0" smtClean="0">
                <a:solidFill>
                  <a:srgbClr val="C00000"/>
                </a:solidFill>
              </a:rPr>
              <a:t>y $key </a:t>
            </a:r>
            <a:r>
              <a:rPr lang="en-GB" sz="1300" b="1" dirty="0"/>
              <a:t>= “</a:t>
            </a:r>
            <a:r>
              <a:rPr lang="en-GB" sz="1100" dirty="0"/>
              <a:t>trhch4slssd001b,10.147.0.11 </a:t>
            </a:r>
            <a:r>
              <a:rPr lang="en-GB" sz="1100" dirty="0" err="1"/>
              <a:t>ssh-rsa</a:t>
            </a:r>
            <a:r>
              <a:rPr lang="en-GB" sz="1100" dirty="0"/>
              <a:t> </a:t>
            </a:r>
            <a:r>
              <a:rPr lang="en-GB" sz="1100" dirty="0" smtClean="0"/>
              <a:t>AAAAB3NzaC1yc2EAAAABIwAAAQEA1INqegRmMpe9hYYOn3V5aiERoKYqoD9TFAv3dsCYohedW0Tk5WSxQ7VyvJCqlR3pPQ5XYle9TX/z1LPf0VScyawlZMRhX0kJO/3KL0v9gQrcuhEKRR1kpUWHbBzBH092b86XXTV/nnkMB5kGF4f9s0oilyB4BDIzvd1gFiRyyUMGtbPkM1y9Tyhc6GFZG847fPtOBcvi0tnr9ptbsdM3WjzbqEA8IRnLR9jA5+rpHb73JA+puUdkP7ekVZiroQVQ==“; </a:t>
            </a:r>
            <a:r>
              <a:rPr lang="en-GB" sz="1300" b="1" i="1" dirty="0" smtClean="0">
                <a:solidFill>
                  <a:schemeClr val="tx1">
                    <a:lumMod val="95000"/>
                    <a:lumOff val="5000"/>
                  </a:schemeClr>
                </a:solidFill>
              </a:rPr>
              <a:t>Type </a:t>
            </a:r>
            <a:r>
              <a:rPr lang="en-GB" sz="1300" b="1" i="1" dirty="0">
                <a:solidFill>
                  <a:schemeClr val="tx1">
                    <a:lumMod val="95000"/>
                    <a:lumOff val="5000"/>
                  </a:schemeClr>
                </a:solidFill>
              </a:rPr>
              <a:t>= Alpha-numeric characters</a:t>
            </a:r>
            <a:r>
              <a:rPr lang="en-GB" sz="1300" b="1" i="1" dirty="0" smtClean="0">
                <a:solidFill>
                  <a:schemeClr val="tx1">
                    <a:lumMod val="95000"/>
                    <a:lumOff val="5000"/>
                  </a:schemeClr>
                </a:solidFill>
              </a:rPr>
              <a:t>.</a:t>
            </a:r>
          </a:p>
          <a:p>
            <a:pPr marL="0" indent="0">
              <a:buNone/>
            </a:pPr>
            <a:endParaRPr lang="en-GB" sz="1300" b="1" i="1" dirty="0" smtClean="0">
              <a:solidFill>
                <a:schemeClr val="tx1">
                  <a:lumMod val="95000"/>
                  <a:lumOff val="5000"/>
                </a:schemeClr>
              </a:solidFill>
            </a:endParaRPr>
          </a:p>
          <a:p>
            <a:pPr marL="0" indent="0">
              <a:buNone/>
            </a:pPr>
            <a:r>
              <a:rPr lang="en-GB" sz="1300" b="1" dirty="0">
                <a:solidFill>
                  <a:srgbClr val="C00000"/>
                </a:solidFill>
              </a:rPr>
              <a:t>m</a:t>
            </a:r>
            <a:r>
              <a:rPr lang="en-GB" sz="1300" b="1" dirty="0" smtClean="0">
                <a:solidFill>
                  <a:srgbClr val="C00000"/>
                </a:solidFill>
              </a:rPr>
              <a:t>y $revision</a:t>
            </a:r>
            <a:r>
              <a:rPr lang="en-GB" sz="1300" b="1" dirty="0" smtClean="0"/>
              <a:t>++; </a:t>
            </a:r>
            <a:r>
              <a:rPr lang="en-GB" sz="1300" dirty="0" smtClean="0"/>
              <a:t>		</a:t>
            </a:r>
            <a:r>
              <a:rPr lang="en-GB" sz="1300" b="1" i="1" dirty="0" smtClean="0">
                <a:solidFill>
                  <a:schemeClr val="tx1">
                    <a:lumMod val="95000"/>
                    <a:lumOff val="5000"/>
                  </a:schemeClr>
                </a:solidFill>
              </a:rPr>
              <a:t>Type </a:t>
            </a:r>
            <a:r>
              <a:rPr lang="en-GB" sz="1300" b="1" i="1" dirty="0">
                <a:solidFill>
                  <a:schemeClr val="tx1">
                    <a:lumMod val="95000"/>
                    <a:lumOff val="5000"/>
                  </a:schemeClr>
                </a:solidFill>
              </a:rPr>
              <a:t>= </a:t>
            </a:r>
            <a:r>
              <a:rPr lang="en-GB" sz="1300" b="1" i="1" dirty="0" smtClean="0">
                <a:solidFill>
                  <a:schemeClr val="tx1">
                    <a:lumMod val="95000"/>
                    <a:lumOff val="5000"/>
                  </a:schemeClr>
                </a:solidFill>
              </a:rPr>
              <a:t>Perl function on numeric variable</a:t>
            </a:r>
            <a:endParaRPr lang="en-GB" sz="1300" b="1" i="1" dirty="0">
              <a:solidFill>
                <a:schemeClr val="tx1">
                  <a:lumMod val="95000"/>
                  <a:lumOff val="5000"/>
                </a:schemeClr>
              </a:solidFill>
            </a:endParaRPr>
          </a:p>
        </p:txBody>
      </p:sp>
      <p:sp>
        <p:nvSpPr>
          <p:cNvPr id="3" name="Title 2"/>
          <p:cNvSpPr>
            <a:spLocks noGrp="1"/>
          </p:cNvSpPr>
          <p:nvPr>
            <p:ph type="title"/>
          </p:nvPr>
        </p:nvSpPr>
        <p:spPr/>
        <p:txBody>
          <a:bodyPr/>
          <a:lstStyle/>
          <a:p>
            <a:r>
              <a:rPr lang="en-GB" dirty="0" smtClean="0"/>
              <a:t>SCALAR VARIABLE</a:t>
            </a:r>
            <a:endParaRPr lang="en-GB" dirty="0"/>
          </a:p>
        </p:txBody>
      </p:sp>
    </p:spTree>
    <p:extLst>
      <p:ext uri="{BB962C8B-B14F-4D97-AF65-F5344CB8AC3E}">
        <p14:creationId xmlns:p14="http://schemas.microsoft.com/office/powerpoint/2010/main" val="975292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GB" sz="1700" b="1" dirty="0" smtClean="0"/>
              <a:t>my </a:t>
            </a:r>
            <a:r>
              <a:rPr lang="en-GB" sz="1700" b="1" dirty="0" smtClean="0">
                <a:solidFill>
                  <a:srgbClr val="C00000"/>
                </a:solidFill>
              </a:rPr>
              <a:t>$</a:t>
            </a:r>
            <a:r>
              <a:rPr lang="en-GB" sz="1700" b="1" dirty="0" smtClean="0">
                <a:solidFill>
                  <a:schemeClr val="accent1"/>
                </a:solidFill>
              </a:rPr>
              <a:t>x</a:t>
            </a:r>
            <a:r>
              <a:rPr lang="en-GB" sz="1700" b="1" dirty="0" smtClean="0">
                <a:solidFill>
                  <a:srgbClr val="C00000"/>
                </a:solidFill>
              </a:rPr>
              <a:t> </a:t>
            </a:r>
            <a:r>
              <a:rPr lang="en-GB" sz="1700" b="1" dirty="0" smtClean="0"/>
              <a:t>= 5;			</a:t>
            </a:r>
            <a:r>
              <a:rPr lang="en-GB" sz="1700" b="1" dirty="0"/>
              <a:t>	</a:t>
            </a:r>
            <a:r>
              <a:rPr lang="en-GB" sz="1700" b="1" dirty="0" smtClean="0">
                <a:solidFill>
                  <a:schemeClr val="tx1"/>
                </a:solidFill>
              </a:rPr>
              <a:t> </a:t>
            </a:r>
            <a:r>
              <a:rPr lang="en-GB" sz="1700" b="1" dirty="0">
                <a:solidFill>
                  <a:schemeClr val="tx1"/>
                </a:solidFill>
              </a:rPr>
              <a:t>~ Holds </a:t>
            </a:r>
            <a:r>
              <a:rPr lang="en-GB" sz="1700" b="1" dirty="0" smtClean="0">
                <a:solidFill>
                  <a:schemeClr val="tx1"/>
                </a:solidFill>
              </a:rPr>
              <a:t>5;</a:t>
            </a:r>
          </a:p>
          <a:p>
            <a:pPr marL="0" indent="0">
              <a:buNone/>
            </a:pPr>
            <a:r>
              <a:rPr lang="en-GB" sz="1700" b="1" dirty="0" smtClean="0"/>
              <a:t>my </a:t>
            </a:r>
            <a:r>
              <a:rPr lang="en-GB" sz="1700" b="1" dirty="0" smtClean="0">
                <a:solidFill>
                  <a:srgbClr val="C00000"/>
                </a:solidFill>
              </a:rPr>
              <a:t>$</a:t>
            </a:r>
            <a:r>
              <a:rPr lang="en-GB" sz="1700" b="1" dirty="0" smtClean="0">
                <a:solidFill>
                  <a:schemeClr val="accent1"/>
                </a:solidFill>
              </a:rPr>
              <a:t>y</a:t>
            </a:r>
            <a:r>
              <a:rPr lang="en-GB" sz="1700" b="1" dirty="0" smtClean="0">
                <a:solidFill>
                  <a:srgbClr val="C00000"/>
                </a:solidFill>
              </a:rPr>
              <a:t> </a:t>
            </a:r>
            <a:r>
              <a:rPr lang="en-GB" sz="1700" b="1" dirty="0" smtClean="0"/>
              <a:t>= </a:t>
            </a:r>
            <a:r>
              <a:rPr lang="en-GB" sz="1700" b="1" dirty="0" smtClean="0">
                <a:solidFill>
                  <a:srgbClr val="C00000"/>
                </a:solidFill>
              </a:rPr>
              <a:t>$</a:t>
            </a:r>
            <a:r>
              <a:rPr lang="en-GB" sz="1700" b="1" dirty="0" smtClean="0">
                <a:solidFill>
                  <a:schemeClr val="accent1"/>
                </a:solidFill>
              </a:rPr>
              <a:t>x</a:t>
            </a:r>
            <a:r>
              <a:rPr lang="en-GB" sz="1700" b="1" dirty="0" smtClean="0">
                <a:solidFill>
                  <a:srgbClr val="C00000"/>
                </a:solidFill>
              </a:rPr>
              <a:t> </a:t>
            </a:r>
            <a:r>
              <a:rPr lang="en-GB" sz="1700" b="1" dirty="0" smtClean="0"/>
              <a:t>* 5;			</a:t>
            </a:r>
            <a:r>
              <a:rPr lang="en-GB" sz="1700" b="1" dirty="0">
                <a:solidFill>
                  <a:schemeClr val="tx1"/>
                </a:solidFill>
              </a:rPr>
              <a:t> ~ </a:t>
            </a:r>
            <a:r>
              <a:rPr lang="en-GB" sz="1700" b="1" dirty="0" smtClean="0">
                <a:solidFill>
                  <a:schemeClr val="tx1"/>
                </a:solidFill>
              </a:rPr>
              <a:t>Holds sum of 5 times 5;</a:t>
            </a:r>
          </a:p>
          <a:p>
            <a:pPr marL="0" indent="0">
              <a:buNone/>
            </a:pPr>
            <a:r>
              <a:rPr lang="en-GB" sz="1700" b="1" dirty="0" smtClean="0"/>
              <a:t>my</a:t>
            </a:r>
            <a:r>
              <a:rPr lang="en-GB" sz="1700" b="1" dirty="0" smtClean="0">
                <a:solidFill>
                  <a:srgbClr val="C00000"/>
                </a:solidFill>
              </a:rPr>
              <a:t> $</a:t>
            </a:r>
            <a:r>
              <a:rPr lang="en-GB" sz="1700" b="1" dirty="0" smtClean="0">
                <a:solidFill>
                  <a:schemeClr val="accent1"/>
                </a:solidFill>
              </a:rPr>
              <a:t>z</a:t>
            </a:r>
            <a:r>
              <a:rPr lang="en-GB" sz="1700" b="1" dirty="0" smtClean="0">
                <a:solidFill>
                  <a:srgbClr val="C00000"/>
                </a:solidFill>
              </a:rPr>
              <a:t> </a:t>
            </a:r>
            <a:r>
              <a:rPr lang="en-GB" sz="1700" b="1" dirty="0" smtClean="0"/>
              <a:t>= </a:t>
            </a:r>
            <a:r>
              <a:rPr lang="en-GB" sz="1700" b="1" dirty="0" smtClean="0">
                <a:solidFill>
                  <a:srgbClr val="C00000"/>
                </a:solidFill>
              </a:rPr>
              <a:t>$</a:t>
            </a:r>
            <a:r>
              <a:rPr lang="en-GB" sz="1700" b="1" dirty="0" smtClean="0">
                <a:solidFill>
                  <a:schemeClr val="accent1"/>
                </a:solidFill>
              </a:rPr>
              <a:t>y</a:t>
            </a:r>
            <a:r>
              <a:rPr lang="en-GB" sz="1700" b="1" dirty="0" smtClean="0">
                <a:solidFill>
                  <a:srgbClr val="C00000"/>
                </a:solidFill>
              </a:rPr>
              <a:t> </a:t>
            </a:r>
            <a:r>
              <a:rPr lang="en-GB" sz="1700" b="1" dirty="0" smtClean="0"/>
              <a:t>* 5;			</a:t>
            </a:r>
            <a:r>
              <a:rPr lang="en-GB" sz="1700" b="1" dirty="0">
                <a:solidFill>
                  <a:schemeClr val="tx1"/>
                </a:solidFill>
              </a:rPr>
              <a:t> ~ </a:t>
            </a:r>
            <a:r>
              <a:rPr lang="en-GB" sz="1700" b="1" dirty="0" smtClean="0">
                <a:solidFill>
                  <a:schemeClr val="tx1"/>
                </a:solidFill>
              </a:rPr>
              <a:t>Holds sum of 25 times 5;</a:t>
            </a:r>
          </a:p>
          <a:p>
            <a:pPr marL="0" indent="0">
              <a:buNone/>
            </a:pPr>
            <a:r>
              <a:rPr lang="en-GB" sz="1700" b="1" dirty="0" smtClean="0"/>
              <a:t>print “X = </a:t>
            </a:r>
            <a:r>
              <a:rPr lang="en-GB" sz="1700" b="1" dirty="0" smtClean="0">
                <a:solidFill>
                  <a:srgbClr val="FF0000"/>
                </a:solidFill>
              </a:rPr>
              <a:t>$</a:t>
            </a:r>
            <a:r>
              <a:rPr lang="en-GB" sz="1700" b="1" dirty="0" smtClean="0"/>
              <a:t>x – Y = </a:t>
            </a:r>
            <a:r>
              <a:rPr lang="en-GB" sz="1700" b="1" dirty="0" smtClean="0">
                <a:solidFill>
                  <a:srgbClr val="FF0000"/>
                </a:solidFill>
              </a:rPr>
              <a:t>$</a:t>
            </a:r>
            <a:r>
              <a:rPr lang="en-GB" sz="1700" b="1" dirty="0" smtClean="0"/>
              <a:t>y – Z = </a:t>
            </a:r>
            <a:r>
              <a:rPr lang="en-GB" sz="1700" b="1" dirty="0" smtClean="0">
                <a:solidFill>
                  <a:srgbClr val="FF0000"/>
                </a:solidFill>
              </a:rPr>
              <a:t>$</a:t>
            </a:r>
            <a:r>
              <a:rPr lang="en-GB" sz="1700" b="1" dirty="0" smtClean="0"/>
              <a:t>z</a:t>
            </a:r>
            <a:r>
              <a:rPr lang="en-GB" sz="1700" b="1" dirty="0" smtClean="0">
                <a:solidFill>
                  <a:schemeClr val="tx1">
                    <a:lumMod val="75000"/>
                    <a:lumOff val="25000"/>
                  </a:schemeClr>
                </a:solidFill>
              </a:rPr>
              <a:t>\n</a:t>
            </a:r>
            <a:r>
              <a:rPr lang="en-GB" sz="1700" b="1" dirty="0" smtClean="0"/>
              <a:t>”;	</a:t>
            </a:r>
            <a:r>
              <a:rPr lang="pl-PL" sz="1700" b="1" dirty="0" smtClean="0"/>
              <a:t> </a:t>
            </a:r>
            <a:r>
              <a:rPr lang="en-GB" sz="1700" b="1" dirty="0" smtClean="0">
                <a:solidFill>
                  <a:schemeClr val="tx1"/>
                </a:solidFill>
              </a:rPr>
              <a:t>-&gt;</a:t>
            </a:r>
            <a:r>
              <a:rPr lang="en-GB" sz="1700" b="1" dirty="0" smtClean="0"/>
              <a:t> </a:t>
            </a:r>
            <a:r>
              <a:rPr lang="pl-PL" sz="1700" b="1" dirty="0" smtClean="0">
                <a:solidFill>
                  <a:schemeClr val="tx1"/>
                </a:solidFill>
              </a:rPr>
              <a:t>X </a:t>
            </a:r>
            <a:r>
              <a:rPr lang="pl-PL" sz="1700" b="1" dirty="0">
                <a:solidFill>
                  <a:schemeClr val="tx1"/>
                </a:solidFill>
              </a:rPr>
              <a:t>= 5 - Y = 25 - Z = 125</a:t>
            </a:r>
            <a:endParaRPr lang="en-GB" sz="1700" b="1" dirty="0" smtClean="0">
              <a:solidFill>
                <a:schemeClr val="tx1"/>
              </a:solidFill>
            </a:endParaRPr>
          </a:p>
          <a:p>
            <a:pPr marL="0" indent="0">
              <a:buNone/>
            </a:pPr>
            <a:endParaRPr lang="en-GB" sz="1700" b="1" dirty="0" smtClean="0"/>
          </a:p>
          <a:p>
            <a:pPr marL="0" indent="0">
              <a:buNone/>
            </a:pPr>
            <a:r>
              <a:rPr lang="en-GB" sz="1700" b="1" dirty="0"/>
              <a:t>m</a:t>
            </a:r>
            <a:r>
              <a:rPr lang="en-GB" sz="1700" b="1" dirty="0" smtClean="0"/>
              <a:t>y</a:t>
            </a:r>
            <a:r>
              <a:rPr lang="en-GB" sz="1700" b="1" dirty="0" smtClean="0">
                <a:solidFill>
                  <a:srgbClr val="C00000"/>
                </a:solidFill>
              </a:rPr>
              <a:t> $</a:t>
            </a:r>
            <a:r>
              <a:rPr lang="en-GB" sz="1700" b="1" dirty="0" smtClean="0">
                <a:solidFill>
                  <a:schemeClr val="accent1"/>
                </a:solidFill>
              </a:rPr>
              <a:t>NAME_2</a:t>
            </a:r>
            <a:r>
              <a:rPr lang="en-GB" sz="1700" b="1" dirty="0" smtClean="0">
                <a:solidFill>
                  <a:srgbClr val="C00000"/>
                </a:solidFill>
              </a:rPr>
              <a:t> </a:t>
            </a:r>
            <a:r>
              <a:rPr lang="en-GB" sz="1700" b="1" dirty="0" smtClean="0"/>
              <a:t>= “</a:t>
            </a:r>
            <a:r>
              <a:rPr lang="en-GB" sz="1700" i="1" dirty="0" smtClean="0"/>
              <a:t>Sargent Bilko</a:t>
            </a:r>
            <a:r>
              <a:rPr lang="en-GB" sz="1700" b="1" dirty="0" smtClean="0"/>
              <a:t>”;	</a:t>
            </a:r>
            <a:r>
              <a:rPr lang="en-GB" sz="1700" b="1" dirty="0"/>
              <a:t> </a:t>
            </a:r>
            <a:r>
              <a:rPr lang="en-GB" sz="1700" b="1" dirty="0" smtClean="0">
                <a:solidFill>
                  <a:schemeClr val="tx1"/>
                </a:solidFill>
              </a:rPr>
              <a:t>~ Holds “</a:t>
            </a:r>
            <a:r>
              <a:rPr lang="en-GB" sz="1700" i="1" dirty="0" smtClean="0">
                <a:solidFill>
                  <a:schemeClr val="tx1"/>
                </a:solidFill>
              </a:rPr>
              <a:t>Sargent Bilko</a:t>
            </a:r>
            <a:r>
              <a:rPr lang="en-GB" sz="1700" b="1" dirty="0" smtClean="0">
                <a:solidFill>
                  <a:schemeClr val="tx1"/>
                </a:solidFill>
              </a:rPr>
              <a:t>”</a:t>
            </a:r>
          </a:p>
          <a:p>
            <a:pPr marL="0" indent="0">
              <a:buNone/>
            </a:pPr>
            <a:r>
              <a:rPr lang="en-GB" sz="1700" b="1" dirty="0" smtClean="0">
                <a:solidFill>
                  <a:srgbClr val="7030A0"/>
                </a:solidFill>
              </a:rPr>
              <a:t>print “$name\n”;</a:t>
            </a:r>
            <a:r>
              <a:rPr lang="en-GB" sz="1700" b="1" dirty="0" smtClean="0"/>
              <a:t>			</a:t>
            </a:r>
            <a:r>
              <a:rPr lang="en-GB" sz="1700" b="1" dirty="0">
                <a:solidFill>
                  <a:schemeClr val="tx1"/>
                </a:solidFill>
              </a:rPr>
              <a:t> -&gt;</a:t>
            </a:r>
            <a:r>
              <a:rPr lang="en-GB" sz="1700" b="1" dirty="0"/>
              <a:t> </a:t>
            </a:r>
            <a:r>
              <a:rPr lang="en-GB" sz="1700" b="1" dirty="0">
                <a:solidFill>
                  <a:schemeClr val="tx1"/>
                </a:solidFill>
              </a:rPr>
              <a:t>Sargent </a:t>
            </a:r>
            <a:r>
              <a:rPr lang="en-GB" sz="1700" b="1" dirty="0" err="1">
                <a:solidFill>
                  <a:schemeClr val="tx1"/>
                </a:solidFill>
              </a:rPr>
              <a:t>Bilko</a:t>
            </a:r>
            <a:endParaRPr lang="en-GB" sz="1700" b="1" dirty="0" smtClean="0">
              <a:solidFill>
                <a:schemeClr val="tx1"/>
              </a:solidFill>
            </a:endParaRPr>
          </a:p>
          <a:p>
            <a:pPr marL="0" indent="0">
              <a:buNone/>
            </a:pPr>
            <a:endParaRPr lang="en-GB" sz="1700" b="1" dirty="0" smtClean="0"/>
          </a:p>
          <a:p>
            <a:pPr marL="0" indent="0">
              <a:buNone/>
            </a:pPr>
            <a:r>
              <a:rPr lang="en-GB" sz="1700" b="1" dirty="0"/>
              <a:t>m</a:t>
            </a:r>
            <a:r>
              <a:rPr lang="en-GB" sz="1700" b="1" dirty="0" smtClean="0"/>
              <a:t>y</a:t>
            </a:r>
            <a:r>
              <a:rPr lang="en-GB" sz="1700" b="1" dirty="0" smtClean="0">
                <a:solidFill>
                  <a:srgbClr val="C00000"/>
                </a:solidFill>
              </a:rPr>
              <a:t> $</a:t>
            </a:r>
            <a:r>
              <a:rPr lang="en-GB" sz="1700" b="1" dirty="0" smtClean="0">
                <a:solidFill>
                  <a:schemeClr val="accent1"/>
                </a:solidFill>
              </a:rPr>
              <a:t>hostname</a:t>
            </a:r>
            <a:r>
              <a:rPr lang="en-GB" sz="1700" b="1" dirty="0" smtClean="0">
                <a:solidFill>
                  <a:srgbClr val="C00000"/>
                </a:solidFill>
              </a:rPr>
              <a:t> </a:t>
            </a:r>
            <a:r>
              <a:rPr lang="en-GB" sz="1700" b="1" dirty="0" smtClean="0"/>
              <a:t>= `hostname`;		</a:t>
            </a:r>
            <a:r>
              <a:rPr lang="en-GB" sz="1700" b="1" dirty="0">
                <a:solidFill>
                  <a:schemeClr val="tx1"/>
                </a:solidFill>
              </a:rPr>
              <a:t> ~ </a:t>
            </a:r>
            <a:r>
              <a:rPr lang="en-GB" sz="1700" b="1" dirty="0" smtClean="0">
                <a:solidFill>
                  <a:schemeClr val="tx1"/>
                </a:solidFill>
              </a:rPr>
              <a:t>Holds output of </a:t>
            </a:r>
            <a:r>
              <a:rPr lang="en-GB" sz="1700" b="1" dirty="0" err="1" smtClean="0">
                <a:solidFill>
                  <a:schemeClr val="tx1"/>
                </a:solidFill>
              </a:rPr>
              <a:t>cmd</a:t>
            </a:r>
            <a:r>
              <a:rPr lang="en-GB" sz="1700" b="1" dirty="0" smtClean="0">
                <a:solidFill>
                  <a:schemeClr val="tx1"/>
                </a:solidFill>
              </a:rPr>
              <a:t> `</a:t>
            </a:r>
            <a:r>
              <a:rPr lang="en-GB" sz="1700" b="1" dirty="0" smtClean="0">
                <a:solidFill>
                  <a:schemeClr val="accent4"/>
                </a:solidFill>
              </a:rPr>
              <a:t>hostname</a:t>
            </a:r>
            <a:r>
              <a:rPr lang="en-GB" sz="1700" b="1" dirty="0" smtClean="0">
                <a:solidFill>
                  <a:schemeClr val="tx1"/>
                </a:solidFill>
              </a:rPr>
              <a:t>`</a:t>
            </a:r>
          </a:p>
          <a:p>
            <a:pPr marL="0" indent="0">
              <a:buNone/>
            </a:pPr>
            <a:r>
              <a:rPr lang="en-GB" sz="1700" b="1" dirty="0" smtClean="0">
                <a:solidFill>
                  <a:srgbClr val="7030A0"/>
                </a:solidFill>
              </a:rPr>
              <a:t>print </a:t>
            </a:r>
            <a:r>
              <a:rPr lang="en-GB" sz="1700" b="1" dirty="0">
                <a:solidFill>
                  <a:srgbClr val="FF0000"/>
                </a:solidFill>
              </a:rPr>
              <a:t>$</a:t>
            </a:r>
            <a:r>
              <a:rPr lang="en-GB" sz="1700" b="1" dirty="0">
                <a:solidFill>
                  <a:srgbClr val="7030A0"/>
                </a:solidFill>
              </a:rPr>
              <a:t>hostname, “\n</a:t>
            </a:r>
            <a:r>
              <a:rPr lang="en-GB" sz="1700" b="1" dirty="0" smtClean="0">
                <a:solidFill>
                  <a:srgbClr val="7030A0"/>
                </a:solidFill>
              </a:rPr>
              <a:t>”;</a:t>
            </a:r>
            <a:r>
              <a:rPr lang="en-GB" sz="1700" b="1" dirty="0" smtClean="0"/>
              <a:t>		</a:t>
            </a:r>
            <a:r>
              <a:rPr lang="en-GB" sz="1700" b="1" dirty="0">
                <a:solidFill>
                  <a:schemeClr val="tx1"/>
                </a:solidFill>
              </a:rPr>
              <a:t> -&gt;</a:t>
            </a:r>
            <a:r>
              <a:rPr lang="en-GB" sz="1700" b="1" dirty="0"/>
              <a:t> </a:t>
            </a:r>
            <a:r>
              <a:rPr lang="en-GB" sz="1700" b="1" dirty="0">
                <a:solidFill>
                  <a:schemeClr val="accent4">
                    <a:lumMod val="75000"/>
                  </a:schemeClr>
                </a:solidFill>
              </a:rPr>
              <a:t>trhlo4susbd001a</a:t>
            </a:r>
            <a:r>
              <a:rPr lang="en-GB" sz="1600" b="1" dirty="0" smtClean="0"/>
              <a:t>	</a:t>
            </a:r>
            <a:r>
              <a:rPr lang="en-GB" sz="1600" dirty="0" smtClean="0"/>
              <a:t>	</a:t>
            </a:r>
          </a:p>
        </p:txBody>
      </p:sp>
      <p:sp>
        <p:nvSpPr>
          <p:cNvPr id="3" name="Title 2"/>
          <p:cNvSpPr>
            <a:spLocks noGrp="1"/>
          </p:cNvSpPr>
          <p:nvPr>
            <p:ph type="title"/>
          </p:nvPr>
        </p:nvSpPr>
        <p:spPr/>
        <p:txBody>
          <a:bodyPr/>
          <a:lstStyle/>
          <a:p>
            <a:r>
              <a:rPr lang="en-GB" dirty="0" smtClean="0"/>
              <a:t>SCALAR EXAMPLES</a:t>
            </a:r>
            <a:endParaRPr lang="en-GB" dirty="0"/>
          </a:p>
        </p:txBody>
      </p:sp>
    </p:spTree>
    <p:extLst>
      <p:ext uri="{BB962C8B-B14F-4D97-AF65-F5344CB8AC3E}">
        <p14:creationId xmlns:p14="http://schemas.microsoft.com/office/powerpoint/2010/main" val="2273990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GB" dirty="0" smtClean="0"/>
              <a:t>An </a:t>
            </a:r>
            <a:r>
              <a:rPr lang="en-GB" b="1" dirty="0" smtClean="0">
                <a:solidFill>
                  <a:srgbClr val="7030A0"/>
                </a:solidFill>
              </a:rPr>
              <a:t>Array</a:t>
            </a:r>
            <a:r>
              <a:rPr lang="en-GB" dirty="0" smtClean="0">
                <a:solidFill>
                  <a:srgbClr val="7030A0"/>
                </a:solidFill>
              </a:rPr>
              <a:t> </a:t>
            </a:r>
            <a:r>
              <a:rPr lang="en-GB" dirty="0"/>
              <a:t>variable can be named in anyway that does not start with a </a:t>
            </a:r>
            <a:r>
              <a:rPr lang="en-GB" dirty="0" smtClean="0"/>
              <a:t>numeric </a:t>
            </a:r>
            <a:r>
              <a:rPr lang="en-GB" dirty="0"/>
              <a:t>digit and does not hold certain meta-characters</a:t>
            </a:r>
            <a:r>
              <a:rPr lang="en-GB" dirty="0" smtClean="0"/>
              <a:t>.</a:t>
            </a:r>
          </a:p>
          <a:p>
            <a:pPr marL="0" indent="0" algn="ctr">
              <a:buNone/>
            </a:pPr>
            <a:endParaRPr lang="en-GB" sz="600" dirty="0" smtClean="0"/>
          </a:p>
          <a:p>
            <a:pPr marL="0" indent="0">
              <a:buNone/>
            </a:pPr>
            <a:r>
              <a:rPr lang="en-GB" sz="1200" b="1" dirty="0"/>
              <a:t>m</a:t>
            </a:r>
            <a:r>
              <a:rPr lang="en-GB" sz="1200" b="1" dirty="0" smtClean="0"/>
              <a:t>y</a:t>
            </a:r>
            <a:r>
              <a:rPr lang="en-GB" sz="1200" b="1" dirty="0" smtClean="0">
                <a:solidFill>
                  <a:srgbClr val="C00000"/>
                </a:solidFill>
              </a:rPr>
              <a:t> </a:t>
            </a:r>
            <a:r>
              <a:rPr lang="en-GB" sz="1200" b="1" dirty="0" smtClean="0">
                <a:solidFill>
                  <a:srgbClr val="7030A0"/>
                </a:solidFill>
              </a:rPr>
              <a:t>@</a:t>
            </a:r>
            <a:r>
              <a:rPr lang="en-GB" sz="1200" b="1" dirty="0" smtClean="0">
                <a:solidFill>
                  <a:srgbClr val="FF0000"/>
                </a:solidFill>
              </a:rPr>
              <a:t>x</a:t>
            </a:r>
            <a:r>
              <a:rPr lang="en-GB" sz="1200" b="1" dirty="0" smtClean="0">
                <a:solidFill>
                  <a:srgbClr val="C00000"/>
                </a:solidFill>
              </a:rPr>
              <a:t> </a:t>
            </a:r>
            <a:r>
              <a:rPr lang="en-GB" sz="1200" b="1" dirty="0" smtClean="0"/>
              <a:t>= qw(bing bang bong); </a:t>
            </a:r>
          </a:p>
          <a:p>
            <a:pPr marL="0" indent="0">
              <a:buNone/>
            </a:pPr>
            <a:endParaRPr lang="en-GB" sz="1200" b="1" dirty="0" smtClean="0"/>
          </a:p>
          <a:p>
            <a:pPr marL="0" indent="0">
              <a:buNone/>
            </a:pPr>
            <a:r>
              <a:rPr lang="en-GB" sz="1200" b="1" dirty="0" smtClean="0"/>
              <a:t>my</a:t>
            </a:r>
            <a:r>
              <a:rPr lang="en-GB" sz="1200" b="1" dirty="0" smtClean="0">
                <a:solidFill>
                  <a:srgbClr val="C00000"/>
                </a:solidFill>
              </a:rPr>
              <a:t> </a:t>
            </a:r>
            <a:r>
              <a:rPr lang="en-GB" sz="1200" b="1" dirty="0" smtClean="0">
                <a:solidFill>
                  <a:srgbClr val="7030A0"/>
                </a:solidFill>
              </a:rPr>
              <a:t>@</a:t>
            </a:r>
            <a:r>
              <a:rPr lang="en-GB" sz="1200" b="1" dirty="0" smtClean="0">
                <a:solidFill>
                  <a:srgbClr val="C00000"/>
                </a:solidFill>
              </a:rPr>
              <a:t>ARRAY2 </a:t>
            </a:r>
            <a:r>
              <a:rPr lang="en-GB" sz="1200" b="1" dirty="0"/>
              <a:t>= </a:t>
            </a:r>
            <a:r>
              <a:rPr lang="en-GB" sz="1200" b="1" dirty="0" smtClean="0"/>
              <a:t>(“bing”, “bang”, “bong”);</a:t>
            </a:r>
          </a:p>
          <a:p>
            <a:pPr marL="0" indent="0">
              <a:buNone/>
            </a:pPr>
            <a:endParaRPr lang="en-GB" sz="1200" b="1" dirty="0" smtClean="0"/>
          </a:p>
          <a:p>
            <a:pPr marL="0" indent="0">
              <a:buNone/>
            </a:pPr>
            <a:r>
              <a:rPr lang="en-GB" sz="1200" b="1" dirty="0" smtClean="0"/>
              <a:t>my</a:t>
            </a:r>
            <a:r>
              <a:rPr lang="en-GB" sz="1200" b="1" dirty="0" smtClean="0">
                <a:solidFill>
                  <a:srgbClr val="C00000"/>
                </a:solidFill>
              </a:rPr>
              <a:t> </a:t>
            </a:r>
            <a:r>
              <a:rPr lang="en-GB" sz="1200" b="1" dirty="0" smtClean="0">
                <a:solidFill>
                  <a:srgbClr val="7030A0"/>
                </a:solidFill>
              </a:rPr>
              <a:t>@</a:t>
            </a:r>
            <a:r>
              <a:rPr lang="en-GB" sz="1200" b="1" dirty="0" smtClean="0">
                <a:solidFill>
                  <a:srgbClr val="C00000"/>
                </a:solidFill>
              </a:rPr>
              <a:t>class_1 </a:t>
            </a:r>
            <a:r>
              <a:rPr lang="en-GB" sz="1200" b="1" dirty="0"/>
              <a:t>= </a:t>
            </a:r>
            <a:r>
              <a:rPr lang="en-GB" sz="1200" b="1" dirty="0" smtClean="0"/>
              <a:t>qw(Andy, John, Jim, Jo, Lisa, Coco);</a:t>
            </a:r>
          </a:p>
          <a:p>
            <a:pPr marL="0" indent="0">
              <a:buNone/>
            </a:pPr>
            <a:endParaRPr lang="en-GB" sz="1200" b="1" dirty="0" smtClean="0"/>
          </a:p>
          <a:p>
            <a:pPr marL="0" indent="0">
              <a:buNone/>
            </a:pPr>
            <a:r>
              <a:rPr lang="en-GB" sz="1200" b="1" dirty="0" smtClean="0"/>
              <a:t>my</a:t>
            </a:r>
            <a:r>
              <a:rPr lang="en-GB" sz="1200" b="1" dirty="0" smtClean="0">
                <a:solidFill>
                  <a:srgbClr val="C00000"/>
                </a:solidFill>
              </a:rPr>
              <a:t> </a:t>
            </a:r>
            <a:r>
              <a:rPr lang="en-GB" sz="1200" b="1" dirty="0" smtClean="0">
                <a:solidFill>
                  <a:srgbClr val="7030A0"/>
                </a:solidFill>
              </a:rPr>
              <a:t>@</a:t>
            </a:r>
            <a:r>
              <a:rPr lang="en-GB" sz="1200" b="1" dirty="0" smtClean="0">
                <a:solidFill>
                  <a:srgbClr val="C00000"/>
                </a:solidFill>
              </a:rPr>
              <a:t>FACupWinners </a:t>
            </a:r>
            <a:r>
              <a:rPr lang="en-GB" sz="1200" b="1" dirty="0"/>
              <a:t>= </a:t>
            </a:r>
            <a:r>
              <a:rPr lang="en-GB" sz="1200" b="1" dirty="0" smtClean="0"/>
              <a:t>(“Wigan Athletic”, “Chelsea FC”, “Manchester City”, “Chelsea FC”, “Chelsea FC”);</a:t>
            </a:r>
          </a:p>
          <a:p>
            <a:pPr marL="0" indent="0">
              <a:buNone/>
            </a:pPr>
            <a:endParaRPr lang="en-GB" sz="1200" b="1" dirty="0" smtClean="0"/>
          </a:p>
          <a:p>
            <a:pPr marL="0" indent="0">
              <a:buNone/>
            </a:pPr>
            <a:r>
              <a:rPr lang="en-GB" sz="1200" b="1" dirty="0" smtClean="0"/>
              <a:t>my</a:t>
            </a:r>
            <a:r>
              <a:rPr lang="en-GB" sz="1200" b="1" dirty="0" smtClean="0">
                <a:solidFill>
                  <a:srgbClr val="C00000"/>
                </a:solidFill>
              </a:rPr>
              <a:t> </a:t>
            </a:r>
            <a:r>
              <a:rPr lang="en-GB" sz="1200" b="1" dirty="0" smtClean="0">
                <a:solidFill>
                  <a:srgbClr val="7030A0"/>
                </a:solidFill>
              </a:rPr>
              <a:t>@</a:t>
            </a:r>
            <a:r>
              <a:rPr lang="en-GB" sz="1200" b="1" dirty="0" smtClean="0">
                <a:solidFill>
                  <a:srgbClr val="C00000"/>
                </a:solidFill>
              </a:rPr>
              <a:t>arrayOfVariables </a:t>
            </a:r>
            <a:r>
              <a:rPr lang="en-GB" sz="1200" b="1" dirty="0" smtClean="0"/>
              <a:t>= (</a:t>
            </a:r>
            <a:r>
              <a:rPr lang="en-GB" sz="1200" b="1" dirty="0" smtClean="0">
                <a:solidFill>
                  <a:srgbClr val="C00000"/>
                </a:solidFill>
              </a:rPr>
              <a:t>$var1</a:t>
            </a:r>
            <a:r>
              <a:rPr lang="en-GB" sz="1200" b="1" dirty="0" smtClean="0"/>
              <a:t>, </a:t>
            </a:r>
            <a:r>
              <a:rPr lang="en-GB" sz="1200" b="1" dirty="0" smtClean="0">
                <a:solidFill>
                  <a:srgbClr val="C00000"/>
                </a:solidFill>
              </a:rPr>
              <a:t>$var2</a:t>
            </a:r>
            <a:r>
              <a:rPr lang="en-GB" sz="1200" b="1" dirty="0" smtClean="0"/>
              <a:t>, </a:t>
            </a:r>
            <a:r>
              <a:rPr lang="en-GB" sz="1200" b="1" dirty="0" smtClean="0">
                <a:solidFill>
                  <a:srgbClr val="C00000"/>
                </a:solidFill>
              </a:rPr>
              <a:t>$var3</a:t>
            </a:r>
            <a:r>
              <a:rPr lang="en-GB" sz="1200" b="1" dirty="0" smtClean="0"/>
              <a:t>, </a:t>
            </a:r>
            <a:r>
              <a:rPr lang="en-GB" sz="1200" b="1" dirty="0" smtClean="0">
                <a:solidFill>
                  <a:srgbClr val="C00000"/>
                </a:solidFill>
              </a:rPr>
              <a:t>$var4</a:t>
            </a:r>
            <a:r>
              <a:rPr lang="en-GB" sz="1200" b="1" dirty="0" smtClean="0"/>
              <a:t>, …);</a:t>
            </a:r>
          </a:p>
          <a:p>
            <a:pPr marL="0" indent="0">
              <a:buNone/>
            </a:pPr>
            <a:endParaRPr lang="en-GB" sz="1200" b="1" dirty="0" smtClean="0"/>
          </a:p>
          <a:p>
            <a:pPr marL="0" indent="0">
              <a:buNone/>
            </a:pPr>
            <a:r>
              <a:rPr lang="en-GB" sz="1200" b="1" dirty="0" smtClean="0"/>
              <a:t>my</a:t>
            </a:r>
            <a:r>
              <a:rPr lang="en-GB" sz="1200" b="1" dirty="0" smtClean="0">
                <a:solidFill>
                  <a:srgbClr val="C00000"/>
                </a:solidFill>
              </a:rPr>
              <a:t> </a:t>
            </a:r>
            <a:r>
              <a:rPr lang="en-GB" sz="1200" b="1" dirty="0" smtClean="0">
                <a:solidFill>
                  <a:srgbClr val="7030A0"/>
                </a:solidFill>
              </a:rPr>
              <a:t>@</a:t>
            </a:r>
            <a:r>
              <a:rPr lang="en-GB" sz="1200" b="1" dirty="0" smtClean="0">
                <a:solidFill>
                  <a:srgbClr val="C00000"/>
                </a:solidFill>
              </a:rPr>
              <a:t>ArrayOfSplit </a:t>
            </a:r>
            <a:r>
              <a:rPr lang="en-GB" sz="1200" b="1" dirty="0" smtClean="0"/>
              <a:t>= (split /\n/, </a:t>
            </a:r>
            <a:r>
              <a:rPr lang="en-GB" sz="1200" b="1" dirty="0" smtClean="0">
                <a:solidFill>
                  <a:srgbClr val="C00000"/>
                </a:solidFill>
              </a:rPr>
              <a:t>$file</a:t>
            </a:r>
            <a:r>
              <a:rPr lang="en-GB" sz="1200" b="1" dirty="0" smtClean="0"/>
              <a:t>);</a:t>
            </a:r>
          </a:p>
          <a:p>
            <a:pPr marL="0" indent="0">
              <a:buNone/>
            </a:pPr>
            <a:endParaRPr lang="en-GB" sz="1200" b="1" dirty="0" smtClean="0"/>
          </a:p>
          <a:p>
            <a:pPr marL="0" indent="0">
              <a:buNone/>
            </a:pPr>
            <a:endParaRPr lang="en-GB" sz="1100" dirty="0"/>
          </a:p>
        </p:txBody>
      </p:sp>
      <p:sp>
        <p:nvSpPr>
          <p:cNvPr id="3" name="Title 2"/>
          <p:cNvSpPr>
            <a:spLocks noGrp="1"/>
          </p:cNvSpPr>
          <p:nvPr>
            <p:ph type="title"/>
          </p:nvPr>
        </p:nvSpPr>
        <p:spPr/>
        <p:txBody>
          <a:bodyPr/>
          <a:lstStyle/>
          <a:p>
            <a:r>
              <a:rPr lang="en-GB" dirty="0" smtClean="0"/>
              <a:t>ARRAY VARIABLE</a:t>
            </a:r>
            <a:endParaRPr lang="en-GB" dirty="0"/>
          </a:p>
        </p:txBody>
      </p:sp>
    </p:spTree>
    <p:extLst>
      <p:ext uri="{BB962C8B-B14F-4D97-AF65-F5344CB8AC3E}">
        <p14:creationId xmlns:p14="http://schemas.microsoft.com/office/powerpoint/2010/main" val="2842589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288487264"/>
              </p:ext>
            </p:extLst>
          </p:nvPr>
        </p:nvGraphicFramePr>
        <p:xfrm>
          <a:off x="872067" y="2675467"/>
          <a:ext cx="7408333" cy="3450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GB" dirty="0" smtClean="0"/>
              <a:t>ARRAY CHARACTERISTICS</a:t>
            </a:r>
            <a:endParaRPr lang="en-GB" dirty="0"/>
          </a:p>
        </p:txBody>
      </p:sp>
      <p:sp>
        <p:nvSpPr>
          <p:cNvPr id="8" name="TextBox 7"/>
          <p:cNvSpPr txBox="1"/>
          <p:nvPr/>
        </p:nvSpPr>
        <p:spPr>
          <a:xfrm>
            <a:off x="1240822" y="4077072"/>
            <a:ext cx="4464496" cy="461665"/>
          </a:xfrm>
          <a:prstGeom prst="rect">
            <a:avLst/>
          </a:prstGeom>
          <a:noFill/>
        </p:spPr>
        <p:txBody>
          <a:bodyPr wrap="square" rtlCol="0">
            <a:spAutoFit/>
          </a:bodyPr>
          <a:lstStyle/>
          <a:p>
            <a:pPr algn="ctr"/>
            <a:r>
              <a:rPr lang="en-GB" sz="1200" b="1" dirty="0">
                <a:solidFill>
                  <a:schemeClr val="bg1"/>
                </a:solidFill>
              </a:rPr>
              <a:t>m</a:t>
            </a:r>
            <a:r>
              <a:rPr lang="en-GB" sz="1200" b="1" dirty="0" smtClean="0">
                <a:solidFill>
                  <a:schemeClr val="bg1"/>
                </a:solidFill>
              </a:rPr>
              <a:t>y</a:t>
            </a:r>
            <a:r>
              <a:rPr lang="en-GB" sz="1200" b="1" dirty="0" smtClean="0">
                <a:solidFill>
                  <a:srgbClr val="C00000"/>
                </a:solidFill>
              </a:rPr>
              <a:t> @</a:t>
            </a:r>
            <a:r>
              <a:rPr lang="en-GB" sz="1200" b="1" dirty="0" err="1" smtClean="0"/>
              <a:t>leagueTeams</a:t>
            </a:r>
            <a:r>
              <a:rPr lang="en-GB" sz="1200" b="1" dirty="0" smtClean="0">
                <a:solidFill>
                  <a:srgbClr val="C00000"/>
                </a:solidFill>
              </a:rPr>
              <a:t> </a:t>
            </a:r>
            <a:r>
              <a:rPr lang="en-GB" sz="1200" b="1" dirty="0" smtClean="0">
                <a:solidFill>
                  <a:schemeClr val="bg1"/>
                </a:solidFill>
              </a:rPr>
              <a:t>=</a:t>
            </a:r>
          </a:p>
          <a:p>
            <a:pPr algn="ctr"/>
            <a:r>
              <a:rPr lang="en-GB" sz="1200" b="1" dirty="0" smtClean="0"/>
              <a:t> </a:t>
            </a:r>
            <a:r>
              <a:rPr lang="en-GB" sz="1200" b="1" dirty="0" smtClean="0">
                <a:solidFill>
                  <a:schemeClr val="bg1"/>
                </a:solidFill>
              </a:rPr>
              <a:t>(“</a:t>
            </a:r>
            <a:r>
              <a:rPr lang="en-GB" sz="1200" b="1" dirty="0" smtClean="0">
                <a:solidFill>
                  <a:schemeClr val="accent4"/>
                </a:solidFill>
              </a:rPr>
              <a:t>Arsenal</a:t>
            </a:r>
            <a:r>
              <a:rPr lang="en-GB" sz="1200" b="1" dirty="0" smtClean="0">
                <a:solidFill>
                  <a:schemeClr val="bg1"/>
                </a:solidFill>
              </a:rPr>
              <a:t>”, “</a:t>
            </a:r>
            <a:r>
              <a:rPr lang="en-GB" sz="1200" b="1" dirty="0" smtClean="0">
                <a:solidFill>
                  <a:schemeClr val="bg1"/>
                </a:solidFill>
              </a:rPr>
              <a:t>Tottenham”, </a:t>
            </a:r>
            <a:r>
              <a:rPr lang="en-GB" sz="1200" b="1" dirty="0" smtClean="0">
                <a:solidFill>
                  <a:schemeClr val="bg1"/>
                </a:solidFill>
              </a:rPr>
              <a:t>“Manchester United”);</a:t>
            </a:r>
            <a:endParaRPr lang="en-GB" sz="1200" b="1" dirty="0">
              <a:solidFill>
                <a:schemeClr val="bg1"/>
              </a:solidFill>
            </a:endParaRPr>
          </a:p>
        </p:txBody>
      </p:sp>
    </p:spTree>
    <p:extLst>
      <p:ext uri="{BB962C8B-B14F-4D97-AF65-F5344CB8AC3E}">
        <p14:creationId xmlns:p14="http://schemas.microsoft.com/office/powerpoint/2010/main" val="2724976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dirty="0"/>
              <a:t>m</a:t>
            </a:r>
            <a:r>
              <a:rPr lang="en-GB" dirty="0" smtClean="0"/>
              <a:t>y</a:t>
            </a:r>
            <a:r>
              <a:rPr lang="en-GB" dirty="0" smtClean="0">
                <a:solidFill>
                  <a:srgbClr val="C00000"/>
                </a:solidFill>
              </a:rPr>
              <a:t> </a:t>
            </a:r>
            <a:r>
              <a:rPr lang="en-GB" b="1" dirty="0" smtClean="0">
                <a:solidFill>
                  <a:srgbClr val="C00000"/>
                </a:solidFill>
              </a:rPr>
              <a:t>@</a:t>
            </a:r>
            <a:r>
              <a:rPr lang="en-GB" dirty="0" smtClean="0">
                <a:solidFill>
                  <a:schemeClr val="tx1"/>
                </a:solidFill>
              </a:rPr>
              <a:t>array</a:t>
            </a:r>
            <a:r>
              <a:rPr lang="en-GB" dirty="0" smtClean="0">
                <a:solidFill>
                  <a:srgbClr val="C00000"/>
                </a:solidFill>
              </a:rPr>
              <a:t> </a:t>
            </a:r>
            <a:r>
              <a:rPr lang="en-GB" dirty="0"/>
              <a:t>= (1..10</a:t>
            </a:r>
            <a:r>
              <a:rPr lang="en-GB" dirty="0" smtClean="0"/>
              <a:t>);		</a:t>
            </a:r>
            <a:r>
              <a:rPr lang="en-GB" b="1" dirty="0" smtClean="0">
                <a:solidFill>
                  <a:schemeClr val="tx1">
                    <a:lumMod val="95000"/>
                    <a:lumOff val="5000"/>
                  </a:schemeClr>
                </a:solidFill>
              </a:rPr>
              <a:t># Range</a:t>
            </a:r>
            <a:endParaRPr lang="en-GB" b="1" dirty="0">
              <a:solidFill>
                <a:schemeClr val="tx1">
                  <a:lumMod val="95000"/>
                  <a:lumOff val="5000"/>
                </a:schemeClr>
              </a:solidFill>
            </a:endParaRPr>
          </a:p>
          <a:p>
            <a:pPr marL="0" indent="0">
              <a:buNone/>
            </a:pPr>
            <a:r>
              <a:rPr lang="en-GB" dirty="0" smtClean="0"/>
              <a:t>for (my </a:t>
            </a:r>
            <a:r>
              <a:rPr lang="en-GB" b="1" dirty="0" smtClean="0">
                <a:solidFill>
                  <a:srgbClr val="C00000"/>
                </a:solidFill>
              </a:rPr>
              <a:t>$</a:t>
            </a:r>
            <a:r>
              <a:rPr lang="en-GB" dirty="0" smtClean="0">
                <a:solidFill>
                  <a:schemeClr val="tx1"/>
                </a:solidFill>
              </a:rPr>
              <a:t>loop</a:t>
            </a:r>
            <a:r>
              <a:rPr lang="en-GB" dirty="0" smtClean="0">
                <a:solidFill>
                  <a:srgbClr val="C00000"/>
                </a:solidFill>
              </a:rPr>
              <a:t> </a:t>
            </a:r>
            <a:r>
              <a:rPr lang="en-GB" dirty="0"/>
              <a:t>= 10; </a:t>
            </a:r>
            <a:r>
              <a:rPr lang="en-GB" b="1" dirty="0">
                <a:solidFill>
                  <a:srgbClr val="C00000"/>
                </a:solidFill>
              </a:rPr>
              <a:t>$</a:t>
            </a:r>
            <a:r>
              <a:rPr lang="en-GB" dirty="0">
                <a:solidFill>
                  <a:schemeClr val="tx1"/>
                </a:solidFill>
              </a:rPr>
              <a:t>loop</a:t>
            </a:r>
            <a:r>
              <a:rPr lang="en-GB" dirty="0">
                <a:solidFill>
                  <a:srgbClr val="C00000"/>
                </a:solidFill>
              </a:rPr>
              <a:t> </a:t>
            </a:r>
            <a:r>
              <a:rPr lang="en-GB" dirty="0"/>
              <a:t>&gt;= 1; </a:t>
            </a:r>
            <a:r>
              <a:rPr lang="en-GB" dirty="0">
                <a:solidFill>
                  <a:srgbClr val="C00000"/>
                </a:solidFill>
              </a:rPr>
              <a:t>$</a:t>
            </a:r>
            <a:r>
              <a:rPr lang="en-GB" dirty="0">
                <a:solidFill>
                  <a:schemeClr val="tx1"/>
                </a:solidFill>
              </a:rPr>
              <a:t>loop</a:t>
            </a:r>
            <a:r>
              <a:rPr lang="en-GB" dirty="0"/>
              <a:t>--) {</a:t>
            </a:r>
          </a:p>
          <a:p>
            <a:pPr marL="0" indent="0">
              <a:buNone/>
            </a:pPr>
            <a:r>
              <a:rPr lang="en-GB" dirty="0"/>
              <a:t>        if (</a:t>
            </a:r>
            <a:r>
              <a:rPr lang="en-GB" b="1" dirty="0">
                <a:solidFill>
                  <a:srgbClr val="C00000"/>
                </a:solidFill>
              </a:rPr>
              <a:t>$</a:t>
            </a:r>
            <a:r>
              <a:rPr lang="en-GB" dirty="0">
                <a:solidFill>
                  <a:schemeClr val="tx1"/>
                </a:solidFill>
              </a:rPr>
              <a:t>array</a:t>
            </a:r>
            <a:r>
              <a:rPr lang="en-GB" dirty="0"/>
              <a:t>[</a:t>
            </a:r>
            <a:r>
              <a:rPr lang="en-GB" b="1" dirty="0">
                <a:solidFill>
                  <a:srgbClr val="C00000"/>
                </a:solidFill>
              </a:rPr>
              <a:t>$</a:t>
            </a:r>
            <a:r>
              <a:rPr lang="en-GB" dirty="0">
                <a:solidFill>
                  <a:schemeClr val="tx1"/>
                </a:solidFill>
              </a:rPr>
              <a:t>loop</a:t>
            </a:r>
            <a:r>
              <a:rPr lang="en-GB" dirty="0"/>
              <a:t>]) {</a:t>
            </a:r>
          </a:p>
          <a:p>
            <a:pPr marL="0" indent="0">
              <a:buNone/>
            </a:pPr>
            <a:r>
              <a:rPr lang="en-GB" dirty="0"/>
              <a:t>                </a:t>
            </a:r>
            <a:r>
              <a:rPr lang="en-GB" dirty="0" smtClean="0"/>
              <a:t>my </a:t>
            </a:r>
            <a:r>
              <a:rPr lang="en-GB" b="1" dirty="0" smtClean="0">
                <a:solidFill>
                  <a:srgbClr val="C00000"/>
                </a:solidFill>
              </a:rPr>
              <a:t>$</a:t>
            </a:r>
            <a:r>
              <a:rPr lang="en-GB" dirty="0" smtClean="0">
                <a:solidFill>
                  <a:schemeClr val="tx1"/>
                </a:solidFill>
              </a:rPr>
              <a:t>adding</a:t>
            </a:r>
            <a:r>
              <a:rPr lang="en-GB" dirty="0" smtClean="0">
                <a:solidFill>
                  <a:srgbClr val="C00000"/>
                </a:solidFill>
              </a:rPr>
              <a:t> </a:t>
            </a:r>
            <a:r>
              <a:rPr lang="en-GB" dirty="0"/>
              <a:t>= </a:t>
            </a:r>
            <a:r>
              <a:rPr lang="en-GB" b="1" dirty="0">
                <a:solidFill>
                  <a:srgbClr val="C00000"/>
                </a:solidFill>
              </a:rPr>
              <a:t>$</a:t>
            </a:r>
            <a:r>
              <a:rPr lang="en-GB" dirty="0">
                <a:solidFill>
                  <a:schemeClr val="tx1"/>
                </a:solidFill>
              </a:rPr>
              <a:t>array</a:t>
            </a:r>
            <a:r>
              <a:rPr lang="en-GB" dirty="0"/>
              <a:t>[</a:t>
            </a:r>
            <a:r>
              <a:rPr lang="en-GB" b="1" dirty="0">
                <a:solidFill>
                  <a:srgbClr val="C00000"/>
                </a:solidFill>
              </a:rPr>
              <a:t>$</a:t>
            </a:r>
            <a:r>
              <a:rPr lang="en-GB" dirty="0">
                <a:solidFill>
                  <a:schemeClr val="tx1"/>
                </a:solidFill>
              </a:rPr>
              <a:t>loop</a:t>
            </a:r>
            <a:r>
              <a:rPr lang="en-GB" dirty="0"/>
              <a:t>] + </a:t>
            </a:r>
            <a:r>
              <a:rPr lang="en-GB" b="1" dirty="0">
                <a:solidFill>
                  <a:srgbClr val="C00000"/>
                </a:solidFill>
              </a:rPr>
              <a:t>$</a:t>
            </a:r>
            <a:r>
              <a:rPr lang="en-GB" dirty="0">
                <a:solidFill>
                  <a:schemeClr val="tx1"/>
                </a:solidFill>
              </a:rPr>
              <a:t>loop</a:t>
            </a:r>
            <a:r>
              <a:rPr lang="en-GB" dirty="0"/>
              <a:t>;</a:t>
            </a:r>
          </a:p>
          <a:p>
            <a:pPr marL="0" indent="0">
              <a:buNone/>
            </a:pPr>
            <a:r>
              <a:rPr lang="en-GB" dirty="0"/>
              <a:t>                print "</a:t>
            </a:r>
            <a:r>
              <a:rPr lang="en-GB" b="1" dirty="0">
                <a:solidFill>
                  <a:srgbClr val="C00000"/>
                </a:solidFill>
              </a:rPr>
              <a:t>$</a:t>
            </a:r>
            <a:r>
              <a:rPr lang="en-GB" dirty="0">
                <a:solidFill>
                  <a:schemeClr val="tx1"/>
                </a:solidFill>
              </a:rPr>
              <a:t>array</a:t>
            </a:r>
            <a:r>
              <a:rPr lang="en-GB" dirty="0"/>
              <a:t>[</a:t>
            </a:r>
            <a:r>
              <a:rPr lang="en-GB" b="1" dirty="0">
                <a:solidFill>
                  <a:srgbClr val="C00000"/>
                </a:solidFill>
              </a:rPr>
              <a:t>$</a:t>
            </a:r>
            <a:r>
              <a:rPr lang="en-GB" dirty="0">
                <a:solidFill>
                  <a:schemeClr val="tx1"/>
                </a:solidFill>
              </a:rPr>
              <a:t>loop</a:t>
            </a:r>
            <a:r>
              <a:rPr lang="en-GB" dirty="0"/>
              <a:t>]  -&gt; </a:t>
            </a:r>
            <a:r>
              <a:rPr lang="en-GB" b="1" dirty="0">
                <a:solidFill>
                  <a:srgbClr val="C00000"/>
                </a:solidFill>
              </a:rPr>
              <a:t>$</a:t>
            </a:r>
            <a:r>
              <a:rPr lang="en-GB" dirty="0">
                <a:solidFill>
                  <a:schemeClr val="tx1"/>
                </a:solidFill>
              </a:rPr>
              <a:t>loop</a:t>
            </a:r>
            <a:r>
              <a:rPr lang="en-GB" dirty="0">
                <a:solidFill>
                  <a:srgbClr val="C00000"/>
                </a:solidFill>
              </a:rPr>
              <a:t> </a:t>
            </a:r>
            <a:r>
              <a:rPr lang="en-GB" dirty="0"/>
              <a:t>-&gt; </a:t>
            </a:r>
            <a:r>
              <a:rPr lang="en-GB" b="1" dirty="0">
                <a:solidFill>
                  <a:srgbClr val="C00000"/>
                </a:solidFill>
              </a:rPr>
              <a:t>$</a:t>
            </a:r>
            <a:r>
              <a:rPr lang="en-GB" dirty="0">
                <a:solidFill>
                  <a:schemeClr val="tx1"/>
                </a:solidFill>
              </a:rPr>
              <a:t>adding</a:t>
            </a:r>
            <a:r>
              <a:rPr lang="en-GB" dirty="0"/>
              <a:t>\n";</a:t>
            </a:r>
          </a:p>
          <a:p>
            <a:pPr marL="0" indent="0">
              <a:buNone/>
            </a:pPr>
            <a:r>
              <a:rPr lang="en-GB" dirty="0"/>
              <a:t>        }</a:t>
            </a:r>
          </a:p>
          <a:p>
            <a:pPr marL="0" indent="0">
              <a:buNone/>
            </a:pPr>
            <a:r>
              <a:rPr lang="en-GB" dirty="0"/>
              <a:t>}</a:t>
            </a:r>
          </a:p>
        </p:txBody>
      </p:sp>
      <p:sp>
        <p:nvSpPr>
          <p:cNvPr id="3" name="Title 2"/>
          <p:cNvSpPr>
            <a:spLocks noGrp="1"/>
          </p:cNvSpPr>
          <p:nvPr>
            <p:ph type="title"/>
          </p:nvPr>
        </p:nvSpPr>
        <p:spPr/>
        <p:txBody>
          <a:bodyPr/>
          <a:lstStyle/>
          <a:p>
            <a:r>
              <a:rPr lang="en-GB" dirty="0" smtClean="0"/>
              <a:t>ARRAY MANIPULATION</a:t>
            </a:r>
            <a:endParaRPr lang="en-GB"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5029762"/>
            <a:ext cx="3528392" cy="156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220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GB" sz="1600" b="1" dirty="0"/>
              <a:t>my</a:t>
            </a:r>
            <a:r>
              <a:rPr lang="en-GB" sz="1600" b="1" dirty="0">
                <a:solidFill>
                  <a:srgbClr val="C00000"/>
                </a:solidFill>
              </a:rPr>
              <a:t> </a:t>
            </a:r>
            <a:r>
              <a:rPr lang="en-GB" sz="1600" b="1" dirty="0">
                <a:solidFill>
                  <a:srgbClr val="7030A0"/>
                </a:solidFill>
              </a:rPr>
              <a:t>@</a:t>
            </a:r>
            <a:r>
              <a:rPr lang="en-GB" sz="1600" b="1" dirty="0" err="1" smtClean="0">
                <a:solidFill>
                  <a:srgbClr val="C00000"/>
                </a:solidFill>
              </a:rPr>
              <a:t>leagueTeams</a:t>
            </a:r>
            <a:r>
              <a:rPr lang="en-GB" sz="1600" b="1" dirty="0" smtClean="0">
                <a:solidFill>
                  <a:srgbClr val="C00000"/>
                </a:solidFill>
              </a:rPr>
              <a:t> </a:t>
            </a:r>
            <a:r>
              <a:rPr lang="en-GB" sz="1600" b="1" dirty="0"/>
              <a:t>= (“Arsenal”, “</a:t>
            </a:r>
            <a:r>
              <a:rPr lang="en-GB" sz="1600" b="1" dirty="0" smtClean="0"/>
              <a:t>Tottenham”, </a:t>
            </a:r>
            <a:r>
              <a:rPr lang="en-GB" sz="1600" b="1" dirty="0"/>
              <a:t>“Manchester United</a:t>
            </a:r>
            <a:r>
              <a:rPr lang="en-GB" sz="1600" b="1" dirty="0" smtClean="0"/>
              <a:t>”);</a:t>
            </a:r>
          </a:p>
          <a:p>
            <a:pPr marL="0" indent="0" algn="ctr">
              <a:buNone/>
            </a:pPr>
            <a:endParaRPr lang="en-GB" sz="600" b="1" dirty="0" smtClean="0"/>
          </a:p>
          <a:p>
            <a:pPr marL="0" indent="0">
              <a:buNone/>
            </a:pPr>
            <a:r>
              <a:rPr lang="en-GB" sz="1600" b="1" dirty="0"/>
              <a:t>p</a:t>
            </a:r>
            <a:r>
              <a:rPr lang="en-GB" sz="1600" b="1" dirty="0" smtClean="0"/>
              <a:t>rint “1 “, </a:t>
            </a:r>
            <a:r>
              <a:rPr lang="en-GB" sz="1600" b="1" dirty="0" smtClean="0">
                <a:solidFill>
                  <a:srgbClr val="7030A0"/>
                </a:solidFill>
              </a:rPr>
              <a:t>@</a:t>
            </a:r>
            <a:r>
              <a:rPr lang="en-GB" sz="1600" b="1" dirty="0" err="1" smtClean="0">
                <a:solidFill>
                  <a:srgbClr val="C00000"/>
                </a:solidFill>
              </a:rPr>
              <a:t>leagueTeams</a:t>
            </a:r>
            <a:r>
              <a:rPr lang="en-GB" sz="1600" b="1" dirty="0" smtClean="0"/>
              <a:t>, “\n”;</a:t>
            </a:r>
          </a:p>
          <a:p>
            <a:pPr marL="0" indent="0">
              <a:buNone/>
            </a:pPr>
            <a:r>
              <a:rPr lang="en-GB" sz="1600" b="1" dirty="0" smtClean="0"/>
              <a:t>Print “2 </a:t>
            </a:r>
            <a:r>
              <a:rPr lang="en-GB" sz="1600" b="1" dirty="0" smtClean="0">
                <a:solidFill>
                  <a:srgbClr val="C00000"/>
                </a:solidFill>
              </a:rPr>
              <a:t>$</a:t>
            </a:r>
            <a:r>
              <a:rPr lang="en-GB" sz="1600" b="1" dirty="0" err="1" smtClean="0">
                <a:solidFill>
                  <a:srgbClr val="C00000"/>
                </a:solidFill>
              </a:rPr>
              <a:t>leagueTeams</a:t>
            </a:r>
            <a:r>
              <a:rPr lang="en-GB" sz="1600" b="1" dirty="0" smtClean="0">
                <a:solidFill>
                  <a:srgbClr val="C00000"/>
                </a:solidFill>
              </a:rPr>
              <a:t>[</a:t>
            </a:r>
            <a:r>
              <a:rPr lang="en-GB" sz="1600" b="1" dirty="0" smtClean="0">
                <a:solidFill>
                  <a:srgbClr val="7030A0"/>
                </a:solidFill>
              </a:rPr>
              <a:t>2</a:t>
            </a:r>
            <a:r>
              <a:rPr lang="en-GB" sz="1600" b="1" dirty="0" smtClean="0">
                <a:solidFill>
                  <a:srgbClr val="C00000"/>
                </a:solidFill>
              </a:rPr>
              <a:t>]</a:t>
            </a:r>
            <a:r>
              <a:rPr lang="en-GB" sz="1600" b="1" dirty="0" smtClean="0"/>
              <a:t>\n”;</a:t>
            </a:r>
          </a:p>
          <a:p>
            <a:pPr marL="0" indent="0">
              <a:buNone/>
            </a:pPr>
            <a:r>
              <a:rPr lang="en-GB" sz="1600" b="1" dirty="0"/>
              <a:t>f</a:t>
            </a:r>
            <a:r>
              <a:rPr lang="en-GB" sz="1600" b="1" dirty="0" smtClean="0"/>
              <a:t>or(</a:t>
            </a:r>
            <a:r>
              <a:rPr lang="en-GB" sz="1600" b="1" dirty="0">
                <a:solidFill>
                  <a:srgbClr val="7030A0"/>
                </a:solidFill>
              </a:rPr>
              <a:t>@</a:t>
            </a:r>
            <a:r>
              <a:rPr lang="en-GB" sz="1600" b="1" dirty="0" err="1" smtClean="0">
                <a:solidFill>
                  <a:srgbClr val="C00000"/>
                </a:solidFill>
              </a:rPr>
              <a:t>leagueTeams</a:t>
            </a:r>
            <a:r>
              <a:rPr lang="en-GB" sz="1600" b="1" dirty="0" smtClean="0"/>
              <a:t>) {</a:t>
            </a:r>
          </a:p>
          <a:p>
            <a:pPr marL="0" indent="0">
              <a:buNone/>
            </a:pPr>
            <a:r>
              <a:rPr lang="en-GB" sz="1600" b="1" dirty="0" smtClean="0"/>
              <a:t>	print “3 </a:t>
            </a:r>
            <a:r>
              <a:rPr lang="en-GB" sz="1600" b="1" dirty="0" smtClean="0">
                <a:solidFill>
                  <a:srgbClr val="7030A0"/>
                </a:solidFill>
              </a:rPr>
              <a:t>$_</a:t>
            </a:r>
            <a:r>
              <a:rPr lang="en-GB" sz="1600" b="1" dirty="0" smtClean="0"/>
              <a:t>\n”;</a:t>
            </a:r>
          </a:p>
          <a:p>
            <a:pPr marL="0" indent="0">
              <a:buNone/>
            </a:pPr>
            <a:r>
              <a:rPr lang="en-GB" sz="1600" b="1" dirty="0" smtClean="0"/>
              <a:t>}</a:t>
            </a:r>
          </a:p>
          <a:p>
            <a:pPr marL="0" indent="0">
              <a:buNone/>
            </a:pPr>
            <a:r>
              <a:rPr lang="en-GB" sz="1600" b="1" dirty="0"/>
              <a:t>f</a:t>
            </a:r>
            <a:r>
              <a:rPr lang="en-GB" sz="1600" b="1" dirty="0" smtClean="0"/>
              <a:t>oreach my </a:t>
            </a:r>
            <a:r>
              <a:rPr lang="en-GB" sz="1600" b="1" dirty="0" smtClean="0">
                <a:solidFill>
                  <a:srgbClr val="C00000"/>
                </a:solidFill>
              </a:rPr>
              <a:t>$team </a:t>
            </a:r>
            <a:r>
              <a:rPr lang="en-GB" sz="1600" b="1" dirty="0" smtClean="0"/>
              <a:t>(</a:t>
            </a:r>
            <a:r>
              <a:rPr lang="en-GB" sz="1600" b="1" dirty="0" smtClean="0">
                <a:solidFill>
                  <a:srgbClr val="7030A0"/>
                </a:solidFill>
              </a:rPr>
              <a:t>@</a:t>
            </a:r>
            <a:r>
              <a:rPr lang="en-GB" sz="1600" b="1" dirty="0" err="1">
                <a:solidFill>
                  <a:srgbClr val="C00000"/>
                </a:solidFill>
              </a:rPr>
              <a:t>leagueTeams</a:t>
            </a:r>
            <a:r>
              <a:rPr lang="en-GB" sz="1600" b="1" dirty="0"/>
              <a:t>) {</a:t>
            </a:r>
          </a:p>
          <a:p>
            <a:pPr marL="0" indent="0">
              <a:buNone/>
            </a:pPr>
            <a:r>
              <a:rPr lang="en-GB" sz="1600" b="1" dirty="0"/>
              <a:t>	print </a:t>
            </a:r>
            <a:r>
              <a:rPr lang="en-GB" sz="1600" b="1" dirty="0" smtClean="0"/>
              <a:t>“4 </a:t>
            </a:r>
            <a:r>
              <a:rPr lang="en-GB" sz="1600" b="1" dirty="0" smtClean="0">
                <a:solidFill>
                  <a:srgbClr val="C00000"/>
                </a:solidFill>
              </a:rPr>
              <a:t>$team</a:t>
            </a:r>
            <a:r>
              <a:rPr lang="en-GB" sz="1600" b="1" dirty="0" smtClean="0"/>
              <a:t>\n</a:t>
            </a:r>
            <a:r>
              <a:rPr lang="en-GB" sz="1600" b="1" dirty="0"/>
              <a:t>”;</a:t>
            </a:r>
          </a:p>
          <a:p>
            <a:pPr marL="0" indent="0">
              <a:buNone/>
            </a:pPr>
            <a:r>
              <a:rPr lang="en-GB" sz="1600" b="1" dirty="0" smtClean="0"/>
              <a:t>}</a:t>
            </a:r>
            <a:endParaRPr lang="en-GB" sz="1600" b="1" dirty="0"/>
          </a:p>
          <a:p>
            <a:pPr marL="0" indent="0">
              <a:buNone/>
            </a:pPr>
            <a:r>
              <a:rPr lang="en-GB" sz="1600" b="1" dirty="0" smtClean="0"/>
              <a:t>foreach </a:t>
            </a:r>
            <a:r>
              <a:rPr lang="en-GB" sz="1600" b="1" dirty="0" smtClean="0">
                <a:solidFill>
                  <a:srgbClr val="C00000"/>
                </a:solidFill>
              </a:rPr>
              <a:t>(</a:t>
            </a:r>
            <a:r>
              <a:rPr lang="en-GB" sz="1600" b="1" dirty="0" smtClean="0">
                <a:solidFill>
                  <a:srgbClr val="7030A0"/>
                </a:solidFill>
              </a:rPr>
              <a:t>@</a:t>
            </a:r>
            <a:r>
              <a:rPr lang="en-GB" sz="1600" b="1" dirty="0" err="1">
                <a:solidFill>
                  <a:srgbClr val="C00000"/>
                </a:solidFill>
              </a:rPr>
              <a:t>leagueTeams</a:t>
            </a:r>
            <a:r>
              <a:rPr lang="en-GB" sz="1600" b="1" dirty="0"/>
              <a:t>) {</a:t>
            </a:r>
          </a:p>
          <a:p>
            <a:pPr marL="0" indent="0">
              <a:buNone/>
            </a:pPr>
            <a:r>
              <a:rPr lang="en-GB" sz="1600" b="1" dirty="0"/>
              <a:t>	print </a:t>
            </a:r>
            <a:r>
              <a:rPr lang="en-GB" sz="1600" b="1" dirty="0" smtClean="0"/>
              <a:t>“5 </a:t>
            </a:r>
            <a:r>
              <a:rPr lang="en-GB" sz="1600" b="1" dirty="0" smtClean="0">
                <a:solidFill>
                  <a:srgbClr val="7030A0"/>
                </a:solidFill>
              </a:rPr>
              <a:t>$_</a:t>
            </a:r>
            <a:r>
              <a:rPr lang="en-GB" sz="1600" b="1" dirty="0" smtClean="0"/>
              <a:t>\</a:t>
            </a:r>
            <a:r>
              <a:rPr lang="en-GB" sz="1600" b="1" dirty="0"/>
              <a:t>n”;</a:t>
            </a:r>
          </a:p>
          <a:p>
            <a:pPr marL="0" indent="0">
              <a:buNone/>
            </a:pPr>
            <a:r>
              <a:rPr lang="en-GB" sz="1600" b="1" dirty="0" smtClean="0"/>
              <a:t>}</a:t>
            </a:r>
            <a:endParaRPr lang="en-GB" sz="1600" b="1" dirty="0"/>
          </a:p>
          <a:p>
            <a:pPr marL="0" indent="0">
              <a:buNone/>
            </a:pPr>
            <a:endParaRPr lang="en-GB" sz="1600" b="1" dirty="0"/>
          </a:p>
        </p:txBody>
      </p:sp>
      <p:sp>
        <p:nvSpPr>
          <p:cNvPr id="3" name="Title 2"/>
          <p:cNvSpPr>
            <a:spLocks noGrp="1"/>
          </p:cNvSpPr>
          <p:nvPr>
            <p:ph type="title"/>
          </p:nvPr>
        </p:nvSpPr>
        <p:spPr/>
        <p:txBody>
          <a:bodyPr/>
          <a:lstStyle/>
          <a:p>
            <a:r>
              <a:rPr lang="en-GB" dirty="0" smtClean="0"/>
              <a:t>ARRAY PRINTING</a:t>
            </a:r>
            <a:endParaRPr lang="en-GB"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701" y="4221088"/>
            <a:ext cx="3983324" cy="211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067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GB" b="1" dirty="0"/>
              <a:t>my</a:t>
            </a:r>
            <a:r>
              <a:rPr lang="en-GB" b="1" dirty="0">
                <a:solidFill>
                  <a:srgbClr val="C00000"/>
                </a:solidFill>
              </a:rPr>
              <a:t> </a:t>
            </a:r>
            <a:r>
              <a:rPr lang="en-GB" b="1" dirty="0">
                <a:solidFill>
                  <a:srgbClr val="7030A0"/>
                </a:solidFill>
              </a:rPr>
              <a:t>%</a:t>
            </a:r>
            <a:r>
              <a:rPr lang="en-GB" b="1" dirty="0">
                <a:solidFill>
                  <a:srgbClr val="C00000"/>
                </a:solidFill>
              </a:rPr>
              <a:t>hobbies </a:t>
            </a:r>
            <a:r>
              <a:rPr lang="en-GB" b="1" dirty="0"/>
              <a:t>= (</a:t>
            </a:r>
          </a:p>
          <a:p>
            <a:pPr marL="0" indent="0">
              <a:buNone/>
            </a:pPr>
            <a:r>
              <a:rPr lang="en-GB" b="1" dirty="0"/>
              <a:t>		'Roger' =&gt; 'hang gliding',</a:t>
            </a:r>
          </a:p>
          <a:p>
            <a:pPr marL="0" indent="0">
              <a:buNone/>
            </a:pPr>
            <a:r>
              <a:rPr lang="en-GB" b="1" dirty="0"/>
              <a:t>		'Penny' =&gt; 'diving',</a:t>
            </a:r>
          </a:p>
          <a:p>
            <a:pPr marL="0" indent="0">
              <a:buNone/>
            </a:pPr>
            <a:r>
              <a:rPr lang="en-GB" b="1" dirty="0"/>
              <a:t>		'Peter' =&gt; 'bus surfing',</a:t>
            </a:r>
          </a:p>
          <a:p>
            <a:pPr marL="0" indent="0">
              <a:buNone/>
            </a:pPr>
            <a:r>
              <a:rPr lang="en-GB" b="1" dirty="0"/>
              <a:t>		'Richard' =&gt; 'collects spores and fungi',</a:t>
            </a:r>
          </a:p>
          <a:p>
            <a:pPr marL="0" indent="0">
              <a:buNone/>
            </a:pPr>
            <a:r>
              <a:rPr lang="en-GB" b="1" dirty="0"/>
              <a:t>		'Clare' =&gt; 'competitive drinking',</a:t>
            </a:r>
          </a:p>
          <a:p>
            <a:pPr marL="0" indent="0">
              <a:buNone/>
            </a:pPr>
            <a:r>
              <a:rPr lang="en-GB" b="1" dirty="0"/>
              <a:t>		'Lisa' =&gt; 'pole vaulting',</a:t>
            </a:r>
          </a:p>
          <a:p>
            <a:pPr marL="0" indent="0">
              <a:buNone/>
            </a:pPr>
            <a:r>
              <a:rPr lang="en-GB" b="1" dirty="0"/>
              <a:t>	</a:t>
            </a:r>
            <a:r>
              <a:rPr lang="en-GB" b="1" dirty="0" smtClean="0"/>
              <a:t>	);</a:t>
            </a:r>
            <a:r>
              <a:rPr lang="en-GB" dirty="0" smtClean="0"/>
              <a:t>		</a:t>
            </a:r>
            <a:endParaRPr lang="en-GB" dirty="0"/>
          </a:p>
        </p:txBody>
      </p:sp>
      <p:sp>
        <p:nvSpPr>
          <p:cNvPr id="3" name="Title 2"/>
          <p:cNvSpPr>
            <a:spLocks noGrp="1"/>
          </p:cNvSpPr>
          <p:nvPr>
            <p:ph type="title"/>
          </p:nvPr>
        </p:nvSpPr>
        <p:spPr/>
        <p:txBody>
          <a:bodyPr/>
          <a:lstStyle/>
          <a:p>
            <a:r>
              <a:rPr lang="en-GB" dirty="0" smtClean="0"/>
              <a:t>ASSOCIATIVE </a:t>
            </a:r>
            <a:r>
              <a:rPr lang="en-GB" dirty="0" smtClean="0"/>
              <a:t>ARRAY [</a:t>
            </a:r>
            <a:r>
              <a:rPr lang="en-GB" dirty="0" smtClean="0">
                <a:solidFill>
                  <a:srgbClr val="7030A0"/>
                </a:solidFill>
              </a:rPr>
              <a:t>hash</a:t>
            </a:r>
            <a:r>
              <a:rPr lang="en-GB" dirty="0" smtClean="0"/>
              <a:t>]</a:t>
            </a:r>
            <a:endParaRPr lang="en-GB" dirty="0"/>
          </a:p>
        </p:txBody>
      </p:sp>
    </p:spTree>
    <p:extLst>
      <p:ext uri="{BB962C8B-B14F-4D97-AF65-F5344CB8AC3E}">
        <p14:creationId xmlns:p14="http://schemas.microsoft.com/office/powerpoint/2010/main" val="2709980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60414053"/>
              </p:ext>
            </p:extLst>
          </p:nvPr>
        </p:nvGraphicFramePr>
        <p:xfrm>
          <a:off x="871538" y="2674938"/>
          <a:ext cx="7408862" cy="3505200"/>
        </p:xfrm>
        <a:graphic>
          <a:graphicData uri="http://schemas.openxmlformats.org/drawingml/2006/table">
            <a:tbl>
              <a:tblPr firstRow="1" bandRow="1">
                <a:tableStyleId>{5C22544A-7EE6-4342-B048-85BDC9FD1C3A}</a:tableStyleId>
              </a:tblPr>
              <a:tblGrid>
                <a:gridCol w="3704431"/>
                <a:gridCol w="3704431"/>
              </a:tblGrid>
              <a:tr h="370840">
                <a:tc>
                  <a:txBody>
                    <a:bodyPr/>
                    <a:lstStyle/>
                    <a:p>
                      <a:r>
                        <a:rPr lang="en-GB" sz="800" b="1" dirty="0" smtClean="0">
                          <a:solidFill>
                            <a:schemeClr val="bg1">
                              <a:lumMod val="65000"/>
                            </a:schemeClr>
                          </a:solidFill>
                        </a:rPr>
                        <a:t># Declare and initialize a hash.</a:t>
                      </a:r>
                    </a:p>
                    <a:p>
                      <a:r>
                        <a:rPr lang="en-GB" sz="800" b="1" dirty="0" smtClean="0">
                          <a:solidFill>
                            <a:schemeClr val="bg1">
                              <a:lumMod val="65000"/>
                            </a:schemeClr>
                          </a:solidFill>
                        </a:rPr>
                        <a:t># In this example, both the keys</a:t>
                      </a:r>
                    </a:p>
                    <a:p>
                      <a:r>
                        <a:rPr lang="en-GB" sz="800" b="1" dirty="0" smtClean="0">
                          <a:solidFill>
                            <a:schemeClr val="bg1">
                              <a:lumMod val="65000"/>
                            </a:schemeClr>
                          </a:solidFill>
                        </a:rPr>
                        <a:t># and values are strings. But</a:t>
                      </a:r>
                    </a:p>
                    <a:p>
                      <a:r>
                        <a:rPr lang="en-GB" sz="800" b="1" dirty="0" smtClean="0">
                          <a:solidFill>
                            <a:schemeClr val="bg1">
                              <a:lumMod val="65000"/>
                            </a:schemeClr>
                          </a:solidFill>
                        </a:rPr>
                        <a:t># either or both could be numbers.</a:t>
                      </a:r>
                    </a:p>
                    <a:p>
                      <a:r>
                        <a:rPr lang="en-GB" sz="800" b="1" dirty="0" smtClean="0">
                          <a:solidFill>
                            <a:schemeClr val="tx2"/>
                          </a:solidFill>
                        </a:rPr>
                        <a:t>my </a:t>
                      </a:r>
                      <a:r>
                        <a:rPr lang="en-GB" sz="800" b="1" dirty="0" smtClean="0">
                          <a:solidFill>
                            <a:srgbClr val="C00000"/>
                          </a:solidFill>
                        </a:rPr>
                        <a:t>%hobbies </a:t>
                      </a:r>
                      <a:r>
                        <a:rPr lang="en-GB" sz="800" b="1" dirty="0" smtClean="0">
                          <a:solidFill>
                            <a:schemeClr val="tx2"/>
                          </a:solidFill>
                        </a:rPr>
                        <a:t>= (</a:t>
                      </a:r>
                    </a:p>
                    <a:p>
                      <a:r>
                        <a:rPr lang="en-GB" sz="800" b="1" dirty="0" smtClean="0">
                          <a:solidFill>
                            <a:schemeClr val="tx2"/>
                          </a:solidFill>
                        </a:rPr>
                        <a:t>	'Roger' =&gt; 'hang gliding',</a:t>
                      </a:r>
                    </a:p>
                    <a:p>
                      <a:r>
                        <a:rPr lang="en-GB" sz="800" b="1" dirty="0" smtClean="0">
                          <a:solidFill>
                            <a:schemeClr val="tx2"/>
                          </a:solidFill>
                        </a:rPr>
                        <a:t>	'Penny' =&gt; 'diving',</a:t>
                      </a:r>
                    </a:p>
                    <a:p>
                      <a:r>
                        <a:rPr lang="en-GB" sz="800" b="1" dirty="0" smtClean="0">
                          <a:solidFill>
                            <a:schemeClr val="tx2"/>
                          </a:solidFill>
                        </a:rPr>
                        <a:t>	'Peter' =&gt; 'bus surfing',</a:t>
                      </a:r>
                    </a:p>
                    <a:p>
                      <a:r>
                        <a:rPr lang="en-GB" sz="800" b="1" dirty="0" smtClean="0">
                          <a:solidFill>
                            <a:schemeClr val="tx2"/>
                          </a:solidFill>
                        </a:rPr>
                        <a:t>	'Richard' =&gt; 'collects spores and fungi',</a:t>
                      </a:r>
                    </a:p>
                    <a:p>
                      <a:r>
                        <a:rPr lang="en-GB" sz="800" b="1" dirty="0" smtClean="0">
                          <a:solidFill>
                            <a:schemeClr val="tx2"/>
                          </a:solidFill>
                        </a:rPr>
                        <a:t>	'Clare' =&gt; 'competitive drinking',</a:t>
                      </a:r>
                    </a:p>
                    <a:p>
                      <a:r>
                        <a:rPr lang="en-GB" sz="800" b="1" dirty="0" smtClean="0">
                          <a:solidFill>
                            <a:schemeClr val="tx2"/>
                          </a:solidFill>
                        </a:rPr>
                        <a:t>	'Lisa' =&gt; 'pole vaulting',</a:t>
                      </a:r>
                    </a:p>
                    <a:p>
                      <a:r>
                        <a:rPr lang="en-GB" sz="800" b="1" dirty="0" smtClean="0">
                          <a:solidFill>
                            <a:schemeClr val="tx2"/>
                          </a:solidFill>
                        </a:rPr>
                        <a:t>	);</a:t>
                      </a:r>
                    </a:p>
                    <a:p>
                      <a:r>
                        <a:rPr lang="en-GB" sz="800" b="1" dirty="0" smtClean="0">
                          <a:solidFill>
                            <a:schemeClr val="bg1">
                              <a:lumMod val="65000"/>
                            </a:schemeClr>
                          </a:solidFill>
                        </a:rPr>
                        <a:t># Add another value to the hash</a:t>
                      </a:r>
                      <a:r>
                        <a:rPr lang="en-GB" sz="800" b="1" dirty="0" smtClean="0">
                          <a:solidFill>
                            <a:schemeClr val="tx2"/>
                          </a:solidFill>
                        </a:rPr>
                        <a:t>.</a:t>
                      </a:r>
                    </a:p>
                    <a:p>
                      <a:r>
                        <a:rPr lang="en-GB" sz="800" b="1" dirty="0" smtClean="0">
                          <a:solidFill>
                            <a:schemeClr val="tx2"/>
                          </a:solidFill>
                        </a:rPr>
                        <a:t>	</a:t>
                      </a:r>
                      <a:r>
                        <a:rPr lang="en-GB" sz="800" b="1" dirty="0" smtClean="0">
                          <a:solidFill>
                            <a:srgbClr val="7030A0"/>
                          </a:solidFill>
                        </a:rPr>
                        <a:t>$</a:t>
                      </a:r>
                      <a:r>
                        <a:rPr lang="en-GB" sz="800" b="1" dirty="0" smtClean="0">
                          <a:solidFill>
                            <a:srgbClr val="C00000"/>
                          </a:solidFill>
                        </a:rPr>
                        <a:t>hobbies{'John'} </a:t>
                      </a:r>
                      <a:r>
                        <a:rPr lang="en-GB" sz="800" b="1" dirty="0" smtClean="0">
                          <a:solidFill>
                            <a:schemeClr val="tx2"/>
                          </a:solidFill>
                        </a:rPr>
                        <a:t>= 'running';</a:t>
                      </a:r>
                    </a:p>
                    <a:p>
                      <a:r>
                        <a:rPr lang="en-GB" sz="800" b="1" dirty="0" smtClean="0">
                          <a:solidFill>
                            <a:schemeClr val="tx2"/>
                          </a:solidFill>
                        </a:rPr>
                        <a:t>	</a:t>
                      </a:r>
                      <a:endParaRPr lang="en-GB" sz="800" b="1" dirty="0" smtClean="0">
                        <a:solidFill>
                          <a:schemeClr val="bg1">
                            <a:lumMod val="65000"/>
                          </a:schemeClr>
                        </a:solidFill>
                      </a:endParaRPr>
                    </a:p>
                    <a:p>
                      <a:r>
                        <a:rPr lang="en-GB" sz="800" b="1" dirty="0" smtClean="0">
                          <a:solidFill>
                            <a:schemeClr val="bg1">
                              <a:lumMod val="65000"/>
                            </a:schemeClr>
                          </a:solidFill>
                        </a:rPr>
                        <a:t>	# Delete a key-value pair from the hash.</a:t>
                      </a:r>
                    </a:p>
                    <a:p>
                      <a:r>
                        <a:rPr lang="en-GB" sz="800" b="1" dirty="0" smtClean="0">
                          <a:solidFill>
                            <a:schemeClr val="tx2"/>
                          </a:solidFill>
                        </a:rPr>
                        <a:t>	delete </a:t>
                      </a:r>
                      <a:r>
                        <a:rPr lang="en-GB" sz="800" b="1" dirty="0" smtClean="0">
                          <a:solidFill>
                            <a:srgbClr val="7030A0"/>
                          </a:solidFill>
                        </a:rPr>
                        <a:t>$</a:t>
                      </a:r>
                      <a:r>
                        <a:rPr lang="en-GB" sz="800" b="1" dirty="0" smtClean="0">
                          <a:solidFill>
                            <a:srgbClr val="C00000"/>
                          </a:solidFill>
                        </a:rPr>
                        <a:t>hobbies{'Peter'}</a:t>
                      </a:r>
                      <a:r>
                        <a:rPr lang="en-GB" sz="800" b="1" dirty="0" smtClean="0">
                          <a:solidFill>
                            <a:schemeClr val="tx2"/>
                          </a:solidFill>
                        </a:rPr>
                        <a:t>;</a:t>
                      </a:r>
                    </a:p>
                    <a:p>
                      <a:r>
                        <a:rPr lang="en-GB" sz="800" b="1" dirty="0" smtClean="0">
                          <a:solidFill>
                            <a:schemeClr val="tx2"/>
                          </a:solidFill>
                        </a:rPr>
                        <a:t>	</a:t>
                      </a:r>
                    </a:p>
                    <a:p>
                      <a:r>
                        <a:rPr lang="en-GB" sz="800" b="1" dirty="0" smtClean="0">
                          <a:solidFill>
                            <a:schemeClr val="tx2"/>
                          </a:solidFill>
                        </a:rPr>
                        <a:t>	</a:t>
                      </a:r>
                      <a:r>
                        <a:rPr lang="en-GB" sz="800" b="1" dirty="0" smtClean="0">
                          <a:solidFill>
                            <a:schemeClr val="bg1">
                              <a:lumMod val="65000"/>
                            </a:schemeClr>
                          </a:solidFill>
                        </a:rPr>
                        <a:t># Access a value.</a:t>
                      </a:r>
                    </a:p>
                    <a:p>
                      <a:r>
                        <a:rPr lang="en-GB" sz="800" b="1" dirty="0" smtClean="0">
                          <a:solidFill>
                            <a:schemeClr val="tx2"/>
                          </a:solidFill>
                        </a:rPr>
                        <a:t>	print "Richard's hobby: ", </a:t>
                      </a:r>
                      <a:r>
                        <a:rPr lang="en-GB" sz="800" b="1" dirty="0" smtClean="0">
                          <a:solidFill>
                            <a:srgbClr val="7030A0"/>
                          </a:solidFill>
                        </a:rPr>
                        <a:t>$</a:t>
                      </a:r>
                      <a:r>
                        <a:rPr lang="en-GB" sz="800" b="1" dirty="0" smtClean="0">
                          <a:solidFill>
                            <a:srgbClr val="C00000"/>
                          </a:solidFill>
                        </a:rPr>
                        <a:t>hobbies{'Richard'}, </a:t>
                      </a:r>
                      <a:r>
                        <a:rPr lang="en-GB" sz="800" b="1" dirty="0" smtClean="0">
                          <a:solidFill>
                            <a:schemeClr val="tx2"/>
                          </a:solidFill>
                        </a:rPr>
                        <a:t>"\n";</a:t>
                      </a:r>
                    </a:p>
                    <a:p>
                      <a:r>
                        <a:rPr lang="en-GB" sz="800" b="1" dirty="0" smtClean="0">
                          <a:solidFill>
                            <a:schemeClr val="tx2"/>
                          </a:solidFill>
                        </a:rPr>
                        <a:t>	</a:t>
                      </a:r>
                    </a:p>
                    <a:p>
                      <a:r>
                        <a:rPr lang="en-GB" sz="800" b="1" dirty="0" smtClean="0">
                          <a:solidFill>
                            <a:schemeClr val="tx2"/>
                          </a:solidFill>
                        </a:rPr>
                        <a:t>	</a:t>
                      </a:r>
                      <a:r>
                        <a:rPr lang="en-GB" sz="800" b="1" dirty="0" smtClean="0">
                          <a:solidFill>
                            <a:schemeClr val="bg1">
                              <a:lumMod val="65000"/>
                            </a:schemeClr>
                          </a:solidFill>
                        </a:rPr>
                        <a:t># Let's print (display) the entire hash, just</a:t>
                      </a:r>
                    </a:p>
                    <a:p>
                      <a:r>
                        <a:rPr lang="en-GB" sz="800" b="1" dirty="0" smtClean="0">
                          <a:solidFill>
                            <a:schemeClr val="bg1">
                              <a:lumMod val="65000"/>
                            </a:schemeClr>
                          </a:solidFill>
                        </a:rPr>
                        <a:t>	# for fun. Note that we use a backslash \ on the </a:t>
                      </a:r>
                    </a:p>
                    <a:p>
                      <a:r>
                        <a:rPr lang="en-GB" sz="800" b="1" dirty="0" smtClean="0">
                          <a:solidFill>
                            <a:schemeClr val="bg1">
                              <a:lumMod val="65000"/>
                            </a:schemeClr>
                          </a:solidFill>
                        </a:rPr>
                        <a:t>	# hash's name. This gives us a reference to </a:t>
                      </a:r>
                    </a:p>
                    <a:p>
                      <a:r>
                        <a:rPr lang="en-GB" sz="800" b="1" dirty="0" smtClean="0">
                          <a:solidFill>
                            <a:schemeClr val="bg1">
                              <a:lumMod val="65000"/>
                            </a:schemeClr>
                          </a:solidFill>
                        </a:rPr>
                        <a:t>	# the hash, which we pass to Dumper() to</a:t>
                      </a:r>
                    </a:p>
                    <a:p>
                      <a:r>
                        <a:rPr lang="en-GB" sz="800" b="1" dirty="0" smtClean="0">
                          <a:solidFill>
                            <a:schemeClr val="bg1">
                              <a:lumMod val="65000"/>
                            </a:schemeClr>
                          </a:solidFill>
                        </a:rPr>
                        <a:t>	# format the hash as a string for display.</a:t>
                      </a:r>
                    </a:p>
                    <a:p>
                      <a:r>
                        <a:rPr lang="en-GB" sz="800" b="1" dirty="0" smtClean="0">
                          <a:solidFill>
                            <a:schemeClr val="tx2"/>
                          </a:solidFill>
                        </a:rPr>
                        <a:t>	use Data::Dumper;</a:t>
                      </a:r>
                    </a:p>
                    <a:p>
                      <a:r>
                        <a:rPr lang="en-GB" sz="800" b="1" dirty="0" smtClean="0">
                          <a:solidFill>
                            <a:schemeClr val="tx2"/>
                          </a:solidFill>
                        </a:rPr>
                        <a:t>	print Dumper(</a:t>
                      </a:r>
                      <a:r>
                        <a:rPr lang="en-GB" sz="800" b="1" dirty="0" smtClean="0">
                          <a:solidFill>
                            <a:srgbClr val="7030A0"/>
                          </a:solidFill>
                        </a:rPr>
                        <a:t>\%</a:t>
                      </a:r>
                      <a:r>
                        <a:rPr lang="en-GB" sz="800" b="1" dirty="0" smtClean="0">
                          <a:solidFill>
                            <a:srgbClr val="C00000"/>
                          </a:solidFill>
                        </a:rPr>
                        <a:t>hobbies</a:t>
                      </a:r>
                      <a:r>
                        <a:rPr lang="en-GB" sz="800" b="1" dirty="0" smtClean="0">
                          <a:solidFill>
                            <a:schemeClr val="tx2"/>
                          </a:solidFill>
                        </a:rPr>
                        <a:t>);</a:t>
                      </a:r>
                      <a:endParaRPr lang="en-GB" sz="800" b="1" dirty="0">
                        <a:solidFill>
                          <a:schemeClr val="tx2"/>
                        </a:solidFill>
                      </a:endParaRPr>
                    </a:p>
                  </a:txBody>
                  <a:tcPr>
                    <a:solidFill>
                      <a:schemeClr val="bg1"/>
                    </a:solidFill>
                  </a:tcPr>
                </a:tc>
                <a:tc>
                  <a:txBody>
                    <a:bodyPr/>
                    <a:lstStyle/>
                    <a:p>
                      <a:pPr algn="ctr"/>
                      <a:r>
                        <a:rPr lang="en-GB" sz="1800" b="1" i="1" u="sng" dirty="0" smtClean="0"/>
                        <a:t>Output</a:t>
                      </a:r>
                    </a:p>
                    <a:p>
                      <a:endParaRPr lang="en-GB" sz="1400" b="1" dirty="0" smtClean="0"/>
                    </a:p>
                    <a:p>
                      <a:r>
                        <a:rPr lang="en-GB" sz="1400" b="1" dirty="0" smtClean="0"/>
                        <a:t>radmin@trhlo4susbd001a# ./hashArray.pl</a:t>
                      </a:r>
                    </a:p>
                    <a:p>
                      <a:r>
                        <a:rPr lang="en-GB" sz="1400" b="1" dirty="0" smtClean="0"/>
                        <a:t>Richard's hobby: collects spores and fungi</a:t>
                      </a:r>
                    </a:p>
                    <a:p>
                      <a:r>
                        <a:rPr lang="en-GB" sz="1400" b="1" dirty="0" smtClean="0">
                          <a:solidFill>
                            <a:srgbClr val="7030A0"/>
                          </a:solidFill>
                        </a:rPr>
                        <a:t>$</a:t>
                      </a:r>
                      <a:r>
                        <a:rPr lang="en-GB" sz="1400" b="1" dirty="0" smtClean="0"/>
                        <a:t>VAR1 = {</a:t>
                      </a:r>
                    </a:p>
                    <a:p>
                      <a:r>
                        <a:rPr lang="en-GB" sz="1400" b="1" dirty="0" smtClean="0"/>
                        <a:t>          'Richard' =&gt; 'collects spores and fungi',</a:t>
                      </a:r>
                    </a:p>
                    <a:p>
                      <a:r>
                        <a:rPr lang="en-GB" sz="1400" b="1" dirty="0" smtClean="0"/>
                        <a:t>          'John' =&gt; 'running',</a:t>
                      </a:r>
                    </a:p>
                    <a:p>
                      <a:r>
                        <a:rPr lang="en-GB" sz="1400" b="1" dirty="0" smtClean="0"/>
                        <a:t>          'Lisa' =&gt; 'pole vaulting',</a:t>
                      </a:r>
                    </a:p>
                    <a:p>
                      <a:r>
                        <a:rPr lang="en-GB" sz="1400" b="1" dirty="0" smtClean="0"/>
                        <a:t>          'Clare' =&gt; 'competitive drinking',</a:t>
                      </a:r>
                    </a:p>
                    <a:p>
                      <a:r>
                        <a:rPr lang="en-GB" sz="1400" b="1" dirty="0" smtClean="0"/>
                        <a:t>          'Penny' =&gt; 'diving',</a:t>
                      </a:r>
                    </a:p>
                    <a:p>
                      <a:r>
                        <a:rPr lang="en-GB" sz="1400" b="1" dirty="0" smtClean="0"/>
                        <a:t>          'Roger' =&gt; 'hang gliding'</a:t>
                      </a:r>
                    </a:p>
                    <a:p>
                      <a:r>
                        <a:rPr lang="en-GB" sz="1400" b="1" dirty="0" smtClean="0"/>
                        <a:t>        };</a:t>
                      </a:r>
                      <a:endParaRPr lang="en-GB" sz="1400" b="1" dirty="0"/>
                    </a:p>
                  </a:txBody>
                  <a:tcPr/>
                </a:tc>
              </a:tr>
            </a:tbl>
          </a:graphicData>
        </a:graphic>
      </p:graphicFrame>
      <p:sp>
        <p:nvSpPr>
          <p:cNvPr id="3" name="Title 2"/>
          <p:cNvSpPr>
            <a:spLocks noGrp="1"/>
          </p:cNvSpPr>
          <p:nvPr>
            <p:ph type="title"/>
          </p:nvPr>
        </p:nvSpPr>
        <p:spPr/>
        <p:txBody>
          <a:bodyPr/>
          <a:lstStyle/>
          <a:p>
            <a:r>
              <a:rPr lang="en-GB" dirty="0" smtClean="0"/>
              <a:t>ASSOCIATIVE ARRAY</a:t>
            </a:r>
            <a:endParaRPr lang="en-GB" dirty="0"/>
          </a:p>
        </p:txBody>
      </p:sp>
    </p:spTree>
    <p:extLst>
      <p:ext uri="{BB962C8B-B14F-4D97-AF65-F5344CB8AC3E}">
        <p14:creationId xmlns:p14="http://schemas.microsoft.com/office/powerpoint/2010/main" val="124825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200" dirty="0" smtClean="0"/>
              <a:t>Introduce </a:t>
            </a:r>
            <a:r>
              <a:rPr lang="en-GB" sz="2200" dirty="0"/>
              <a:t>P</a:t>
            </a:r>
            <a:r>
              <a:rPr lang="en-GB" sz="2200" dirty="0" smtClean="0"/>
              <a:t>erl </a:t>
            </a:r>
            <a:r>
              <a:rPr lang="en-GB" sz="2200" dirty="0"/>
              <a:t>S</a:t>
            </a:r>
            <a:r>
              <a:rPr lang="en-GB" sz="2200" dirty="0" smtClean="0"/>
              <a:t>cripting Language.</a:t>
            </a:r>
          </a:p>
          <a:p>
            <a:r>
              <a:rPr lang="en-GB" sz="2200" dirty="0" smtClean="0"/>
              <a:t>Overview of types of Perl variables and Operators.</a:t>
            </a:r>
            <a:endParaRPr lang="en-GB" sz="2200" dirty="0"/>
          </a:p>
          <a:p>
            <a:r>
              <a:rPr lang="en-GB" sz="2200" dirty="0" smtClean="0"/>
              <a:t>Overview of I/O and Perl Loop types (Including subroutines).</a:t>
            </a:r>
          </a:p>
          <a:p>
            <a:r>
              <a:rPr lang="en-GB" sz="2200" dirty="0"/>
              <a:t>Introduce the concept of regular expression</a:t>
            </a:r>
            <a:r>
              <a:rPr lang="en-GB" sz="2200" dirty="0" smtClean="0"/>
              <a:t>.</a:t>
            </a:r>
          </a:p>
          <a:p>
            <a:r>
              <a:rPr lang="en-GB" sz="2200" dirty="0"/>
              <a:t>Overview of pattern matching</a:t>
            </a:r>
            <a:r>
              <a:rPr lang="en-GB" sz="2200" dirty="0" smtClean="0"/>
              <a:t>.</a:t>
            </a:r>
          </a:p>
          <a:p>
            <a:r>
              <a:rPr lang="en-GB" sz="2200" dirty="0" smtClean="0"/>
              <a:t>Mathematic functions.</a:t>
            </a:r>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smtClean="0"/>
              <a:t>COURSE OVERVIEW</a:t>
            </a:r>
            <a:endParaRPr lang="en-GB" dirty="0"/>
          </a:p>
        </p:txBody>
      </p:sp>
    </p:spTree>
    <p:extLst>
      <p:ext uri="{BB962C8B-B14F-4D97-AF65-F5344CB8AC3E}">
        <p14:creationId xmlns:p14="http://schemas.microsoft.com/office/powerpoint/2010/main" val="3066173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35823476"/>
              </p:ext>
            </p:extLst>
          </p:nvPr>
        </p:nvGraphicFramePr>
        <p:xfrm>
          <a:off x="872067" y="2675467"/>
          <a:ext cx="7408333" cy="3450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GB" dirty="0" smtClean="0">
                <a:solidFill>
                  <a:srgbClr val="7030A0"/>
                </a:solidFill>
              </a:rPr>
              <a:t>HASH</a:t>
            </a:r>
            <a:r>
              <a:rPr lang="en-GB" dirty="0" smtClean="0"/>
              <a:t> ARRAY</a:t>
            </a:r>
            <a:endParaRPr lang="en-GB" dirty="0"/>
          </a:p>
        </p:txBody>
      </p:sp>
    </p:spTree>
    <p:extLst>
      <p:ext uri="{BB962C8B-B14F-4D97-AF65-F5344CB8AC3E}">
        <p14:creationId xmlns:p14="http://schemas.microsoft.com/office/powerpoint/2010/main" val="3840446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11713813"/>
              </p:ext>
            </p:extLst>
          </p:nvPr>
        </p:nvGraphicFramePr>
        <p:xfrm>
          <a:off x="871538" y="2674938"/>
          <a:ext cx="7408862" cy="3130326"/>
        </p:xfrm>
        <a:graphic>
          <a:graphicData uri="http://schemas.openxmlformats.org/drawingml/2006/table">
            <a:tbl>
              <a:tblPr firstRow="1" bandRow="1">
                <a:tableStyleId>{5C22544A-7EE6-4342-B048-85BDC9FD1C3A}</a:tableStyleId>
              </a:tblPr>
              <a:tblGrid>
                <a:gridCol w="4348534"/>
                <a:gridCol w="3060328"/>
              </a:tblGrid>
              <a:tr h="3130326">
                <a:tc>
                  <a:txBody>
                    <a:bodyPr/>
                    <a:lstStyle/>
                    <a:p>
                      <a:endParaRPr lang="en-GB" sz="1200" dirty="0" smtClean="0">
                        <a:solidFill>
                          <a:schemeClr val="tx2"/>
                        </a:solidFill>
                      </a:endParaRPr>
                    </a:p>
                    <a:p>
                      <a:r>
                        <a:rPr lang="en-GB" sz="1200" dirty="0" smtClean="0">
                          <a:solidFill>
                            <a:schemeClr val="tx2"/>
                          </a:solidFill>
                        </a:rPr>
                        <a:t>#!/</a:t>
                      </a:r>
                      <a:r>
                        <a:rPr lang="en-GB" sz="1200" dirty="0" err="1" smtClean="0">
                          <a:solidFill>
                            <a:schemeClr val="tx2"/>
                          </a:solidFill>
                        </a:rPr>
                        <a:t>usr</a:t>
                      </a:r>
                      <a:r>
                        <a:rPr lang="en-GB" sz="1200" dirty="0" smtClean="0">
                          <a:solidFill>
                            <a:schemeClr val="tx2"/>
                          </a:solidFill>
                        </a:rPr>
                        <a:t>/bin/</a:t>
                      </a:r>
                      <a:r>
                        <a:rPr lang="en-GB" sz="1200" dirty="0" err="1" smtClean="0">
                          <a:solidFill>
                            <a:schemeClr val="tx2"/>
                          </a:solidFill>
                        </a:rPr>
                        <a:t>perl</a:t>
                      </a:r>
                      <a:endParaRPr lang="en-GB" sz="1200" dirty="0" smtClean="0">
                        <a:solidFill>
                          <a:schemeClr val="tx2"/>
                        </a:solidFill>
                      </a:endParaRPr>
                    </a:p>
                    <a:p>
                      <a:endParaRPr lang="en-GB" sz="1200" dirty="0" smtClean="0">
                        <a:solidFill>
                          <a:schemeClr val="tx2"/>
                        </a:solidFill>
                      </a:endParaRPr>
                    </a:p>
                    <a:p>
                      <a:r>
                        <a:rPr lang="en-GB" sz="1200" dirty="0" smtClean="0">
                          <a:solidFill>
                            <a:schemeClr val="tx2"/>
                          </a:solidFill>
                        </a:rPr>
                        <a:t>use strict;</a:t>
                      </a:r>
                    </a:p>
                    <a:p>
                      <a:endParaRPr lang="en-GB" sz="1200" dirty="0" smtClean="0">
                        <a:solidFill>
                          <a:schemeClr val="tx2"/>
                        </a:solidFill>
                      </a:endParaRPr>
                    </a:p>
                    <a:p>
                      <a:r>
                        <a:rPr lang="en-GB" sz="1200" dirty="0" smtClean="0">
                          <a:solidFill>
                            <a:schemeClr val="tx2"/>
                          </a:solidFill>
                        </a:rPr>
                        <a:t>my </a:t>
                      </a:r>
                      <a:r>
                        <a:rPr lang="en-GB" sz="1200" dirty="0" smtClean="0">
                          <a:solidFill>
                            <a:srgbClr val="7030A0"/>
                          </a:solidFill>
                        </a:rPr>
                        <a:t>%</a:t>
                      </a:r>
                      <a:r>
                        <a:rPr lang="en-GB" sz="1200" dirty="0" err="1" smtClean="0">
                          <a:solidFill>
                            <a:srgbClr val="C00000"/>
                          </a:solidFill>
                        </a:rPr>
                        <a:t>countryBankHolidays</a:t>
                      </a:r>
                      <a:r>
                        <a:rPr lang="en-GB" sz="1200" dirty="0" smtClean="0">
                          <a:solidFill>
                            <a:schemeClr val="tx2"/>
                          </a:solidFill>
                        </a:rPr>
                        <a:t> = (</a:t>
                      </a:r>
                    </a:p>
                    <a:p>
                      <a:r>
                        <a:rPr lang="en-GB" sz="1200" dirty="0" smtClean="0">
                          <a:solidFill>
                            <a:schemeClr val="tx2"/>
                          </a:solidFill>
                        </a:rPr>
                        <a:t>        GB =&gt; ['25th December', '1st Jan'],</a:t>
                      </a:r>
                    </a:p>
                    <a:p>
                      <a:r>
                        <a:rPr lang="en-GB" sz="1200" dirty="0" smtClean="0">
                          <a:solidFill>
                            <a:schemeClr val="tx2"/>
                          </a:solidFill>
                        </a:rPr>
                        <a:t>        USA =&gt; ['25th December']</a:t>
                      </a:r>
                    </a:p>
                    <a:p>
                      <a:r>
                        <a:rPr lang="en-GB" sz="1200" dirty="0" smtClean="0">
                          <a:solidFill>
                            <a:schemeClr val="tx2"/>
                          </a:solidFill>
                        </a:rPr>
                        <a:t>        );</a:t>
                      </a:r>
                    </a:p>
                    <a:p>
                      <a:endParaRPr lang="en-GB" sz="1200" dirty="0" smtClean="0">
                        <a:solidFill>
                          <a:schemeClr val="tx2"/>
                        </a:solidFill>
                      </a:endParaRPr>
                    </a:p>
                    <a:p>
                      <a:r>
                        <a:rPr lang="en-GB" sz="1200" dirty="0" smtClean="0">
                          <a:solidFill>
                            <a:schemeClr val="tx2"/>
                          </a:solidFill>
                        </a:rPr>
                        <a:t>foreach my </a:t>
                      </a:r>
                      <a:r>
                        <a:rPr lang="en-GB" sz="1200" dirty="0" smtClean="0">
                          <a:solidFill>
                            <a:srgbClr val="7030A0"/>
                          </a:solidFill>
                        </a:rPr>
                        <a:t>$</a:t>
                      </a:r>
                      <a:r>
                        <a:rPr lang="en-GB" sz="1200" dirty="0" smtClean="0">
                          <a:solidFill>
                            <a:srgbClr val="C00000"/>
                          </a:solidFill>
                        </a:rPr>
                        <a:t>country </a:t>
                      </a:r>
                      <a:r>
                        <a:rPr lang="en-GB" sz="1200" dirty="0" smtClean="0">
                          <a:solidFill>
                            <a:schemeClr val="tx2"/>
                          </a:solidFill>
                        </a:rPr>
                        <a:t>(keys </a:t>
                      </a:r>
                      <a:r>
                        <a:rPr lang="en-GB" sz="1200" dirty="0" smtClean="0">
                          <a:solidFill>
                            <a:srgbClr val="7030A0"/>
                          </a:solidFill>
                        </a:rPr>
                        <a:t>%</a:t>
                      </a:r>
                      <a:r>
                        <a:rPr lang="en-GB" sz="1200" dirty="0" err="1" smtClean="0">
                          <a:solidFill>
                            <a:srgbClr val="C00000"/>
                          </a:solidFill>
                        </a:rPr>
                        <a:t>countryBankHolidays</a:t>
                      </a:r>
                      <a:r>
                        <a:rPr lang="en-GB" sz="1200" dirty="0" smtClean="0">
                          <a:solidFill>
                            <a:schemeClr val="tx2"/>
                          </a:solidFill>
                        </a:rPr>
                        <a:t>) {</a:t>
                      </a:r>
                    </a:p>
                    <a:p>
                      <a:r>
                        <a:rPr lang="en-GB" sz="1200" dirty="0" smtClean="0">
                          <a:solidFill>
                            <a:schemeClr val="tx2"/>
                          </a:solidFill>
                        </a:rPr>
                        <a:t>    print "The holidays for </a:t>
                      </a:r>
                      <a:r>
                        <a:rPr lang="en-GB" sz="1200" dirty="0" smtClean="0">
                          <a:solidFill>
                            <a:srgbClr val="7030A0"/>
                          </a:solidFill>
                        </a:rPr>
                        <a:t>$</a:t>
                      </a:r>
                      <a:r>
                        <a:rPr lang="en-GB" sz="1200" dirty="0" smtClean="0">
                          <a:solidFill>
                            <a:srgbClr val="C00000"/>
                          </a:solidFill>
                        </a:rPr>
                        <a:t>country </a:t>
                      </a:r>
                      <a:r>
                        <a:rPr lang="en-GB" sz="1200" dirty="0" smtClean="0">
                          <a:solidFill>
                            <a:schemeClr val="tx2"/>
                          </a:solidFill>
                        </a:rPr>
                        <a:t>are\n";</a:t>
                      </a:r>
                    </a:p>
                    <a:p>
                      <a:r>
                        <a:rPr lang="en-GB" sz="1200" dirty="0" smtClean="0">
                          <a:solidFill>
                            <a:schemeClr val="tx2"/>
                          </a:solidFill>
                        </a:rPr>
                        <a:t>    foreach my </a:t>
                      </a:r>
                      <a:r>
                        <a:rPr lang="en-GB" sz="1200" dirty="0" smtClean="0">
                          <a:solidFill>
                            <a:srgbClr val="7030A0"/>
                          </a:solidFill>
                        </a:rPr>
                        <a:t>$</a:t>
                      </a:r>
                      <a:r>
                        <a:rPr lang="en-GB" sz="1200" dirty="0" smtClean="0">
                          <a:solidFill>
                            <a:srgbClr val="C00000"/>
                          </a:solidFill>
                        </a:rPr>
                        <a:t>holiday</a:t>
                      </a:r>
                      <a:r>
                        <a:rPr lang="en-GB" sz="1200" dirty="0" smtClean="0">
                          <a:solidFill>
                            <a:schemeClr val="tx2"/>
                          </a:solidFill>
                        </a:rPr>
                        <a:t> (</a:t>
                      </a:r>
                      <a:r>
                        <a:rPr lang="en-GB" sz="1200" dirty="0" smtClean="0">
                          <a:solidFill>
                            <a:srgbClr val="7030A0"/>
                          </a:solidFill>
                        </a:rPr>
                        <a:t>@</a:t>
                      </a:r>
                      <a:r>
                        <a:rPr lang="en-GB" sz="1200" dirty="0" smtClean="0">
                          <a:solidFill>
                            <a:srgbClr val="C00000"/>
                          </a:solidFill>
                        </a:rPr>
                        <a:t>{$</a:t>
                      </a:r>
                      <a:r>
                        <a:rPr lang="en-GB" sz="1200" dirty="0" err="1" smtClean="0">
                          <a:solidFill>
                            <a:srgbClr val="C00000"/>
                          </a:solidFill>
                        </a:rPr>
                        <a:t>countryBankHolidays</a:t>
                      </a:r>
                      <a:r>
                        <a:rPr lang="en-GB" sz="1200" dirty="0" smtClean="0">
                          <a:solidFill>
                            <a:srgbClr val="C00000"/>
                          </a:solidFill>
                        </a:rPr>
                        <a:t>{$country}}</a:t>
                      </a:r>
                      <a:r>
                        <a:rPr lang="en-GB" sz="1200" dirty="0" smtClean="0">
                          <a:solidFill>
                            <a:schemeClr val="tx2"/>
                          </a:solidFill>
                        </a:rPr>
                        <a:t>) {</a:t>
                      </a:r>
                    </a:p>
                    <a:p>
                      <a:r>
                        <a:rPr lang="en-GB" sz="1200" dirty="0" smtClean="0">
                          <a:solidFill>
                            <a:schemeClr val="tx2"/>
                          </a:solidFill>
                        </a:rPr>
                        <a:t>        print "\</a:t>
                      </a:r>
                      <a:r>
                        <a:rPr lang="en-GB" sz="1200" dirty="0" err="1" smtClean="0">
                          <a:solidFill>
                            <a:schemeClr val="tx2"/>
                          </a:solidFill>
                        </a:rPr>
                        <a:t>t</a:t>
                      </a:r>
                      <a:r>
                        <a:rPr lang="en-GB" sz="1200" dirty="0" err="1" smtClean="0">
                          <a:solidFill>
                            <a:srgbClr val="7030A0"/>
                          </a:solidFill>
                        </a:rPr>
                        <a:t>$</a:t>
                      </a:r>
                      <a:r>
                        <a:rPr lang="en-GB" sz="1200" dirty="0" err="1" smtClean="0">
                          <a:solidFill>
                            <a:srgbClr val="C00000"/>
                          </a:solidFill>
                        </a:rPr>
                        <a:t>holiday</a:t>
                      </a:r>
                      <a:r>
                        <a:rPr lang="en-GB" sz="1200" dirty="0" smtClean="0">
                          <a:solidFill>
                            <a:schemeClr val="tx2"/>
                          </a:solidFill>
                        </a:rPr>
                        <a:t>\n";</a:t>
                      </a:r>
                    </a:p>
                    <a:p>
                      <a:r>
                        <a:rPr lang="en-GB" sz="1200" dirty="0" smtClean="0">
                          <a:solidFill>
                            <a:schemeClr val="tx2"/>
                          </a:solidFill>
                        </a:rPr>
                        <a:t>    }</a:t>
                      </a:r>
                    </a:p>
                    <a:p>
                      <a:r>
                        <a:rPr lang="en-GB" sz="1200" dirty="0" smtClean="0">
                          <a:solidFill>
                            <a:schemeClr val="tx2"/>
                          </a:solidFill>
                        </a:rPr>
                        <a:t>}</a:t>
                      </a:r>
                      <a:endParaRPr lang="en-GB" sz="1200" dirty="0">
                        <a:solidFill>
                          <a:schemeClr val="tx2"/>
                        </a:solidFill>
                      </a:endParaRPr>
                    </a:p>
                  </a:txBody>
                  <a:tcPr>
                    <a:solidFill>
                      <a:schemeClr val="bg1"/>
                    </a:solidFill>
                  </a:tcPr>
                </a:tc>
                <a:tc>
                  <a:txBody>
                    <a:bodyPr/>
                    <a:lstStyle/>
                    <a:p>
                      <a:pPr algn="ctr"/>
                      <a:r>
                        <a:rPr lang="en-GB" sz="1800" i="1" u="sng" dirty="0" smtClean="0"/>
                        <a:t>Output</a:t>
                      </a:r>
                    </a:p>
                    <a:p>
                      <a:endParaRPr lang="en-GB" sz="1200" dirty="0" smtClean="0"/>
                    </a:p>
                    <a:p>
                      <a:endParaRPr lang="en-GB" sz="1200" dirty="0" smtClean="0"/>
                    </a:p>
                    <a:p>
                      <a:endParaRPr lang="en-GB" sz="1200" dirty="0" smtClean="0"/>
                    </a:p>
                    <a:p>
                      <a:r>
                        <a:rPr lang="en-GB" sz="1200" dirty="0" smtClean="0"/>
                        <a:t>radmin@trhlo4susbd001a# ./holidays.pl</a:t>
                      </a:r>
                    </a:p>
                    <a:p>
                      <a:r>
                        <a:rPr lang="en-GB" sz="1200" dirty="0" smtClean="0"/>
                        <a:t>The holidays for USA are</a:t>
                      </a:r>
                    </a:p>
                    <a:p>
                      <a:r>
                        <a:rPr lang="en-GB" sz="1200" dirty="0" smtClean="0"/>
                        <a:t>        25th December</a:t>
                      </a:r>
                    </a:p>
                    <a:p>
                      <a:r>
                        <a:rPr lang="en-GB" sz="1200" dirty="0" smtClean="0"/>
                        <a:t>The holidays for GB are</a:t>
                      </a:r>
                    </a:p>
                    <a:p>
                      <a:r>
                        <a:rPr lang="en-GB" sz="1200" dirty="0" smtClean="0"/>
                        <a:t>        25th December</a:t>
                      </a:r>
                    </a:p>
                    <a:p>
                      <a:r>
                        <a:rPr lang="en-GB" sz="1200" dirty="0" smtClean="0"/>
                        <a:t>        1st Jan</a:t>
                      </a:r>
                    </a:p>
                    <a:p>
                      <a:endParaRPr lang="en-GB" dirty="0"/>
                    </a:p>
                  </a:txBody>
                  <a:tcPr/>
                </a:tc>
              </a:tr>
            </a:tbl>
          </a:graphicData>
        </a:graphic>
      </p:graphicFrame>
      <p:sp>
        <p:nvSpPr>
          <p:cNvPr id="3" name="Title 2"/>
          <p:cNvSpPr>
            <a:spLocks noGrp="1"/>
          </p:cNvSpPr>
          <p:nvPr>
            <p:ph type="title"/>
          </p:nvPr>
        </p:nvSpPr>
        <p:spPr/>
        <p:txBody>
          <a:bodyPr/>
          <a:lstStyle/>
          <a:p>
            <a:r>
              <a:rPr lang="en-GB" dirty="0" smtClean="0"/>
              <a:t>PRINT </a:t>
            </a:r>
            <a:r>
              <a:rPr lang="en-GB" dirty="0" smtClean="0">
                <a:solidFill>
                  <a:srgbClr val="7030A0"/>
                </a:solidFill>
              </a:rPr>
              <a:t>HASH</a:t>
            </a:r>
            <a:r>
              <a:rPr lang="en-GB" dirty="0" smtClean="0"/>
              <a:t> ARRAY</a:t>
            </a:r>
            <a:endParaRPr lang="en-GB" dirty="0"/>
          </a:p>
        </p:txBody>
      </p:sp>
    </p:spTree>
    <p:extLst>
      <p:ext uri="{BB962C8B-B14F-4D97-AF65-F5344CB8AC3E}">
        <p14:creationId xmlns:p14="http://schemas.microsoft.com/office/powerpoint/2010/main" val="2624862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441801491"/>
              </p:ext>
            </p:extLst>
          </p:nvPr>
        </p:nvGraphicFramePr>
        <p:xfrm>
          <a:off x="867833" y="2852936"/>
          <a:ext cx="7408333" cy="3450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GB" dirty="0" smtClean="0"/>
              <a:t>PRINT HASH ARRAY ELEMENT</a:t>
            </a:r>
            <a:endParaRPr lang="en-GB" dirty="0"/>
          </a:p>
        </p:txBody>
      </p:sp>
      <p:sp>
        <p:nvSpPr>
          <p:cNvPr id="8" name="TextBox 7"/>
          <p:cNvSpPr txBox="1"/>
          <p:nvPr/>
        </p:nvSpPr>
        <p:spPr>
          <a:xfrm>
            <a:off x="251520" y="2420888"/>
            <a:ext cx="5040560" cy="646331"/>
          </a:xfrm>
          <a:prstGeom prst="rect">
            <a:avLst/>
          </a:prstGeom>
          <a:noFill/>
        </p:spPr>
        <p:txBody>
          <a:bodyPr wrap="square" rtlCol="0">
            <a:spAutoFit/>
          </a:bodyPr>
          <a:lstStyle/>
          <a:p>
            <a:r>
              <a:rPr lang="en-GB" dirty="0" smtClean="0">
                <a:solidFill>
                  <a:schemeClr val="tx2"/>
                </a:solidFill>
              </a:rPr>
              <a:t>print</a:t>
            </a:r>
            <a:r>
              <a:rPr lang="en-GB" dirty="0" smtClean="0"/>
              <a:t> </a:t>
            </a:r>
            <a:r>
              <a:rPr lang="en-GB" dirty="0" smtClean="0">
                <a:solidFill>
                  <a:srgbClr val="C00000"/>
                </a:solidFill>
              </a:rPr>
              <a:t>${$</a:t>
            </a:r>
            <a:r>
              <a:rPr lang="en-GB" dirty="0" err="1" smtClean="0">
                <a:solidFill>
                  <a:srgbClr val="C00000"/>
                </a:solidFill>
              </a:rPr>
              <a:t>countryBankHolidays</a:t>
            </a:r>
            <a:r>
              <a:rPr lang="en-GB" dirty="0" smtClean="0">
                <a:solidFill>
                  <a:srgbClr val="C00000"/>
                </a:solidFill>
              </a:rPr>
              <a:t> {GB}}[1]</a:t>
            </a:r>
            <a:r>
              <a:rPr lang="en-GB" dirty="0" smtClean="0">
                <a:solidFill>
                  <a:schemeClr val="tx2"/>
                </a:solidFill>
              </a:rPr>
              <a:t>;</a:t>
            </a:r>
          </a:p>
          <a:p>
            <a:endParaRPr lang="en-GB" dirty="0"/>
          </a:p>
        </p:txBody>
      </p:sp>
    </p:spTree>
    <p:extLst>
      <p:ext uri="{BB962C8B-B14F-4D97-AF65-F5344CB8AC3E}">
        <p14:creationId xmlns:p14="http://schemas.microsoft.com/office/powerpoint/2010/main" val="2202418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lgn="ctr">
              <a:buNone/>
            </a:pPr>
            <a:r>
              <a:rPr lang="en-GB" b="1" dirty="0"/>
              <a:t>What's With This '</a:t>
            </a:r>
            <a:r>
              <a:rPr lang="en-GB" b="1" dirty="0">
                <a:solidFill>
                  <a:srgbClr val="FF0000"/>
                </a:solidFill>
              </a:rPr>
              <a:t>$</a:t>
            </a:r>
            <a:r>
              <a:rPr lang="en-GB" b="1" dirty="0"/>
              <a:t>' Stuff?</a:t>
            </a:r>
          </a:p>
          <a:p>
            <a:pPr marL="0" indent="0">
              <a:buNone/>
            </a:pPr>
            <a:r>
              <a:rPr lang="en-GB" sz="1900" dirty="0"/>
              <a:t>Larry Wall, Perl's creator, has a background in linguistics which explains a few things about Perl. I saw a Larry Wall talk where he gave a sort of explanation for the </a:t>
            </a:r>
            <a:r>
              <a:rPr lang="en-GB" sz="1900" dirty="0">
                <a:solidFill>
                  <a:srgbClr val="FF0000"/>
                </a:solidFill>
              </a:rPr>
              <a:t>'$'</a:t>
            </a:r>
            <a:r>
              <a:rPr lang="en-GB" sz="1900" dirty="0"/>
              <a:t> syntax in Perl: </a:t>
            </a:r>
            <a:endParaRPr lang="en-GB" sz="1900" dirty="0" smtClean="0"/>
          </a:p>
          <a:p>
            <a:pPr marL="0" indent="0">
              <a:buNone/>
            </a:pPr>
            <a:r>
              <a:rPr lang="en-GB" sz="1900" dirty="0" smtClean="0"/>
              <a:t>In </a:t>
            </a:r>
            <a:r>
              <a:rPr lang="en-GB" sz="1900" dirty="0"/>
              <a:t>human languages, it's intuitive for each part of speech to have its own sound pattern. </a:t>
            </a:r>
            <a:endParaRPr lang="en-GB" sz="1900" dirty="0" smtClean="0"/>
          </a:p>
          <a:p>
            <a:pPr marL="0" indent="0">
              <a:buNone/>
            </a:pPr>
            <a:r>
              <a:rPr lang="en-GB" sz="1900" dirty="0" smtClean="0"/>
              <a:t>So </a:t>
            </a:r>
            <a:r>
              <a:rPr lang="en-GB" sz="1900" dirty="0"/>
              <a:t>for example, a baby might learn that English nouns end in "-y" -- "mommy," "daddy," "doggy".  (It's natural for a baby to over generalize the "rule" to get made up words like "</a:t>
            </a:r>
            <a:r>
              <a:rPr lang="en-GB" sz="1900" dirty="0" err="1"/>
              <a:t>bikey</a:t>
            </a:r>
            <a:r>
              <a:rPr lang="en-GB" sz="1900" dirty="0"/>
              <a:t>" and "</a:t>
            </a:r>
            <a:r>
              <a:rPr lang="en-GB" sz="1900" dirty="0" err="1"/>
              <a:t>blanky</a:t>
            </a:r>
            <a:r>
              <a:rPr lang="en-GB" sz="1900" dirty="0"/>
              <a:t>".) In some small way, Perl tries to capture the different-signature-for-different-role pattern in its syntax -- all scalar expressions look alike since they all start with </a:t>
            </a:r>
            <a:r>
              <a:rPr lang="en-GB" sz="1900" dirty="0">
                <a:solidFill>
                  <a:srgbClr val="FF0000"/>
                </a:solidFill>
              </a:rPr>
              <a:t>'$'</a:t>
            </a:r>
          </a:p>
        </p:txBody>
      </p:sp>
      <p:sp>
        <p:nvSpPr>
          <p:cNvPr id="3" name="Title 2"/>
          <p:cNvSpPr>
            <a:spLocks noGrp="1"/>
          </p:cNvSpPr>
          <p:nvPr>
            <p:ph type="title"/>
          </p:nvPr>
        </p:nvSpPr>
        <p:spPr/>
        <p:txBody>
          <a:bodyPr/>
          <a:lstStyle/>
          <a:p>
            <a:r>
              <a:rPr lang="en-GB" dirty="0" smtClean="0"/>
              <a:t>$ THINGY</a:t>
            </a:r>
            <a:endParaRPr lang="en-GB" dirty="0"/>
          </a:p>
        </p:txBody>
      </p:sp>
    </p:spTree>
    <p:extLst>
      <p:ext uri="{BB962C8B-B14F-4D97-AF65-F5344CB8AC3E}">
        <p14:creationId xmlns:p14="http://schemas.microsoft.com/office/powerpoint/2010/main" val="462320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056549317"/>
              </p:ext>
            </p:extLst>
          </p:nvPr>
        </p:nvGraphicFramePr>
        <p:xfrm>
          <a:off x="871538" y="2674938"/>
          <a:ext cx="7408863" cy="3632200"/>
        </p:xfrm>
        <a:graphic>
          <a:graphicData uri="http://schemas.openxmlformats.org/drawingml/2006/table">
            <a:tbl>
              <a:tblPr firstRow="1" bandRow="1">
                <a:tableStyleId>{6E25E649-3F16-4E02-A733-19D2CDBF48F0}</a:tableStyleId>
              </a:tblPr>
              <a:tblGrid>
                <a:gridCol w="2469621"/>
                <a:gridCol w="2469621"/>
                <a:gridCol w="2469621"/>
              </a:tblGrid>
              <a:tr h="370840">
                <a:tc>
                  <a:txBody>
                    <a:bodyPr/>
                    <a:lstStyle/>
                    <a:p>
                      <a:pPr algn="ctr"/>
                      <a:r>
                        <a:rPr lang="en-GB" dirty="0" smtClean="0"/>
                        <a:t>Variable</a:t>
                      </a:r>
                      <a:endParaRPr lang="en-GB" dirty="0"/>
                    </a:p>
                  </a:txBody>
                  <a:tcPr/>
                </a:tc>
                <a:tc>
                  <a:txBody>
                    <a:bodyPr/>
                    <a:lstStyle/>
                    <a:p>
                      <a:pPr algn="ctr"/>
                      <a:r>
                        <a:rPr lang="en-GB" dirty="0" smtClean="0"/>
                        <a:t>Contents</a:t>
                      </a:r>
                      <a:endParaRPr lang="en-GB" dirty="0"/>
                    </a:p>
                  </a:txBody>
                  <a:tcPr/>
                </a:tc>
                <a:tc>
                  <a:txBody>
                    <a:bodyPr/>
                    <a:lstStyle/>
                    <a:p>
                      <a:pPr algn="ctr"/>
                      <a:r>
                        <a:rPr lang="en-GB" sz="1800" b="1" i="0" kern="1200" dirty="0" smtClean="0">
                          <a:solidFill>
                            <a:schemeClr val="lt1"/>
                          </a:solidFill>
                          <a:effectLst/>
                          <a:latin typeface="+mn-lt"/>
                          <a:ea typeface="+mn-ea"/>
                          <a:cs typeface="+mn-cs"/>
                        </a:rPr>
                        <a:t>Mnemonic</a:t>
                      </a:r>
                      <a:endParaRPr lang="en-GB" dirty="0"/>
                    </a:p>
                  </a:txBody>
                  <a:tcPr/>
                </a:tc>
              </a:tr>
              <a:tr h="370840">
                <a:tc>
                  <a:txBody>
                    <a:bodyPr/>
                    <a:lstStyle/>
                    <a:p>
                      <a:pPr algn="ctr"/>
                      <a:r>
                        <a:rPr lang="en-GB" dirty="0" smtClean="0">
                          <a:solidFill>
                            <a:srgbClr val="FF0000"/>
                          </a:solidFill>
                        </a:rPr>
                        <a:t>$_</a:t>
                      </a:r>
                      <a:endParaRPr lang="en-GB" dirty="0">
                        <a:solidFill>
                          <a:srgbClr val="FF0000"/>
                        </a:solidFill>
                      </a:endParaRPr>
                    </a:p>
                  </a:txBody>
                  <a:tcPr/>
                </a:tc>
                <a:tc>
                  <a:txBody>
                    <a:bodyPr/>
                    <a:lstStyle/>
                    <a:p>
                      <a:pPr algn="l"/>
                      <a:r>
                        <a:rPr lang="en-GB" sz="1000" dirty="0" smtClean="0"/>
                        <a:t>The default input and pattern-searching space. The following pairs are equivalent:</a:t>
                      </a:r>
                    </a:p>
                    <a:p>
                      <a:pPr algn="l"/>
                      <a:r>
                        <a:rPr lang="en-GB" sz="1000" dirty="0" smtClean="0"/>
                        <a:t>    foreach </a:t>
                      </a:r>
                      <a:r>
                        <a:rPr lang="en-GB" sz="1000" dirty="0" smtClean="0">
                          <a:solidFill>
                            <a:srgbClr val="7030A0"/>
                          </a:solidFill>
                        </a:rPr>
                        <a:t>(@array</a:t>
                      </a:r>
                      <a:r>
                        <a:rPr lang="en-GB" sz="1000" dirty="0" smtClean="0"/>
                        <a:t>) {</a:t>
                      </a:r>
                    </a:p>
                    <a:p>
                      <a:pPr algn="l"/>
                      <a:r>
                        <a:rPr lang="en-GB" sz="1000" dirty="0" smtClean="0"/>
                        <a:t>            print “$_\n”;</a:t>
                      </a:r>
                    </a:p>
                    <a:p>
                      <a:pPr algn="l"/>
                      <a:r>
                        <a:rPr lang="en-GB" sz="1000" dirty="0" smtClean="0"/>
                        <a:t>            }</a:t>
                      </a:r>
                    </a:p>
                  </a:txBody>
                  <a:tcPr/>
                </a:tc>
                <a:tc>
                  <a:txBody>
                    <a:bodyPr/>
                    <a:lstStyle/>
                    <a:p>
                      <a:pPr algn="l"/>
                      <a:r>
                        <a:rPr lang="en-GB" sz="1000" b="0" i="0" kern="1200" dirty="0" smtClean="0">
                          <a:solidFill>
                            <a:schemeClr val="dk1"/>
                          </a:solidFill>
                          <a:effectLst/>
                          <a:latin typeface="+mn-lt"/>
                          <a:ea typeface="+mn-ea"/>
                          <a:cs typeface="+mn-cs"/>
                        </a:rPr>
                        <a:t>underline is understood to be underlying certain undertakings.</a:t>
                      </a:r>
                    </a:p>
                    <a:p>
                      <a:pPr algn="l"/>
                      <a:endParaRPr lang="en-GB" sz="1000" b="0" i="0" kern="1200" dirty="0" smtClean="0">
                        <a:solidFill>
                          <a:schemeClr val="dk1"/>
                        </a:solidFill>
                        <a:effectLst/>
                        <a:latin typeface="+mn-lt"/>
                        <a:ea typeface="+mn-ea"/>
                        <a:cs typeface="+mn-cs"/>
                      </a:endParaRPr>
                    </a:p>
                    <a:p>
                      <a:pPr algn="l"/>
                      <a:r>
                        <a:rPr lang="en-GB" sz="1000" b="0" i="0" kern="1200" dirty="0" smtClean="0">
                          <a:solidFill>
                            <a:schemeClr val="dk1"/>
                          </a:solidFill>
                          <a:effectLst/>
                          <a:latin typeface="+mn-lt"/>
                          <a:ea typeface="+mn-ea"/>
                          <a:cs typeface="+mn-cs"/>
                        </a:rPr>
                        <a:t>Any loop called without stating</a:t>
                      </a:r>
                      <a:r>
                        <a:rPr lang="en-GB" sz="1000" b="0" i="0" kern="1200" baseline="0" dirty="0" smtClean="0">
                          <a:solidFill>
                            <a:schemeClr val="dk1"/>
                          </a:solidFill>
                          <a:effectLst/>
                          <a:latin typeface="+mn-lt"/>
                          <a:ea typeface="+mn-ea"/>
                          <a:cs typeface="+mn-cs"/>
                        </a:rPr>
                        <a:t> identifier.</a:t>
                      </a:r>
                      <a:endParaRPr lang="en-GB" sz="1000" dirty="0"/>
                    </a:p>
                  </a:txBody>
                  <a:tcPr/>
                </a:tc>
              </a:tr>
              <a:tr h="370840">
                <a:tc>
                  <a:txBody>
                    <a:bodyPr/>
                    <a:lstStyle/>
                    <a:p>
                      <a:pPr algn="ctr"/>
                      <a:r>
                        <a:rPr lang="en-GB" dirty="0" smtClean="0"/>
                        <a:t>$.</a:t>
                      </a:r>
                      <a:endParaRPr lang="en-GB" dirty="0"/>
                    </a:p>
                  </a:txBody>
                  <a:tcPr/>
                </a:tc>
                <a:tc>
                  <a:txBody>
                    <a:bodyPr/>
                    <a:lstStyle/>
                    <a:p>
                      <a:pPr algn="ctr"/>
                      <a:r>
                        <a:rPr lang="en-GB" sz="1000" dirty="0" smtClean="0"/>
                        <a:t>The current input line number of the last filehandle that was read. Remember that only an explicit close on the filehandle resets the line number.	</a:t>
                      </a:r>
                      <a:endParaRPr lang="en-GB"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dirty="0" smtClean="0"/>
                        <a:t>many programs use . to mean the current line number</a:t>
                      </a:r>
                      <a:endParaRPr lang="en-GB" sz="1000" dirty="0"/>
                    </a:p>
                  </a:txBody>
                  <a:tcPr/>
                </a:tc>
              </a:tr>
              <a:tr h="370840">
                <a:tc>
                  <a:txBody>
                    <a:bodyPr/>
                    <a:lstStyle/>
                    <a:p>
                      <a:pPr algn="ctr"/>
                      <a:r>
                        <a:rPr lang="en-GB" sz="1800" dirty="0" smtClean="0"/>
                        <a:t>$$</a:t>
                      </a:r>
                      <a:endParaRPr lang="en-GB" sz="1800" dirty="0"/>
                    </a:p>
                  </a:txBody>
                  <a:tcPr/>
                </a:tc>
                <a:tc>
                  <a:txBody>
                    <a:bodyPr/>
                    <a:lstStyle/>
                    <a:p>
                      <a:pPr algn="ctr"/>
                      <a:r>
                        <a:rPr lang="en-GB" sz="1000" b="0" i="0" kern="1200" dirty="0" smtClean="0">
                          <a:solidFill>
                            <a:schemeClr val="dk1"/>
                          </a:solidFill>
                          <a:effectLst/>
                          <a:latin typeface="+mn-lt"/>
                          <a:ea typeface="+mn-ea"/>
                          <a:cs typeface="+mn-cs"/>
                        </a:rPr>
                        <a:t>The process number of the Perl running this script</a:t>
                      </a:r>
                      <a:endParaRPr lang="en-GB" sz="1000" dirty="0"/>
                    </a:p>
                  </a:txBody>
                  <a:tcPr/>
                </a:tc>
                <a:tc>
                  <a:txBody>
                    <a:bodyPr/>
                    <a:lstStyle/>
                    <a:p>
                      <a:pPr algn="ctr"/>
                      <a:r>
                        <a:rPr lang="en-GB" sz="1000" b="0" i="0" kern="1200" dirty="0" smtClean="0">
                          <a:solidFill>
                            <a:schemeClr val="dk1"/>
                          </a:solidFill>
                          <a:effectLst/>
                          <a:latin typeface="+mn-lt"/>
                          <a:ea typeface="+mn-ea"/>
                          <a:cs typeface="+mn-cs"/>
                        </a:rPr>
                        <a:t>Same as shells</a:t>
                      </a:r>
                      <a:endParaRPr lang="en-GB" sz="1000" dirty="0"/>
                    </a:p>
                  </a:txBody>
                  <a:tcPr/>
                </a:tc>
              </a:tr>
              <a:tr h="370840">
                <a:tc>
                  <a:txBody>
                    <a:bodyPr/>
                    <a:lstStyle/>
                    <a:p>
                      <a:pPr algn="ctr"/>
                      <a:r>
                        <a:rPr lang="en-GB" sz="1800" dirty="0" smtClean="0"/>
                        <a:t>$!</a:t>
                      </a:r>
                      <a:endParaRPr lang="en-GB" sz="1800" dirty="0"/>
                    </a:p>
                  </a:txBody>
                  <a:tcPr/>
                </a:tc>
                <a:tc>
                  <a:txBody>
                    <a:bodyPr/>
                    <a:lstStyle/>
                    <a:p>
                      <a:pPr algn="ctr"/>
                      <a:r>
                        <a:rPr lang="en-GB" sz="1000" b="0" i="0" kern="1200" dirty="0" smtClean="0">
                          <a:solidFill>
                            <a:schemeClr val="dk1"/>
                          </a:solidFill>
                          <a:effectLst/>
                          <a:latin typeface="+mn-lt"/>
                          <a:ea typeface="+mn-ea"/>
                          <a:cs typeface="+mn-cs"/>
                        </a:rPr>
                        <a:t>If used in a numeric context, yields the current value of </a:t>
                      </a:r>
                      <a:r>
                        <a:rPr lang="en-GB" sz="1000" b="1" i="0" kern="1200" dirty="0" err="1" smtClean="0">
                          <a:solidFill>
                            <a:schemeClr val="dk1"/>
                          </a:solidFill>
                          <a:effectLst/>
                          <a:latin typeface="+mn-lt"/>
                          <a:ea typeface="+mn-ea"/>
                          <a:cs typeface="+mn-cs"/>
                        </a:rPr>
                        <a:t>errno</a:t>
                      </a:r>
                      <a:r>
                        <a:rPr lang="en-GB" sz="1000" b="0" i="0" kern="1200" dirty="0" smtClean="0">
                          <a:solidFill>
                            <a:schemeClr val="dk1"/>
                          </a:solidFill>
                          <a:effectLst/>
                          <a:latin typeface="+mn-lt"/>
                          <a:ea typeface="+mn-ea"/>
                          <a:cs typeface="+mn-cs"/>
                        </a:rPr>
                        <a:t>, with all the usual caveats. (This means that you shouldn't depend on the value of </a:t>
                      </a:r>
                      <a:r>
                        <a:rPr lang="en-GB" sz="1000" b="1" i="0" kern="1200" dirty="0" smtClean="0">
                          <a:solidFill>
                            <a:schemeClr val="dk1"/>
                          </a:solidFill>
                          <a:effectLst/>
                          <a:latin typeface="+mn-lt"/>
                          <a:ea typeface="+mn-ea"/>
                          <a:cs typeface="+mn-cs"/>
                        </a:rPr>
                        <a:t>$!</a:t>
                      </a:r>
                      <a:r>
                        <a:rPr lang="en-GB" sz="1000" b="0" i="0" kern="1200" dirty="0" smtClean="0">
                          <a:solidFill>
                            <a:schemeClr val="dk1"/>
                          </a:solidFill>
                          <a:effectLst/>
                          <a:latin typeface="+mn-lt"/>
                          <a:ea typeface="+mn-ea"/>
                          <a:cs typeface="+mn-cs"/>
                        </a:rPr>
                        <a:t> to be anything in particular unless you've gotten a specific error return indicating a system error.) If used in a string context, yields the corresponding system error string.</a:t>
                      </a:r>
                      <a:endParaRPr lang="en-GB" sz="1000" dirty="0"/>
                    </a:p>
                  </a:txBody>
                  <a:tcPr/>
                </a:tc>
                <a:tc>
                  <a:txBody>
                    <a:bodyPr/>
                    <a:lstStyle/>
                    <a:p>
                      <a:pPr algn="ctr"/>
                      <a:r>
                        <a:rPr lang="en-GB" sz="1000" b="0" i="0" kern="1200" dirty="0" smtClean="0">
                          <a:solidFill>
                            <a:schemeClr val="dk1"/>
                          </a:solidFill>
                          <a:effectLst/>
                          <a:latin typeface="+mn-lt"/>
                          <a:ea typeface="+mn-ea"/>
                          <a:cs typeface="+mn-cs"/>
                        </a:rPr>
                        <a:t>What just went </a:t>
                      </a:r>
                      <a:r>
                        <a:rPr lang="en-GB" sz="1000" b="0" i="1" kern="1200" dirty="0" smtClean="0">
                          <a:solidFill>
                            <a:schemeClr val="dk1"/>
                          </a:solidFill>
                          <a:effectLst/>
                          <a:latin typeface="+mn-lt"/>
                          <a:ea typeface="+mn-ea"/>
                          <a:cs typeface="+mn-cs"/>
                        </a:rPr>
                        <a:t>bang</a:t>
                      </a:r>
                      <a:r>
                        <a:rPr lang="en-GB" sz="1000" b="0" i="0" kern="1200" dirty="0" smtClean="0">
                          <a:solidFill>
                            <a:schemeClr val="dk1"/>
                          </a:solidFill>
                          <a:effectLst/>
                          <a:latin typeface="+mn-lt"/>
                          <a:ea typeface="+mn-ea"/>
                          <a:cs typeface="+mn-cs"/>
                        </a:rPr>
                        <a:t>?</a:t>
                      </a:r>
                      <a:endParaRPr lang="en-GB" sz="1000" dirty="0"/>
                    </a:p>
                  </a:txBody>
                  <a:tcPr/>
                </a:tc>
              </a:tr>
            </a:tbl>
          </a:graphicData>
        </a:graphic>
      </p:graphicFrame>
      <p:sp>
        <p:nvSpPr>
          <p:cNvPr id="3" name="Title 2"/>
          <p:cNvSpPr>
            <a:spLocks noGrp="1"/>
          </p:cNvSpPr>
          <p:nvPr>
            <p:ph type="title"/>
          </p:nvPr>
        </p:nvSpPr>
        <p:spPr/>
        <p:txBody>
          <a:bodyPr/>
          <a:lstStyle/>
          <a:p>
            <a:r>
              <a:rPr lang="en-GB" dirty="0" smtClean="0"/>
              <a:t>SPECIAL VARIABLES</a:t>
            </a:r>
            <a:endParaRPr lang="en-GB" dirty="0"/>
          </a:p>
        </p:txBody>
      </p:sp>
    </p:spTree>
    <p:extLst>
      <p:ext uri="{BB962C8B-B14F-4D97-AF65-F5344CB8AC3E}">
        <p14:creationId xmlns:p14="http://schemas.microsoft.com/office/powerpoint/2010/main" val="296176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62441313"/>
              </p:ext>
            </p:extLst>
          </p:nvPr>
        </p:nvGraphicFramePr>
        <p:xfrm>
          <a:off x="871538" y="2674938"/>
          <a:ext cx="7408862" cy="3337560"/>
        </p:xfrm>
        <a:graphic>
          <a:graphicData uri="http://schemas.openxmlformats.org/drawingml/2006/table">
            <a:tbl>
              <a:tblPr firstRow="1" bandRow="1">
                <a:tableStyleId>{6E25E649-3F16-4E02-A733-19D2CDBF48F0}</a:tableStyleId>
              </a:tblPr>
              <a:tblGrid>
                <a:gridCol w="3704431"/>
                <a:gridCol w="370443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Literal</a:t>
                      </a:r>
                      <a:r>
                        <a:rPr lang="en-GB" sz="1400" baseline="0" dirty="0" smtClean="0"/>
                        <a:t> Operators , </a:t>
                      </a:r>
                      <a:r>
                        <a:rPr lang="en-GB" sz="1400" dirty="0" smtClean="0"/>
                        <a:t>Numeric Operators</a:t>
                      </a:r>
                      <a:endParaRPr lang="en-GB" sz="1400" b="0" dirty="0" smtClean="0">
                        <a:solidFill>
                          <a:schemeClr val="tx1"/>
                        </a:solidFill>
                      </a:endParaRPr>
                    </a:p>
                  </a:txBody>
                  <a:tcPr/>
                </a:tc>
                <a:tc>
                  <a:txBody>
                    <a:bodyPr/>
                    <a:lstStyle/>
                    <a:p>
                      <a:pPr algn="ctr"/>
                      <a:r>
                        <a:rPr lang="en-GB" sz="1400" dirty="0" smtClean="0"/>
                        <a:t>Literal Operators</a:t>
                      </a:r>
                      <a:endParaRPr lang="en-GB" sz="1400" b="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err="1" smtClean="0">
                          <a:solidFill>
                            <a:srgbClr val="C00000"/>
                          </a:solidFill>
                        </a:rPr>
                        <a:t>eq</a:t>
                      </a:r>
                      <a:r>
                        <a:rPr lang="en-GB" sz="1400" b="1" dirty="0" smtClean="0">
                          <a:solidFill>
                            <a:srgbClr val="C00000"/>
                          </a:solidFill>
                        </a:rPr>
                        <a:t>,==</a:t>
                      </a:r>
                      <a:r>
                        <a:rPr lang="en-GB" sz="1400" dirty="0" smtClean="0"/>
                        <a:t> -&gt; “String A” equal</a:t>
                      </a:r>
                      <a:r>
                        <a:rPr lang="en-GB" sz="1400" baseline="0" dirty="0" smtClean="0"/>
                        <a:t> to</a:t>
                      </a:r>
                      <a:r>
                        <a:rPr lang="en-GB" sz="1400" dirty="0" smtClean="0"/>
                        <a:t> “string B”.</a:t>
                      </a:r>
                      <a:endParaRPr lang="en-GB" sz="1400" b="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 </a:t>
                      </a:r>
                      <a:r>
                        <a:rPr lang="en-GB" sz="1400" b="0" dirty="0" smtClean="0">
                          <a:solidFill>
                            <a:schemeClr val="tx1"/>
                          </a:solidFill>
                        </a:rPr>
                        <a:t>Addition.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ne,!=</a:t>
                      </a:r>
                      <a:r>
                        <a:rPr lang="en-GB" sz="1400" dirty="0" smtClean="0">
                          <a:solidFill>
                            <a:srgbClr val="C00000"/>
                          </a:solidFill>
                        </a:rPr>
                        <a:t> </a:t>
                      </a:r>
                      <a:r>
                        <a:rPr lang="en-GB" sz="1400" dirty="0" smtClean="0"/>
                        <a:t>-&gt; “String A” NOT equal to “string B”.</a:t>
                      </a:r>
                      <a:endParaRPr lang="en-GB" sz="1400" b="0" dirty="0" smtClean="0">
                        <a:solidFill>
                          <a:schemeClr val="tx1"/>
                        </a:solidFill>
                      </a:endParaRPr>
                    </a:p>
                  </a:txBody>
                  <a:tcPr/>
                </a:tc>
                <a:tc>
                  <a:txBody>
                    <a:bodyPr/>
                    <a:lstStyle/>
                    <a:p>
                      <a:r>
                        <a:rPr lang="en-GB" sz="1400" b="1" dirty="0" smtClean="0">
                          <a:solidFill>
                            <a:srgbClr val="C00000"/>
                          </a:solidFill>
                        </a:rPr>
                        <a:t>- </a:t>
                      </a:r>
                      <a:r>
                        <a:rPr lang="en-GB" sz="1400" b="0" dirty="0" smtClean="0">
                          <a:solidFill>
                            <a:schemeClr val="tx1"/>
                          </a:solidFill>
                        </a:rPr>
                        <a:t>Subtraction.</a:t>
                      </a:r>
                    </a:p>
                  </a:txBody>
                  <a:tcPr/>
                </a:tc>
              </a:tr>
              <a:tr h="370840">
                <a:tc>
                  <a:txBody>
                    <a:bodyPr/>
                    <a:lstStyle/>
                    <a:p>
                      <a:pPr algn="l"/>
                      <a:r>
                        <a:rPr lang="en-GB" sz="1400" b="1" dirty="0" err="1" smtClean="0">
                          <a:solidFill>
                            <a:srgbClr val="C00000"/>
                          </a:solidFill>
                        </a:rPr>
                        <a:t>lt</a:t>
                      </a:r>
                      <a:r>
                        <a:rPr lang="en-GB" sz="1400" b="1" dirty="0" smtClean="0">
                          <a:solidFill>
                            <a:srgbClr val="C00000"/>
                          </a:solidFill>
                        </a:rPr>
                        <a:t>,&lt;</a:t>
                      </a:r>
                      <a:r>
                        <a:rPr lang="en-GB" sz="1400" dirty="0" smtClean="0">
                          <a:solidFill>
                            <a:srgbClr val="C00000"/>
                          </a:solidFill>
                        </a:rPr>
                        <a:t> </a:t>
                      </a:r>
                      <a:r>
                        <a:rPr lang="en-GB" sz="1400" dirty="0" smtClean="0"/>
                        <a:t>-&gt; Less than.</a:t>
                      </a:r>
                      <a:endParaRPr lang="en-GB" sz="14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a:t>
                      </a:r>
                      <a:r>
                        <a:rPr lang="en-GB" sz="1400" b="0" dirty="0" smtClean="0">
                          <a:solidFill>
                            <a:schemeClr val="tx1"/>
                          </a:solidFill>
                        </a:rPr>
                        <a:t> Multiplication.</a:t>
                      </a:r>
                      <a:endParaRPr lang="en-GB" sz="1400" b="0" dirty="0">
                        <a:solidFill>
                          <a:schemeClr val="tx1"/>
                        </a:solidFill>
                      </a:endParaRPr>
                    </a:p>
                  </a:txBody>
                  <a:tcPr/>
                </a:tc>
              </a:tr>
              <a:tr h="370840">
                <a:tc>
                  <a:txBody>
                    <a:bodyPr/>
                    <a:lstStyle/>
                    <a:p>
                      <a:r>
                        <a:rPr lang="en-GB" sz="1400" b="1" dirty="0" err="1" smtClean="0">
                          <a:solidFill>
                            <a:srgbClr val="C00000"/>
                          </a:solidFill>
                        </a:rPr>
                        <a:t>gt</a:t>
                      </a:r>
                      <a:r>
                        <a:rPr lang="en-GB" sz="1400" b="1" dirty="0" smtClean="0">
                          <a:solidFill>
                            <a:srgbClr val="C00000"/>
                          </a:solidFill>
                        </a:rPr>
                        <a:t>,&gt;</a:t>
                      </a:r>
                      <a:r>
                        <a:rPr lang="en-GB" sz="1400" dirty="0" smtClean="0">
                          <a:solidFill>
                            <a:srgbClr val="C00000"/>
                          </a:solidFill>
                        </a:rPr>
                        <a:t> </a:t>
                      </a:r>
                      <a:r>
                        <a:rPr lang="en-GB" sz="1400" dirty="0" smtClean="0"/>
                        <a:t>-&gt; Greater Than.</a:t>
                      </a:r>
                      <a:endParaRPr lang="en-GB" sz="14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a:t>
                      </a:r>
                      <a:r>
                        <a:rPr lang="en-GB" sz="1400" b="0" dirty="0" smtClean="0">
                          <a:solidFill>
                            <a:schemeClr val="tx1"/>
                          </a:solidFill>
                        </a:rPr>
                        <a:t> Division.</a:t>
                      </a:r>
                      <a:endParaRPr lang="en-GB" sz="1400" b="0" dirty="0">
                        <a:solidFill>
                          <a:schemeClr val="tx1"/>
                        </a:solidFill>
                      </a:endParaRPr>
                    </a:p>
                  </a:txBody>
                  <a:tcPr/>
                </a:tc>
              </a:tr>
              <a:tr h="370840">
                <a:tc>
                  <a:txBody>
                    <a:bodyPr/>
                    <a:lstStyle/>
                    <a:p>
                      <a:r>
                        <a:rPr lang="en-GB" sz="1400" b="1" dirty="0" smtClean="0">
                          <a:solidFill>
                            <a:srgbClr val="C00000"/>
                          </a:solidFill>
                        </a:rPr>
                        <a:t>le,&lt;=</a:t>
                      </a:r>
                      <a:r>
                        <a:rPr lang="en-GB" sz="1400" dirty="0" smtClean="0">
                          <a:solidFill>
                            <a:srgbClr val="C00000"/>
                          </a:solidFill>
                        </a:rPr>
                        <a:t> </a:t>
                      </a:r>
                      <a:r>
                        <a:rPr lang="en-GB" sz="1400" dirty="0" smtClean="0"/>
                        <a:t>-&gt; Less than or equal.</a:t>
                      </a:r>
                      <a:endParaRPr lang="en-GB" sz="14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and</a:t>
                      </a:r>
                      <a:r>
                        <a:rPr lang="en-GB" sz="1400" b="1" baseline="0" dirty="0" smtClean="0">
                          <a:solidFill>
                            <a:srgbClr val="C00000"/>
                          </a:solidFill>
                        </a:rPr>
                        <a:t> </a:t>
                      </a:r>
                      <a:r>
                        <a:rPr lang="en-GB" sz="1400" b="1" dirty="0" smtClean="0">
                          <a:solidFill>
                            <a:srgbClr val="C00000"/>
                          </a:solidFill>
                        </a:rPr>
                        <a:t>&amp;</a:t>
                      </a:r>
                      <a:r>
                        <a:rPr lang="en-GB" sz="1400" b="1" baseline="0" dirty="0" smtClean="0">
                          <a:solidFill>
                            <a:srgbClr val="C00000"/>
                          </a:solidFill>
                        </a:rPr>
                        <a:t> </a:t>
                      </a:r>
                      <a:r>
                        <a:rPr lang="en-GB" sz="1400" b="0" baseline="0" dirty="0" smtClean="0">
                          <a:solidFill>
                            <a:schemeClr val="tx1"/>
                          </a:solidFill>
                        </a:rPr>
                        <a:t>And. </a:t>
                      </a:r>
                      <a:r>
                        <a:rPr lang="en-GB" sz="1400" b="1" dirty="0" smtClean="0">
                          <a:solidFill>
                            <a:srgbClr val="C00000"/>
                          </a:solidFill>
                        </a:rPr>
                        <a:t>or</a:t>
                      </a:r>
                      <a:r>
                        <a:rPr lang="en-GB" sz="1400" b="1" baseline="0" dirty="0" smtClean="0">
                          <a:solidFill>
                            <a:srgbClr val="C00000"/>
                          </a:solidFill>
                        </a:rPr>
                        <a:t> || </a:t>
                      </a:r>
                      <a:r>
                        <a:rPr lang="en-GB" sz="1400" b="0" baseline="0" dirty="0" smtClean="0">
                          <a:solidFill>
                            <a:schemeClr val="tx1"/>
                          </a:solidFill>
                        </a:rPr>
                        <a:t>Or.</a:t>
                      </a:r>
                      <a:endParaRPr lang="en-GB" sz="1400" b="0" dirty="0">
                        <a:solidFill>
                          <a:schemeClr val="tx1"/>
                        </a:solidFill>
                      </a:endParaRPr>
                    </a:p>
                  </a:txBody>
                  <a:tcPr/>
                </a:tc>
              </a:tr>
              <a:tr h="370840">
                <a:tc>
                  <a:txBody>
                    <a:bodyPr/>
                    <a:lstStyle/>
                    <a:p>
                      <a:r>
                        <a:rPr lang="en-GB" sz="1400" b="1" dirty="0" err="1" smtClean="0">
                          <a:solidFill>
                            <a:srgbClr val="C00000"/>
                          </a:solidFill>
                        </a:rPr>
                        <a:t>ge</a:t>
                      </a:r>
                      <a:r>
                        <a:rPr lang="en-GB" sz="1400" b="1" dirty="0" smtClean="0">
                          <a:solidFill>
                            <a:srgbClr val="C00000"/>
                          </a:solidFill>
                        </a:rPr>
                        <a:t>,&gt;=</a:t>
                      </a:r>
                      <a:r>
                        <a:rPr lang="en-GB" sz="1400" dirty="0" smtClean="0">
                          <a:solidFill>
                            <a:srgbClr val="C00000"/>
                          </a:solidFill>
                        </a:rPr>
                        <a:t> </a:t>
                      </a:r>
                      <a:r>
                        <a:rPr lang="en-GB" sz="1400" dirty="0" smtClean="0"/>
                        <a:t>-&gt; Greater than or equal.</a:t>
                      </a:r>
                      <a:endParaRPr lang="en-GB" sz="14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a:t>
                      </a:r>
                      <a:r>
                        <a:rPr lang="en-GB" sz="1400" b="1" dirty="0" smtClean="0"/>
                        <a:t> </a:t>
                      </a:r>
                      <a:r>
                        <a:rPr lang="en-GB" sz="1400" dirty="0" smtClean="0"/>
                        <a:t>Curly </a:t>
                      </a:r>
                      <a:r>
                        <a:rPr lang="en-GB" sz="1400" dirty="0" smtClean="0"/>
                        <a:t>brackets </a:t>
                      </a:r>
                      <a:r>
                        <a:rPr lang="en-GB" sz="1400" dirty="0" smtClean="0"/>
                        <a:t>-&gt; Delimit variable identifiers.</a:t>
                      </a:r>
                      <a:endParaRPr lang="en-GB" sz="1400" b="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a:t>
                      </a:r>
                      <a:r>
                        <a:rPr lang="en-GB" sz="1400" b="1" dirty="0" smtClean="0">
                          <a:solidFill>
                            <a:schemeClr val="tx1"/>
                          </a:solidFill>
                        </a:rPr>
                        <a:t> </a:t>
                      </a:r>
                      <a:r>
                        <a:rPr lang="en-GB" sz="1400" b="0" dirty="0" smtClean="0">
                          <a:solidFill>
                            <a:schemeClr val="tx1"/>
                          </a:solidFill>
                        </a:rPr>
                        <a:t>-&gt;</a:t>
                      </a:r>
                      <a:r>
                        <a:rPr lang="en-GB" sz="1400" b="0" baseline="0" dirty="0" smtClean="0">
                          <a:solidFill>
                            <a:schemeClr val="tx1"/>
                          </a:solidFill>
                        </a:rPr>
                        <a:t> </a:t>
                      </a:r>
                      <a:r>
                        <a:rPr lang="en-GB" sz="1400" b="0" dirty="0" smtClean="0">
                          <a:solidFill>
                            <a:schemeClr val="tx1"/>
                          </a:solidFill>
                        </a:rPr>
                        <a:t>range.</a:t>
                      </a:r>
                      <a:endParaRPr lang="en-GB" sz="14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a:t>
                      </a:r>
                      <a:r>
                        <a:rPr lang="en-GB" sz="1400" b="0" dirty="0" smtClean="0">
                          <a:solidFill>
                            <a:srgbClr val="C00000"/>
                          </a:solidFill>
                        </a:rPr>
                        <a:t> </a:t>
                      </a:r>
                      <a:r>
                        <a:rPr lang="en-GB" sz="1400" b="0" dirty="0" smtClean="0">
                          <a:solidFill>
                            <a:schemeClr val="tx1"/>
                          </a:solidFill>
                        </a:rPr>
                        <a:t>Round </a:t>
                      </a:r>
                      <a:r>
                        <a:rPr lang="en-GB" sz="1400" b="0" dirty="0" smtClean="0">
                          <a:solidFill>
                            <a:schemeClr val="tx1"/>
                          </a:solidFill>
                        </a:rPr>
                        <a:t>Brackets </a:t>
                      </a:r>
                      <a:r>
                        <a:rPr lang="en-GB" sz="1400" b="0" dirty="0" smtClean="0">
                          <a:solidFill>
                            <a:schemeClr val="tx1"/>
                          </a:solidFill>
                        </a:rPr>
                        <a:t>-&gt; Control.</a:t>
                      </a:r>
                      <a:endParaRPr lang="en-GB" sz="1400" b="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a:t>
                      </a:r>
                      <a:r>
                        <a:rPr lang="en-GB" sz="1400" b="1" dirty="0" smtClean="0">
                          <a:solidFill>
                            <a:schemeClr val="tx1"/>
                          </a:solidFill>
                        </a:rPr>
                        <a:t> </a:t>
                      </a:r>
                      <a:r>
                        <a:rPr lang="en-GB" sz="1400" b="0" dirty="0" smtClean="0">
                          <a:solidFill>
                            <a:schemeClr val="tx1"/>
                          </a:solidFill>
                        </a:rPr>
                        <a:t>-&gt; </a:t>
                      </a:r>
                      <a:r>
                        <a:rPr lang="en-GB" sz="1400" b="0" dirty="0" err="1" smtClean="0">
                          <a:solidFill>
                            <a:schemeClr val="tx1"/>
                          </a:solidFill>
                        </a:rPr>
                        <a:t>Concatination</a:t>
                      </a:r>
                      <a:r>
                        <a:rPr lang="en-GB" sz="1400" b="0" dirty="0" smtClean="0">
                          <a:solidFill>
                            <a:schemeClr val="tx1"/>
                          </a:solidFill>
                        </a:rPr>
                        <a:t>.</a:t>
                      </a:r>
                      <a:endParaRPr lang="en-GB" sz="14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solidFill>
                            <a:srgbClr val="C00000"/>
                          </a:solidFill>
                        </a:rPr>
                        <a:t>[]</a:t>
                      </a:r>
                      <a:r>
                        <a:rPr lang="en-GB" sz="1400" b="1" dirty="0" smtClean="0"/>
                        <a:t> </a:t>
                      </a:r>
                      <a:r>
                        <a:rPr lang="en-GB" sz="1400" dirty="0" smtClean="0"/>
                        <a:t>Square </a:t>
                      </a:r>
                      <a:r>
                        <a:rPr lang="en-GB" sz="1400" dirty="0" smtClean="0"/>
                        <a:t>brackets </a:t>
                      </a:r>
                      <a:r>
                        <a:rPr lang="en-GB" sz="1400" dirty="0" smtClean="0"/>
                        <a:t>-&gt; Element.</a:t>
                      </a:r>
                      <a:endParaRPr lang="en-GB" sz="1400" b="0" dirty="0">
                        <a:solidFill>
                          <a:schemeClr val="tx1"/>
                        </a:solidFill>
                      </a:endParaRPr>
                    </a:p>
                  </a:txBody>
                  <a:tcPr/>
                </a:tc>
              </a:tr>
            </a:tbl>
          </a:graphicData>
        </a:graphic>
      </p:graphicFrame>
      <p:sp>
        <p:nvSpPr>
          <p:cNvPr id="3" name="Title 2"/>
          <p:cNvSpPr>
            <a:spLocks noGrp="1"/>
          </p:cNvSpPr>
          <p:nvPr>
            <p:ph type="title"/>
          </p:nvPr>
        </p:nvSpPr>
        <p:spPr/>
        <p:txBody>
          <a:bodyPr/>
          <a:lstStyle/>
          <a:p>
            <a:r>
              <a:rPr lang="en-GB" dirty="0" smtClean="0"/>
              <a:t>PERL OPERATORS</a:t>
            </a:r>
            <a:endParaRPr lang="en-GB" dirty="0"/>
          </a:p>
        </p:txBody>
      </p:sp>
    </p:spTree>
    <p:extLst>
      <p:ext uri="{BB962C8B-B14F-4D97-AF65-F5344CB8AC3E}">
        <p14:creationId xmlns:p14="http://schemas.microsoft.com/office/powerpoint/2010/main" val="1861584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16003513"/>
              </p:ext>
            </p:extLst>
          </p:nvPr>
        </p:nvGraphicFramePr>
        <p:xfrm>
          <a:off x="871538" y="2674938"/>
          <a:ext cx="7408862" cy="3459480"/>
        </p:xfrm>
        <a:graphic>
          <a:graphicData uri="http://schemas.openxmlformats.org/drawingml/2006/table">
            <a:tbl>
              <a:tblPr firstRow="1" bandRow="1">
                <a:tableStyleId>{5C22544A-7EE6-4342-B048-85BDC9FD1C3A}</a:tableStyleId>
              </a:tblPr>
              <a:tblGrid>
                <a:gridCol w="3704431"/>
                <a:gridCol w="3704431"/>
              </a:tblGrid>
              <a:tr h="370840">
                <a:tc>
                  <a:txBody>
                    <a:bodyPr/>
                    <a:lstStyle/>
                    <a:p>
                      <a:r>
                        <a:rPr lang="en-GB" sz="1300" dirty="0" smtClean="0">
                          <a:solidFill>
                            <a:schemeClr val="tx2"/>
                          </a:solidFill>
                        </a:rPr>
                        <a:t>open FILEHANDLE_IN, “&lt; /</a:t>
                      </a:r>
                      <a:r>
                        <a:rPr lang="en-GB" sz="1300" dirty="0" err="1" smtClean="0">
                          <a:solidFill>
                            <a:schemeClr val="tx2"/>
                          </a:solidFill>
                        </a:rPr>
                        <a:t>tmp</a:t>
                      </a:r>
                      <a:r>
                        <a:rPr lang="en-GB" sz="1300" dirty="0" smtClean="0">
                          <a:solidFill>
                            <a:schemeClr val="tx2"/>
                          </a:solidFill>
                        </a:rPr>
                        <a:t>/</a:t>
                      </a:r>
                      <a:r>
                        <a:rPr lang="en-GB" sz="1300" dirty="0" err="1" smtClean="0">
                          <a:solidFill>
                            <a:schemeClr val="tx2"/>
                          </a:solidFill>
                        </a:rPr>
                        <a:t>myFilenameIn</a:t>
                      </a:r>
                      <a:r>
                        <a:rPr lang="en-GB" sz="1300" dirty="0" smtClean="0">
                          <a:solidFill>
                            <a:schemeClr val="tx2"/>
                          </a:solidFill>
                        </a:rPr>
                        <a:t>”;</a:t>
                      </a:r>
                    </a:p>
                    <a:p>
                      <a:r>
                        <a:rPr lang="en-GB" sz="1300" dirty="0" smtClean="0">
                          <a:solidFill>
                            <a:schemeClr val="tx2"/>
                          </a:solidFill>
                        </a:rPr>
                        <a:t>open FILEHANDLE_OUT, “&lt; /</a:t>
                      </a:r>
                      <a:r>
                        <a:rPr lang="en-GB" sz="1300" dirty="0" err="1" smtClean="0">
                          <a:solidFill>
                            <a:schemeClr val="tx2"/>
                          </a:solidFill>
                        </a:rPr>
                        <a:t>tmp</a:t>
                      </a:r>
                      <a:r>
                        <a:rPr lang="en-GB" sz="1300" dirty="0" smtClean="0">
                          <a:solidFill>
                            <a:schemeClr val="tx2"/>
                          </a:solidFill>
                        </a:rPr>
                        <a:t>/</a:t>
                      </a:r>
                      <a:r>
                        <a:rPr lang="en-GB" sz="1300" dirty="0" err="1" smtClean="0">
                          <a:solidFill>
                            <a:schemeClr val="tx2"/>
                          </a:solidFill>
                        </a:rPr>
                        <a:t>myFilenameOut</a:t>
                      </a:r>
                      <a:r>
                        <a:rPr lang="en-GB" sz="1300" dirty="0" smtClean="0">
                          <a:solidFill>
                            <a:schemeClr val="tx2"/>
                          </a:solidFill>
                        </a:rPr>
                        <a:t>”;</a:t>
                      </a:r>
                    </a:p>
                    <a:p>
                      <a:endParaRPr lang="en-GB" sz="1300" dirty="0" smtClean="0">
                        <a:solidFill>
                          <a:schemeClr val="tx2"/>
                        </a:solidFill>
                      </a:endParaRPr>
                    </a:p>
                    <a:p>
                      <a:r>
                        <a:rPr lang="en-GB" sz="1300" dirty="0" smtClean="0">
                          <a:solidFill>
                            <a:schemeClr val="tx2"/>
                          </a:solidFill>
                        </a:rPr>
                        <a:t>while (&lt; FILEHANDLE_IN&gt;) {</a:t>
                      </a:r>
                    </a:p>
                    <a:p>
                      <a:pPr marL="447675" indent="0"/>
                      <a:r>
                        <a:rPr lang="en-GB" sz="1300" dirty="0" smtClean="0">
                          <a:solidFill>
                            <a:schemeClr val="tx2"/>
                          </a:solidFill>
                        </a:rPr>
                        <a:t>if ($. == 5) {</a:t>
                      </a:r>
                    </a:p>
                    <a:p>
                      <a:r>
                        <a:rPr lang="en-GB" sz="1300" dirty="0" smtClean="0">
                          <a:solidFill>
                            <a:schemeClr val="tx2"/>
                          </a:solidFill>
                        </a:rPr>
                        <a:t>	system (“clear”);</a:t>
                      </a:r>
                    </a:p>
                    <a:p>
                      <a:r>
                        <a:rPr lang="en-GB" sz="1300" dirty="0" smtClean="0">
                          <a:solidFill>
                            <a:schemeClr val="tx2"/>
                          </a:solidFill>
                        </a:rPr>
                        <a:t>	print FILEHANDLE_OUT “$_ \n”;</a:t>
                      </a:r>
                    </a:p>
                    <a:p>
                      <a:r>
                        <a:rPr lang="en-GB" sz="1300" dirty="0" smtClean="0">
                          <a:solidFill>
                            <a:schemeClr val="tx2"/>
                          </a:solidFill>
                        </a:rPr>
                        <a:t>	print “$_ \n”;</a:t>
                      </a:r>
                    </a:p>
                    <a:p>
                      <a:r>
                        <a:rPr lang="en-GB" sz="1300" dirty="0" smtClean="0">
                          <a:solidFill>
                            <a:schemeClr val="tx2"/>
                          </a:solidFill>
                        </a:rPr>
                        <a:t>	next;</a:t>
                      </a:r>
                    </a:p>
                    <a:p>
                      <a:pPr marL="447675" indent="0"/>
                      <a:r>
                        <a:rPr lang="en-GB" sz="1300" dirty="0" smtClean="0">
                          <a:solidFill>
                            <a:schemeClr val="tx2"/>
                          </a:solidFill>
                        </a:rPr>
                        <a:t>} else {</a:t>
                      </a:r>
                    </a:p>
                    <a:p>
                      <a:r>
                        <a:rPr lang="en-GB" sz="1300" dirty="0" smtClean="0">
                          <a:solidFill>
                            <a:schemeClr val="tx2"/>
                          </a:solidFill>
                        </a:rPr>
                        <a:t>	print FILEHANDLE_OUT “$_ \n”;</a:t>
                      </a:r>
                    </a:p>
                    <a:p>
                      <a:r>
                        <a:rPr lang="en-GB" sz="1300" dirty="0" smtClean="0">
                          <a:solidFill>
                            <a:schemeClr val="tx2"/>
                          </a:solidFill>
                        </a:rPr>
                        <a:t>	print “$_ \n”;</a:t>
                      </a:r>
                    </a:p>
                    <a:p>
                      <a:pPr marL="447675" indent="0"/>
                      <a:r>
                        <a:rPr lang="en-GB" sz="1300" dirty="0" smtClean="0">
                          <a:solidFill>
                            <a:schemeClr val="tx2"/>
                          </a:solidFill>
                        </a:rPr>
                        <a:t>}</a:t>
                      </a:r>
                    </a:p>
                    <a:p>
                      <a:r>
                        <a:rPr lang="en-GB" sz="1300" dirty="0" smtClean="0">
                          <a:solidFill>
                            <a:schemeClr val="tx2"/>
                          </a:solidFill>
                        </a:rPr>
                        <a:t>}</a:t>
                      </a:r>
                    </a:p>
                    <a:p>
                      <a:r>
                        <a:rPr lang="en-GB" sz="1300" dirty="0" smtClean="0">
                          <a:solidFill>
                            <a:schemeClr val="tx2"/>
                          </a:solidFill>
                        </a:rPr>
                        <a:t>close FILEHANDLE_IN;</a:t>
                      </a:r>
                    </a:p>
                    <a:p>
                      <a:r>
                        <a:rPr lang="en-GB" sz="1300" dirty="0" smtClean="0">
                          <a:solidFill>
                            <a:schemeClr val="tx2"/>
                          </a:solidFill>
                        </a:rPr>
                        <a:t>close FILEHANDLE_OUT;</a:t>
                      </a:r>
                    </a:p>
                  </a:txBody>
                  <a:tcPr>
                    <a:solidFill>
                      <a:schemeClr val="bg1"/>
                    </a:solidFill>
                  </a:tcPr>
                </a:tc>
                <a:tc>
                  <a:txBody>
                    <a:bodyPr/>
                    <a:lstStyle/>
                    <a:p>
                      <a:endParaRPr lang="en-GB" sz="1200" dirty="0" smtClean="0"/>
                    </a:p>
                    <a:p>
                      <a:endParaRPr lang="en-GB" sz="1200" dirty="0" smtClean="0"/>
                    </a:p>
                    <a:p>
                      <a:endParaRPr lang="en-GB" sz="1200" dirty="0" smtClean="0"/>
                    </a:p>
                    <a:p>
                      <a:endParaRPr lang="en-GB" sz="1200" dirty="0" smtClean="0"/>
                    </a:p>
                    <a:p>
                      <a:endParaRPr lang="en-GB" sz="1200" dirty="0" smtClean="0"/>
                    </a:p>
                    <a:p>
                      <a:r>
                        <a:rPr lang="en-GB" sz="1400" dirty="0" smtClean="0"/>
                        <a:t>Q, What does FILEHANDLE_IN symbolise?</a:t>
                      </a:r>
                    </a:p>
                    <a:p>
                      <a:endParaRPr lang="en-GB" sz="1400" dirty="0" smtClean="0"/>
                    </a:p>
                    <a:p>
                      <a:r>
                        <a:rPr lang="en-GB" sz="1400" dirty="0" smtClean="0"/>
                        <a:t>Q, What do the following do?</a:t>
                      </a:r>
                    </a:p>
                    <a:p>
                      <a:r>
                        <a:rPr lang="en-GB" sz="1400" dirty="0" smtClean="0"/>
                        <a:t>	print FILEHANDLE_OUT “$_ \n”</a:t>
                      </a:r>
                    </a:p>
                    <a:p>
                      <a:r>
                        <a:rPr lang="en-GB" sz="1400" dirty="0" smtClean="0"/>
                        <a:t>	print “$_ \n”;</a:t>
                      </a:r>
                    </a:p>
                    <a:p>
                      <a:endParaRPr lang="en-GB" sz="1400" dirty="0" smtClean="0"/>
                    </a:p>
                    <a:p>
                      <a:r>
                        <a:rPr lang="en-GB" sz="1400" dirty="0" smtClean="0"/>
                        <a:t>Q, What is the flow of the loop?</a:t>
                      </a:r>
                      <a:endParaRPr lang="en-GB" sz="1400" dirty="0"/>
                    </a:p>
                  </a:txBody>
                  <a:tcPr/>
                </a:tc>
              </a:tr>
            </a:tbl>
          </a:graphicData>
        </a:graphic>
      </p:graphicFrame>
      <p:sp>
        <p:nvSpPr>
          <p:cNvPr id="3" name="Title 2"/>
          <p:cNvSpPr>
            <a:spLocks noGrp="1"/>
          </p:cNvSpPr>
          <p:nvPr>
            <p:ph type="title"/>
          </p:nvPr>
        </p:nvSpPr>
        <p:spPr/>
        <p:txBody>
          <a:bodyPr/>
          <a:lstStyle/>
          <a:p>
            <a:r>
              <a:rPr lang="en-GB" dirty="0" smtClean="0"/>
              <a:t>FILEHANDLER PIPE</a:t>
            </a:r>
            <a:endParaRPr lang="en-GB" dirty="0"/>
          </a:p>
        </p:txBody>
      </p:sp>
    </p:spTree>
    <p:extLst>
      <p:ext uri="{BB962C8B-B14F-4D97-AF65-F5344CB8AC3E}">
        <p14:creationId xmlns:p14="http://schemas.microsoft.com/office/powerpoint/2010/main" val="2054808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sz="1800" dirty="0" smtClean="0"/>
              <a:t>Please try the following works only resourcing </a:t>
            </a:r>
            <a:r>
              <a:rPr lang="en-GB" sz="1800" dirty="0" err="1" smtClean="0"/>
              <a:t>google</a:t>
            </a:r>
            <a:r>
              <a:rPr lang="en-GB" sz="1800" dirty="0" smtClean="0"/>
              <a:t> for your answers. It gives a greater understanding of how to resource information when problem solving.</a:t>
            </a:r>
          </a:p>
          <a:p>
            <a:pPr marL="536575" indent="-342900">
              <a:buFont typeface="+mj-lt"/>
              <a:buAutoNum type="arabicPeriod"/>
            </a:pPr>
            <a:r>
              <a:rPr lang="en-GB" sz="1800" dirty="0" smtClean="0"/>
              <a:t>Create a script file filename.pl .</a:t>
            </a:r>
          </a:p>
          <a:p>
            <a:pPr marL="536575" indent="-342900">
              <a:buFont typeface="+mj-lt"/>
              <a:buAutoNum type="arabicPeriod"/>
            </a:pPr>
            <a:r>
              <a:rPr lang="en-GB" sz="1800" dirty="0" smtClean="0"/>
              <a:t>Make </a:t>
            </a:r>
            <a:r>
              <a:rPr lang="en-GB" sz="1800" dirty="0"/>
              <a:t>file executable</a:t>
            </a:r>
            <a:r>
              <a:rPr lang="en-GB" sz="1800" dirty="0" smtClean="0"/>
              <a:t>.</a:t>
            </a:r>
          </a:p>
          <a:p>
            <a:pPr marL="536575" indent="-342900">
              <a:buFont typeface="+mj-lt"/>
              <a:buAutoNum type="arabicPeriod"/>
            </a:pPr>
            <a:r>
              <a:rPr lang="en-GB" sz="1800" dirty="0" smtClean="0"/>
              <a:t>Open the file ads.log file and print the contents.</a:t>
            </a:r>
          </a:p>
          <a:p>
            <a:pPr marL="536575" indent="-342900">
              <a:buFont typeface="+mj-lt"/>
              <a:buAutoNum type="arabicPeriod"/>
            </a:pPr>
            <a:r>
              <a:rPr lang="en-GB" sz="1800" dirty="0" smtClean="0"/>
              <a:t>Open </a:t>
            </a:r>
            <a:r>
              <a:rPr lang="en-GB" sz="1800" dirty="0"/>
              <a:t>the file ads.log </a:t>
            </a:r>
            <a:r>
              <a:rPr lang="en-GB" sz="1800" dirty="0" smtClean="0"/>
              <a:t>put all lines that hold the word error into an array.</a:t>
            </a:r>
          </a:p>
          <a:p>
            <a:pPr marL="536575" indent="-342900">
              <a:buFont typeface="+mj-lt"/>
              <a:buAutoNum type="arabicPeriod"/>
            </a:pPr>
            <a:r>
              <a:rPr lang="en-GB" sz="1800" dirty="0" smtClean="0"/>
              <a:t>Print error array.</a:t>
            </a:r>
          </a:p>
          <a:p>
            <a:pPr marL="536575" indent="-342900">
              <a:buFont typeface="+mj-lt"/>
              <a:buAutoNum type="arabicPeriod"/>
            </a:pPr>
            <a:r>
              <a:rPr lang="en-GB" sz="1800" dirty="0" smtClean="0"/>
              <a:t>Print how many times Error is seen.</a:t>
            </a:r>
          </a:p>
          <a:p>
            <a:pPr marL="342900" indent="-342900">
              <a:buFont typeface="+mj-lt"/>
              <a:buAutoNum type="arabicPeriod"/>
            </a:pPr>
            <a:endParaRPr lang="en-GB" sz="1800" dirty="0" smtClean="0"/>
          </a:p>
          <a:p>
            <a:pPr marL="342900" indent="-342900">
              <a:buFont typeface="+mj-lt"/>
              <a:buAutoNum type="arabicPeriod"/>
            </a:pPr>
            <a:endParaRPr lang="en-GB" sz="1800" dirty="0" smtClean="0"/>
          </a:p>
        </p:txBody>
      </p:sp>
      <p:sp>
        <p:nvSpPr>
          <p:cNvPr id="3" name="Title 2"/>
          <p:cNvSpPr>
            <a:spLocks noGrp="1"/>
          </p:cNvSpPr>
          <p:nvPr>
            <p:ph type="title"/>
          </p:nvPr>
        </p:nvSpPr>
        <p:spPr/>
        <p:txBody>
          <a:bodyPr/>
          <a:lstStyle/>
          <a:p>
            <a:r>
              <a:rPr lang="en-GB" dirty="0" smtClean="0"/>
              <a:t>PRACTICAL 1</a:t>
            </a:r>
            <a:endParaRPr lang="en-GB" dirty="0"/>
          </a:p>
        </p:txBody>
      </p:sp>
    </p:spTree>
    <p:extLst>
      <p:ext uri="{BB962C8B-B14F-4D97-AF65-F5344CB8AC3E}">
        <p14:creationId xmlns:p14="http://schemas.microsoft.com/office/powerpoint/2010/main" val="302799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32407334"/>
              </p:ext>
            </p:extLst>
          </p:nvPr>
        </p:nvGraphicFramePr>
        <p:xfrm>
          <a:off x="871538" y="2674938"/>
          <a:ext cx="7408863" cy="3708400"/>
        </p:xfrm>
        <a:graphic>
          <a:graphicData uri="http://schemas.openxmlformats.org/drawingml/2006/table">
            <a:tbl>
              <a:tblPr firstRow="1" bandRow="1">
                <a:tableStyleId>{5C22544A-7EE6-4342-B048-85BDC9FD1C3A}</a:tableStyleId>
              </a:tblPr>
              <a:tblGrid>
                <a:gridCol w="2469621"/>
                <a:gridCol w="2469621"/>
                <a:gridCol w="2469621"/>
              </a:tblGrid>
              <a:tr h="370840">
                <a:tc>
                  <a:txBody>
                    <a:bodyPr/>
                    <a:lstStyle/>
                    <a:p>
                      <a:pPr algn="ctr"/>
                      <a:r>
                        <a:rPr lang="en-GB" b="0" dirty="0" smtClean="0"/>
                        <a:t>Day one</a:t>
                      </a:r>
                    </a:p>
                  </a:txBody>
                  <a:tcPr/>
                </a:tc>
                <a:tc>
                  <a:txBody>
                    <a:bodyPr/>
                    <a:lstStyle/>
                    <a:p>
                      <a:pPr algn="ctr"/>
                      <a:r>
                        <a:rPr lang="en-GB" b="0" dirty="0" smtClean="0"/>
                        <a:t>Day Two</a:t>
                      </a:r>
                      <a:endParaRPr lang="en-GB" b="0" dirty="0"/>
                    </a:p>
                  </a:txBody>
                  <a:tcPr/>
                </a:tc>
                <a:tc>
                  <a:txBody>
                    <a:bodyPr/>
                    <a:lstStyle/>
                    <a:p>
                      <a:pPr algn="ctr"/>
                      <a:r>
                        <a:rPr lang="en-GB" b="0" dirty="0" smtClean="0"/>
                        <a:t>Day Three</a:t>
                      </a:r>
                      <a:endParaRPr lang="en-GB" b="0" dirty="0"/>
                    </a:p>
                  </a:txBody>
                  <a:tcPr/>
                </a:tc>
              </a:tr>
              <a:tr h="370840">
                <a:tc>
                  <a:txBody>
                    <a:bodyPr/>
                    <a:lstStyle/>
                    <a:p>
                      <a:pPr marL="0" indent="0" algn="ctr">
                        <a:buFont typeface="Arial" pitchFamily="34" charset="0"/>
                        <a:buNone/>
                      </a:pPr>
                      <a:r>
                        <a:rPr lang="en-GB" sz="1400" b="1" dirty="0" smtClean="0"/>
                        <a:t>Over</a:t>
                      </a:r>
                      <a:r>
                        <a:rPr lang="en-GB" sz="1400" b="1" baseline="0" dirty="0" smtClean="0"/>
                        <a:t> the edge</a:t>
                      </a:r>
                      <a:endParaRPr lang="en-GB" sz="1400" b="1" dirty="0" smtClean="0"/>
                    </a:p>
                  </a:txBody>
                  <a:tcPr/>
                </a:tc>
                <a:tc>
                  <a:txBody>
                    <a:bodyPr/>
                    <a:lstStyle/>
                    <a:p>
                      <a:pPr algn="ctr"/>
                      <a:r>
                        <a:rPr lang="en-GB" sz="1400" b="1" dirty="0" smtClean="0"/>
                        <a:t>Going deeper</a:t>
                      </a:r>
                      <a:endParaRPr lang="en-GB" sz="1400" b="1" dirty="0"/>
                    </a:p>
                  </a:txBody>
                  <a:tcPr/>
                </a:tc>
                <a:tc>
                  <a:txBody>
                    <a:bodyPr/>
                    <a:lstStyle/>
                    <a:p>
                      <a:pPr algn="ctr"/>
                      <a:r>
                        <a:rPr lang="en-GB" sz="1400" b="1" dirty="0" smtClean="0"/>
                        <a:t>A new day</a:t>
                      </a:r>
                      <a:endParaRPr lang="en-GB" sz="1400" b="1" dirty="0"/>
                    </a:p>
                  </a:txBody>
                  <a:tcPr/>
                </a:tc>
              </a:tr>
              <a:tr h="370840">
                <a:tc>
                  <a:txBody>
                    <a:bodyPr/>
                    <a:lstStyle/>
                    <a:p>
                      <a:pPr marL="285750" indent="-285750">
                        <a:buFont typeface="Arial" pitchFamily="34" charset="0"/>
                        <a:buChar char="•"/>
                      </a:pPr>
                      <a:r>
                        <a:rPr lang="en-GB" sz="1400" dirty="0" smtClean="0"/>
                        <a:t>Introduction.</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Indentation</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Regular Expressions.</a:t>
                      </a:r>
                    </a:p>
                  </a:txBody>
                  <a:tcPr/>
                </a:tc>
              </a:tr>
              <a:tr h="370840">
                <a:tc>
                  <a:txBody>
                    <a:bodyPr/>
                    <a:lstStyle/>
                    <a:p>
                      <a:pPr marL="285750" indent="-285750">
                        <a:buFont typeface="Arial" pitchFamily="34" charset="0"/>
                        <a:buChar char="•"/>
                      </a:pPr>
                      <a:r>
                        <a:rPr lang="en-GB" sz="1400" dirty="0" smtClean="0"/>
                        <a:t>Type</a:t>
                      </a:r>
                      <a:r>
                        <a:rPr lang="en-GB" sz="1400" baseline="0" dirty="0" smtClean="0"/>
                        <a:t> of variables.</a:t>
                      </a:r>
                      <a:endParaRPr lang="en-GB" sz="1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Strict or lazy Hacker.</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Pattern matching.</a:t>
                      </a:r>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 Array</a:t>
                      </a:r>
                      <a:r>
                        <a:rPr lang="en-GB" sz="1400" baseline="0" dirty="0" smtClean="0"/>
                        <a:t> Operations.</a:t>
                      </a:r>
                      <a:endParaRPr lang="en-GB" sz="1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Meta</a:t>
                      </a:r>
                      <a:r>
                        <a:rPr lang="en-GB" sz="1400" baseline="0" dirty="0" smtClean="0"/>
                        <a:t> C</a:t>
                      </a:r>
                      <a:r>
                        <a:rPr lang="en-GB" sz="1400" dirty="0" smtClean="0"/>
                        <a:t>haracters.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Mathematics.</a:t>
                      </a:r>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Special Variables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CPAN and Modules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Do’s and Don’ts.</a:t>
                      </a:r>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Operators.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String</a:t>
                      </a:r>
                      <a:r>
                        <a:rPr lang="en-GB" sz="1400" baseline="0" dirty="0" smtClean="0"/>
                        <a:t> functions.</a:t>
                      </a:r>
                      <a:endParaRPr lang="en-GB" sz="1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Practical</a:t>
                      </a:r>
                      <a:r>
                        <a:rPr lang="en-GB" sz="1400" baseline="0" dirty="0" smtClean="0"/>
                        <a:t> 3.</a:t>
                      </a:r>
                      <a:endParaRPr lang="en-GB" sz="1400" dirty="0" smtClean="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I/O</a:t>
                      </a:r>
                      <a:r>
                        <a:rPr lang="en-GB" sz="1400" baseline="0" dirty="0" smtClean="0"/>
                        <a:t> Functions.</a:t>
                      </a:r>
                      <a:endParaRPr lang="en-GB" sz="1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Loops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Questions?</a:t>
                      </a:r>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b="0" dirty="0" smtClean="0"/>
                        <a:t>Reading</a:t>
                      </a:r>
                      <a:r>
                        <a:rPr lang="en-GB" sz="1400" b="0" baseline="0" dirty="0" smtClean="0"/>
                        <a:t>|Writing text files.</a:t>
                      </a:r>
                      <a:endParaRPr lang="en-GB" sz="1400" b="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Subroutines.</a:t>
                      </a:r>
                    </a:p>
                  </a:txBody>
                  <a:tcPr/>
                </a:tc>
                <a:tc>
                  <a:txBody>
                    <a:bodyPr/>
                    <a:lstStyle/>
                    <a:p>
                      <a:pPr marL="285750" indent="-285750">
                        <a:buFont typeface="Arial" pitchFamily="34" charset="0"/>
                        <a:buChar char="•"/>
                      </a:pPr>
                      <a:endParaRPr lang="en-GB" sz="1400" dirty="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b="0" dirty="0" smtClean="0"/>
                        <a:t>Practical 1.</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400" dirty="0" smtClean="0"/>
                        <a:t>Practical 2.</a:t>
                      </a:r>
                    </a:p>
                  </a:txBody>
                  <a:tcPr/>
                </a:tc>
                <a:tc>
                  <a:txBody>
                    <a:bodyPr/>
                    <a:lstStyle/>
                    <a:p>
                      <a:pPr marL="285750" indent="-285750">
                        <a:buFont typeface="Arial" pitchFamily="34" charset="0"/>
                        <a:buChar char="•"/>
                      </a:pPr>
                      <a:endParaRPr lang="en-GB" sz="1400" dirty="0"/>
                    </a:p>
                  </a:txBody>
                  <a:tcPr/>
                </a:tc>
              </a:tr>
            </a:tbl>
          </a:graphicData>
        </a:graphic>
      </p:graphicFrame>
      <p:sp>
        <p:nvSpPr>
          <p:cNvPr id="3" name="Title 2"/>
          <p:cNvSpPr>
            <a:spLocks noGrp="1"/>
          </p:cNvSpPr>
          <p:nvPr>
            <p:ph type="title"/>
          </p:nvPr>
        </p:nvSpPr>
        <p:spPr/>
        <p:txBody>
          <a:bodyPr/>
          <a:lstStyle/>
          <a:p>
            <a:r>
              <a:rPr lang="en-GB" dirty="0" smtClean="0"/>
              <a:t>PERL</a:t>
            </a:r>
            <a:endParaRPr lang="en-GB" dirty="0"/>
          </a:p>
        </p:txBody>
      </p:sp>
    </p:spTree>
    <p:extLst>
      <p:ext uri="{BB962C8B-B14F-4D97-AF65-F5344CB8AC3E}">
        <p14:creationId xmlns:p14="http://schemas.microsoft.com/office/powerpoint/2010/main" val="2912270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marL="0" indent="0" algn="ctr" fontAlgn="base">
              <a:buNone/>
            </a:pPr>
            <a:r>
              <a:rPr lang="en-GB" sz="4500" dirty="0" smtClean="0"/>
              <a:t>Compiled against Interpreted.</a:t>
            </a:r>
          </a:p>
          <a:p>
            <a:pPr marL="0" indent="0" algn="ctr" fontAlgn="base">
              <a:buNone/>
            </a:pPr>
            <a:endParaRPr lang="en-GB" sz="3300" dirty="0" smtClean="0"/>
          </a:p>
          <a:p>
            <a:pPr fontAlgn="base"/>
            <a:r>
              <a:rPr lang="en-GB" sz="2900" dirty="0" smtClean="0"/>
              <a:t>In </a:t>
            </a:r>
            <a:r>
              <a:rPr lang="en-GB" sz="2900" dirty="0"/>
              <a:t>a compiled implementation, the original program is translated into native machine instructions, which are executed directly by the hardware.</a:t>
            </a:r>
          </a:p>
          <a:p>
            <a:pPr fontAlgn="base"/>
            <a:r>
              <a:rPr lang="en-GB" sz="2900" dirty="0"/>
              <a:t>In an interpreted implementation, the original program is translated into something else. Another program, called "the interpreter", then examines "something else" and performs whatever actions are called for. Depending on the language and its implementation, there are a variety of forms of "something else". From more popular to less popular, "something else" might be</a:t>
            </a:r>
          </a:p>
          <a:p>
            <a:pPr lvl="1" fontAlgn="base"/>
            <a:r>
              <a:rPr lang="en-GB" sz="2900" dirty="0"/>
              <a:t>Binary instructions for a virtual machine, often called </a:t>
            </a:r>
            <a:r>
              <a:rPr lang="en-GB" sz="2900" i="1" dirty="0"/>
              <a:t>bytecode</a:t>
            </a:r>
            <a:r>
              <a:rPr lang="en-GB" sz="2900" dirty="0"/>
              <a:t>, as is done in Lua, Python, Ruby, Smalltalk, and many other systems (the approach was popularized in the 1970s by the UCSD P-system and UCSD Pascal)</a:t>
            </a:r>
          </a:p>
          <a:p>
            <a:pPr lvl="1" fontAlgn="base"/>
            <a:r>
              <a:rPr lang="en-GB" sz="2900" dirty="0"/>
              <a:t>A tree-like representation of the original program, such as an abstract-syntax tree, as is done for many prototype or educational interpreters</a:t>
            </a:r>
          </a:p>
          <a:p>
            <a:pPr lvl="1" fontAlgn="base"/>
            <a:r>
              <a:rPr lang="en-GB" sz="2900" dirty="0"/>
              <a:t>A tokenized representation of the source program, similar to Tcl</a:t>
            </a:r>
          </a:p>
          <a:p>
            <a:pPr lvl="1" fontAlgn="base"/>
            <a:r>
              <a:rPr lang="en-GB" sz="2900" dirty="0"/>
              <a:t>The characters of the source program, as was done in MINT and TRAC</a:t>
            </a:r>
          </a:p>
          <a:p>
            <a:pPr fontAlgn="base"/>
            <a:r>
              <a:rPr lang="en-GB" sz="2900" dirty="0"/>
              <a:t>One thing that complicates the issue is that </a:t>
            </a:r>
            <a:r>
              <a:rPr lang="en-GB" sz="2900" i="1" dirty="0"/>
              <a:t>it is possible to translate (compile) bytecode into native machine instructions</a:t>
            </a:r>
            <a:r>
              <a:rPr lang="en-GB" sz="2900" dirty="0"/>
              <a:t>. Thus, a successful </a:t>
            </a:r>
            <a:r>
              <a:rPr lang="en-GB" sz="2900" dirty="0" smtClean="0"/>
              <a:t>interpreted </a:t>
            </a:r>
            <a:r>
              <a:rPr lang="en-GB" sz="2900" dirty="0"/>
              <a:t>implementation might eventually acquire a compiler. If the compiler runs dynamically, behind the scenes, it is often called a just-in-time compiler or JIT compiler. JITs have been developed for Java, JavaScript, Lua, and I daresay many other languages. At that point you can have a hybrid implementation in which some code is interpreted and some code is compiled.</a:t>
            </a:r>
          </a:p>
        </p:txBody>
      </p:sp>
      <p:sp>
        <p:nvSpPr>
          <p:cNvPr id="2" name="Title 1"/>
          <p:cNvSpPr>
            <a:spLocks noGrp="1"/>
          </p:cNvSpPr>
          <p:nvPr>
            <p:ph type="title"/>
          </p:nvPr>
        </p:nvSpPr>
        <p:spPr/>
        <p:txBody>
          <a:bodyPr/>
          <a:lstStyle/>
          <a:p>
            <a:r>
              <a:rPr lang="en-GB" dirty="0" smtClean="0"/>
              <a:t>PROGRAM TYPES</a:t>
            </a:r>
            <a:endParaRPr lang="en-GB" dirty="0"/>
          </a:p>
        </p:txBody>
      </p:sp>
    </p:spTree>
    <p:extLst>
      <p:ext uri="{BB962C8B-B14F-4D97-AF65-F5344CB8AC3E}">
        <p14:creationId xmlns:p14="http://schemas.microsoft.com/office/powerpoint/2010/main" val="89968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633853"/>
          </a:xfrm>
        </p:spPr>
        <p:txBody>
          <a:bodyPr>
            <a:normAutofit fontScale="55000" lnSpcReduction="20000"/>
          </a:bodyPr>
          <a:lstStyle/>
          <a:p>
            <a:r>
              <a:rPr lang="en-GB" dirty="0"/>
              <a:t>Perl is a family of high-level, general-purpose, interpreted, dynamic programming languages. The languages in this family include Perl 5 and Perl 6</a:t>
            </a:r>
            <a:r>
              <a:rPr lang="en-GB" dirty="0" smtClean="0"/>
              <a:t>.</a:t>
            </a:r>
            <a:endParaRPr lang="en-GB" dirty="0"/>
          </a:p>
          <a:p>
            <a:r>
              <a:rPr lang="en-GB" dirty="0"/>
              <a:t>Though Perl is not officially an </a:t>
            </a:r>
            <a:r>
              <a:rPr lang="en-GB" dirty="0" smtClean="0"/>
              <a:t>acronym,</a:t>
            </a:r>
            <a:r>
              <a:rPr lang="en-GB" baseline="30000" dirty="0"/>
              <a:t> </a:t>
            </a:r>
            <a:r>
              <a:rPr lang="en-GB" dirty="0" smtClean="0"/>
              <a:t>there </a:t>
            </a:r>
            <a:r>
              <a:rPr lang="en-GB" dirty="0"/>
              <a:t>are various  </a:t>
            </a:r>
            <a:r>
              <a:rPr lang="en-GB" dirty="0" smtClean="0"/>
              <a:t>acronyms  in </a:t>
            </a:r>
            <a:r>
              <a:rPr lang="en-GB" dirty="0"/>
              <a:t>use, </a:t>
            </a:r>
            <a:r>
              <a:rPr lang="en-GB" dirty="0" smtClean="0"/>
              <a:t>such </a:t>
            </a:r>
            <a:r>
              <a:rPr lang="en-GB" dirty="0"/>
              <a:t>as: </a:t>
            </a:r>
            <a:r>
              <a:rPr lang="en-GB" i="1" dirty="0"/>
              <a:t>Practical Extraction and Reporting </a:t>
            </a:r>
            <a:r>
              <a:rPr lang="en-GB" i="1" dirty="0" smtClean="0"/>
              <a:t>Language</a:t>
            </a:r>
            <a:r>
              <a:rPr lang="en-GB" dirty="0" smtClean="0"/>
              <a:t>.</a:t>
            </a:r>
            <a:r>
              <a:rPr lang="en-GB" baseline="30000" dirty="0"/>
              <a:t> </a:t>
            </a:r>
            <a:r>
              <a:rPr lang="en-GB" dirty="0" smtClean="0"/>
              <a:t>Perl </a:t>
            </a:r>
            <a:r>
              <a:rPr lang="en-GB" dirty="0"/>
              <a:t>was originally developed by Larry Wall in 1987 as a general-purpose Unix scripting language to make report processing easier</a:t>
            </a:r>
            <a:r>
              <a:rPr lang="en-GB" dirty="0" smtClean="0"/>
              <a:t>.</a:t>
            </a:r>
            <a:r>
              <a:rPr lang="en-GB" dirty="0"/>
              <a:t> Since then, it has undergone many changes and revisions. The latest major stable revision of Perl 5 is 5.18, released in May 2013. Perl 6, which began as a redesign of Perl 5 in 2000, eventually evolved into a separate language. Both languages continue to be developed independently by different development teams and liberally borrow ideas from one another.</a:t>
            </a:r>
          </a:p>
          <a:p>
            <a:r>
              <a:rPr lang="en-GB" dirty="0"/>
              <a:t>The Perl languages borrow features from other programming languages including C, shell scripting (sh), AWK, and </a:t>
            </a:r>
            <a:r>
              <a:rPr lang="en-GB" dirty="0" smtClean="0"/>
              <a:t>sed. They </a:t>
            </a:r>
            <a:r>
              <a:rPr lang="en-GB" dirty="0"/>
              <a:t>provide powerful text processing facilities without the arbitrary data-length limits of many contemporary Unix tools</a:t>
            </a:r>
            <a:r>
              <a:rPr lang="en-GB" dirty="0" smtClean="0"/>
              <a:t>,</a:t>
            </a:r>
            <a:r>
              <a:rPr lang="en-GB" dirty="0"/>
              <a:t> facilitating easy manipulation of text files. Perl 5 gained widespread popularity in the late 1990s as a CGI scripting language, in part due to its parsing abilities</a:t>
            </a:r>
            <a:r>
              <a:rPr lang="en-GB" dirty="0" smtClean="0"/>
              <a:t>.</a:t>
            </a:r>
            <a:endParaRPr lang="en-GB" dirty="0"/>
          </a:p>
          <a:p>
            <a:r>
              <a:rPr lang="en-GB" dirty="0"/>
              <a:t>In addition to CGI, Perl 5 is used for graphics programming, system administration, network programming, finance, bioinformatics, and other applications. It's nicknamed "the Swiss Army chainsaw of scripting languages" because of its flexibility and </a:t>
            </a:r>
            <a:r>
              <a:rPr lang="en-GB" dirty="0" smtClean="0"/>
              <a:t>power,</a:t>
            </a:r>
            <a:r>
              <a:rPr lang="en-GB" baseline="30000" dirty="0"/>
              <a:t> </a:t>
            </a:r>
            <a:r>
              <a:rPr lang="en-GB" dirty="0" smtClean="0"/>
              <a:t>and </a:t>
            </a:r>
            <a:r>
              <a:rPr lang="en-GB" dirty="0"/>
              <a:t>possibly also because of its perceived "ugliness</a:t>
            </a:r>
            <a:r>
              <a:rPr lang="en-GB" dirty="0" smtClean="0"/>
              <a:t>".</a:t>
            </a:r>
            <a:r>
              <a:rPr lang="en-GB" baseline="30000" dirty="0"/>
              <a:t> </a:t>
            </a:r>
            <a:r>
              <a:rPr lang="en-GB" dirty="0" smtClean="0"/>
              <a:t>In </a:t>
            </a:r>
            <a:r>
              <a:rPr lang="en-GB" dirty="0"/>
              <a:t>1998, it was also referred to as the "duct tape that holds the Internet together", in reference to its ubiquity and perceived inelegance</a:t>
            </a:r>
            <a:r>
              <a:rPr lang="en-GB" dirty="0" smtClean="0"/>
              <a:t>.</a:t>
            </a:r>
          </a:p>
          <a:p>
            <a:pPr marL="0" indent="0">
              <a:buNone/>
            </a:pPr>
            <a:endParaRPr lang="en-GB" dirty="0"/>
          </a:p>
          <a:p>
            <a:pPr marL="0" indent="0">
              <a:buNone/>
            </a:pPr>
            <a:r>
              <a:rPr lang="en-GB" sz="1800" dirty="0" smtClean="0"/>
              <a:t>Google.org</a:t>
            </a:r>
            <a:endParaRPr lang="en-GB" sz="1800" dirty="0"/>
          </a:p>
        </p:txBody>
      </p:sp>
      <p:sp>
        <p:nvSpPr>
          <p:cNvPr id="3" name="Title 2"/>
          <p:cNvSpPr>
            <a:spLocks noGrp="1"/>
          </p:cNvSpPr>
          <p:nvPr>
            <p:ph type="title"/>
          </p:nvPr>
        </p:nvSpPr>
        <p:spPr/>
        <p:txBody>
          <a:bodyPr/>
          <a:lstStyle/>
          <a:p>
            <a:r>
              <a:rPr lang="en-GB" dirty="0" smtClean="0"/>
              <a:t>WHAT IS PERL</a:t>
            </a:r>
            <a:endParaRPr lang="en-GB" dirty="0"/>
          </a:p>
        </p:txBody>
      </p:sp>
    </p:spTree>
    <p:extLst>
      <p:ext uri="{BB962C8B-B14F-4D97-AF65-F5344CB8AC3E}">
        <p14:creationId xmlns:p14="http://schemas.microsoft.com/office/powerpoint/2010/main" val="67082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lgn="ctr">
              <a:buNone/>
            </a:pPr>
            <a:r>
              <a:rPr lang="en-GB" b="1" dirty="0"/>
              <a:t>There's more than one way to do </a:t>
            </a:r>
            <a:r>
              <a:rPr lang="en-GB" b="1" dirty="0" smtClean="0"/>
              <a:t>it</a:t>
            </a:r>
            <a:r>
              <a:rPr lang="en-GB" dirty="0" smtClean="0"/>
              <a:t>!</a:t>
            </a:r>
          </a:p>
          <a:p>
            <a:pPr marL="0" indent="0" algn="ctr">
              <a:buNone/>
            </a:pPr>
            <a:endParaRPr lang="en-GB" sz="700" dirty="0" smtClean="0"/>
          </a:p>
          <a:p>
            <a:pPr marL="0" indent="0" algn="ctr">
              <a:buNone/>
            </a:pPr>
            <a:r>
              <a:rPr lang="en-GB" sz="1300" dirty="0" smtClean="0"/>
              <a:t>(</a:t>
            </a:r>
            <a:r>
              <a:rPr lang="en-GB" sz="1300" b="1" dirty="0" smtClean="0"/>
              <a:t>TMTOWTDI</a:t>
            </a:r>
            <a:r>
              <a:rPr lang="en-GB" sz="1300" dirty="0" smtClean="0"/>
              <a:t> or </a:t>
            </a:r>
            <a:r>
              <a:rPr lang="en-GB" sz="1300" b="1" dirty="0" smtClean="0"/>
              <a:t>TIMTOWTDI</a:t>
            </a:r>
            <a:r>
              <a:rPr lang="en-GB" sz="1300" dirty="0" smtClean="0"/>
              <a:t>, pronounced </a:t>
            </a:r>
            <a:r>
              <a:rPr lang="en-GB" sz="1300" i="1" dirty="0" smtClean="0"/>
              <a:t>“Tim Toady”</a:t>
            </a:r>
            <a:r>
              <a:rPr lang="en-GB" sz="1300" dirty="0" smtClean="0"/>
              <a:t>) is a </a:t>
            </a:r>
            <a:r>
              <a:rPr lang="en-GB" sz="1300" dirty="0" smtClean="0">
                <a:hlinkClick r:id="rId2" tooltip="Perl"/>
              </a:rPr>
              <a:t>Perl</a:t>
            </a:r>
            <a:r>
              <a:rPr lang="en-GB" sz="1300" dirty="0" smtClean="0"/>
              <a:t> programming motto.</a:t>
            </a:r>
          </a:p>
          <a:p>
            <a:pPr marL="0" indent="0">
              <a:buNone/>
            </a:pPr>
            <a:r>
              <a:rPr lang="en-GB" sz="1300" dirty="0" smtClean="0"/>
              <a:t>The language was designed with this idea in mind, in that it “doesn't try to tell the programmer how to program.” This makes it easy to write extremely messy programs, but, as proponents of this motto argue, it also makes it easy to write concise statements…</a:t>
            </a:r>
          </a:p>
          <a:p>
            <a:pPr marL="0" indent="0">
              <a:buNone/>
            </a:pPr>
            <a:endParaRPr lang="en-GB" sz="1000" dirty="0" smtClean="0"/>
          </a:p>
          <a:p>
            <a:pPr marL="0" indent="0">
              <a:buNone/>
            </a:pPr>
            <a:r>
              <a:rPr lang="en-GB" sz="1300" dirty="0" smtClean="0"/>
              <a:t>like</a:t>
            </a:r>
            <a:endParaRPr lang="en-GB" sz="1300" dirty="0"/>
          </a:p>
          <a:p>
            <a:pPr marL="447675" indent="0">
              <a:buNone/>
            </a:pPr>
            <a:r>
              <a:rPr lang="en-GB" sz="1300" b="1" i="1" dirty="0" smtClean="0">
                <a:solidFill>
                  <a:schemeClr val="tx1">
                    <a:lumMod val="95000"/>
                    <a:lumOff val="5000"/>
                  </a:schemeClr>
                </a:solidFill>
              </a:rPr>
              <a:t>print </a:t>
            </a:r>
            <a:r>
              <a:rPr lang="en-GB" sz="1300" b="1" i="1" dirty="0">
                <a:solidFill>
                  <a:schemeClr val="tx1">
                    <a:lumMod val="95000"/>
                    <a:lumOff val="5000"/>
                  </a:schemeClr>
                </a:solidFill>
              </a:rPr>
              <a:t>if 1..3 or /match</a:t>
            </a:r>
            <a:r>
              <a:rPr lang="en-GB" sz="1300" b="1" i="1" dirty="0" smtClean="0">
                <a:solidFill>
                  <a:schemeClr val="tx1">
                    <a:lumMod val="95000"/>
                    <a:lumOff val="5000"/>
                  </a:schemeClr>
                </a:solidFill>
              </a:rPr>
              <a:t>/</a:t>
            </a:r>
          </a:p>
          <a:p>
            <a:pPr marL="0" indent="0">
              <a:buNone/>
            </a:pPr>
            <a:r>
              <a:rPr lang="en-GB" sz="1300" dirty="0" smtClean="0"/>
              <a:t>or </a:t>
            </a:r>
            <a:r>
              <a:rPr lang="en-GB" sz="1300" dirty="0"/>
              <a:t>the more </a:t>
            </a:r>
            <a:r>
              <a:rPr lang="en-GB" sz="1300" dirty="0" smtClean="0"/>
              <a:t>traditional</a:t>
            </a:r>
          </a:p>
          <a:p>
            <a:pPr marL="447675" indent="0">
              <a:buNone/>
            </a:pPr>
            <a:r>
              <a:rPr lang="en-GB" sz="1300" b="1" i="1" dirty="0" smtClean="0">
                <a:solidFill>
                  <a:schemeClr val="tx1">
                    <a:lumMod val="95000"/>
                    <a:lumOff val="5000"/>
                  </a:schemeClr>
                </a:solidFill>
              </a:rPr>
              <a:t>if(1</a:t>
            </a:r>
            <a:r>
              <a:rPr lang="en-GB" sz="1300" b="1" i="1" dirty="0">
                <a:solidFill>
                  <a:schemeClr val="tx1">
                    <a:lumMod val="95000"/>
                    <a:lumOff val="5000"/>
                  </a:schemeClr>
                </a:solidFill>
              </a:rPr>
              <a:t>..3 || /match/) {print</a:t>
            </a:r>
            <a:r>
              <a:rPr lang="en-GB" sz="1300" b="1" i="1" dirty="0" smtClean="0">
                <a:solidFill>
                  <a:schemeClr val="tx1">
                    <a:lumMod val="95000"/>
                    <a:lumOff val="5000"/>
                  </a:schemeClr>
                </a:solidFill>
              </a:rPr>
              <a:t>}</a:t>
            </a:r>
          </a:p>
          <a:p>
            <a:pPr marL="0" indent="0">
              <a:buNone/>
            </a:pPr>
            <a:r>
              <a:rPr lang="en-GB" sz="1300" dirty="0" smtClean="0"/>
              <a:t>or </a:t>
            </a:r>
            <a:r>
              <a:rPr lang="en-GB" sz="1300" dirty="0"/>
              <a:t>even the more verbose</a:t>
            </a:r>
            <a:r>
              <a:rPr lang="en-GB" sz="1300" dirty="0" smtClean="0"/>
              <a:t>:</a:t>
            </a:r>
          </a:p>
          <a:p>
            <a:pPr marL="447675" indent="0">
              <a:buNone/>
            </a:pPr>
            <a:r>
              <a:rPr lang="en-GB" sz="1300" b="1" i="1" dirty="0" smtClean="0">
                <a:solidFill>
                  <a:schemeClr val="tx1">
                    <a:lumMod val="95000"/>
                    <a:lumOff val="5000"/>
                  </a:schemeClr>
                </a:solidFill>
              </a:rPr>
              <a:t>use </a:t>
            </a:r>
            <a:r>
              <a:rPr lang="en-GB" sz="1300" b="1" i="1" dirty="0">
                <a:solidFill>
                  <a:schemeClr val="tx1">
                    <a:lumMod val="95000"/>
                    <a:lumOff val="5000"/>
                  </a:schemeClr>
                </a:solidFill>
              </a:rPr>
              <a:t>English; </a:t>
            </a:r>
            <a:endParaRPr lang="en-GB" sz="1300" b="1" i="1" dirty="0" smtClean="0">
              <a:solidFill>
                <a:schemeClr val="tx1">
                  <a:lumMod val="95000"/>
                  <a:lumOff val="5000"/>
                </a:schemeClr>
              </a:solidFill>
            </a:endParaRPr>
          </a:p>
          <a:p>
            <a:pPr marL="447675" indent="0">
              <a:buNone/>
            </a:pPr>
            <a:r>
              <a:rPr lang="en-GB" sz="1300" b="1" i="1" dirty="0" smtClean="0">
                <a:solidFill>
                  <a:schemeClr val="tx1">
                    <a:lumMod val="95000"/>
                    <a:lumOff val="5000"/>
                  </a:schemeClr>
                </a:solidFill>
              </a:rPr>
              <a:t>if</a:t>
            </a:r>
            <a:r>
              <a:rPr lang="en-GB" sz="1300" b="1" i="1" dirty="0">
                <a:solidFill>
                  <a:schemeClr val="tx1">
                    <a:lumMod val="95000"/>
                    <a:lumOff val="5000"/>
                  </a:schemeClr>
                </a:solidFill>
              </a:rPr>
              <a:t>( $INPUT_LINE_NUMBER &gt;= 1 and $INPUT_LINE_NUMBER &lt;= 3 or $ARG =~ m/match/ ) </a:t>
            </a:r>
            <a:endParaRPr lang="en-GB" sz="1300" b="1" i="1" dirty="0" smtClean="0">
              <a:solidFill>
                <a:schemeClr val="tx1">
                  <a:lumMod val="95000"/>
                  <a:lumOff val="5000"/>
                </a:schemeClr>
              </a:solidFill>
            </a:endParaRPr>
          </a:p>
          <a:p>
            <a:pPr marL="0" indent="0">
              <a:buNone/>
            </a:pPr>
            <a:r>
              <a:rPr lang="en-GB" sz="1300" b="1" i="1" dirty="0" smtClean="0">
                <a:solidFill>
                  <a:schemeClr val="tx1">
                    <a:lumMod val="95000"/>
                    <a:lumOff val="5000"/>
                  </a:schemeClr>
                </a:solidFill>
              </a:rPr>
              <a:t>	{ </a:t>
            </a:r>
            <a:r>
              <a:rPr lang="en-GB" sz="1300" b="1" i="1" dirty="0">
                <a:solidFill>
                  <a:schemeClr val="tx1">
                    <a:lumMod val="95000"/>
                    <a:lumOff val="5000"/>
                  </a:schemeClr>
                </a:solidFill>
              </a:rPr>
              <a:t>print $ARG; </a:t>
            </a:r>
            <a:r>
              <a:rPr lang="en-GB" sz="1300" b="1" i="1" dirty="0" smtClean="0">
                <a:solidFill>
                  <a:schemeClr val="tx1">
                    <a:lumMod val="95000"/>
                    <a:lumOff val="5000"/>
                  </a:schemeClr>
                </a:solidFill>
              </a:rPr>
              <a:t>}</a:t>
            </a:r>
          </a:p>
          <a:p>
            <a:pPr marL="0" indent="0">
              <a:buNone/>
            </a:pPr>
            <a:endParaRPr lang="en-GB" sz="1000" dirty="0" smtClean="0"/>
          </a:p>
          <a:p>
            <a:pPr marL="0" indent="0">
              <a:buNone/>
            </a:pPr>
            <a:r>
              <a:rPr lang="en-GB" sz="1300" dirty="0" smtClean="0"/>
              <a:t>This </a:t>
            </a:r>
            <a:r>
              <a:rPr lang="en-GB" sz="1300" dirty="0"/>
              <a:t>motto has been very much discussed in the Perl community, and eventually extended to </a:t>
            </a:r>
            <a:r>
              <a:rPr lang="en-GB" sz="1300" b="1" dirty="0"/>
              <a:t>There’s more than one way to do it, but sometimes consistency is </a:t>
            </a:r>
            <a:r>
              <a:rPr lang="en-GB" sz="1300" b="1" dirty="0" smtClean="0"/>
              <a:t>not a </a:t>
            </a:r>
            <a:r>
              <a:rPr lang="en-GB" sz="1300" b="1" dirty="0"/>
              <a:t>bad thing either</a:t>
            </a:r>
            <a:r>
              <a:rPr lang="en-GB" sz="1300" dirty="0"/>
              <a:t> (</a:t>
            </a:r>
            <a:r>
              <a:rPr lang="en-GB" sz="1300" b="1" dirty="0"/>
              <a:t>TIMTOWTDIBSCINABTE</a:t>
            </a:r>
            <a:r>
              <a:rPr lang="en-GB" sz="1300" dirty="0"/>
              <a:t>, pronounced </a:t>
            </a:r>
            <a:r>
              <a:rPr lang="en-GB" sz="1300" i="1" dirty="0"/>
              <a:t>“Tim Toady Bicarbonate</a:t>
            </a:r>
            <a:r>
              <a:rPr lang="en-GB" sz="1300" i="1" dirty="0" smtClean="0"/>
              <a:t>”</a:t>
            </a:r>
            <a:r>
              <a:rPr lang="en-GB" sz="1300" dirty="0" smtClean="0"/>
              <a:t>).</a:t>
            </a:r>
          </a:p>
          <a:p>
            <a:pPr marL="0" indent="0">
              <a:buNone/>
            </a:pPr>
            <a:endParaRPr lang="en-GB" sz="1300" dirty="0" smtClean="0"/>
          </a:p>
          <a:p>
            <a:pPr marL="0" indent="0">
              <a:buNone/>
            </a:pPr>
            <a:r>
              <a:rPr lang="en-GB" sz="900" i="1" dirty="0" smtClean="0"/>
              <a:t>NB Explanation from Wikipedia.org</a:t>
            </a:r>
            <a:endParaRPr lang="en-GB" sz="900" i="1" dirty="0"/>
          </a:p>
        </p:txBody>
      </p:sp>
      <p:sp>
        <p:nvSpPr>
          <p:cNvPr id="3" name="Title 2"/>
          <p:cNvSpPr>
            <a:spLocks noGrp="1"/>
          </p:cNvSpPr>
          <p:nvPr>
            <p:ph type="title"/>
          </p:nvPr>
        </p:nvSpPr>
        <p:spPr/>
        <p:txBody>
          <a:bodyPr/>
          <a:lstStyle/>
          <a:p>
            <a:r>
              <a:rPr lang="en-GB" dirty="0" smtClean="0"/>
              <a:t>Perl tmtowtdi</a:t>
            </a:r>
            <a:endParaRPr lang="en-GB" dirty="0"/>
          </a:p>
        </p:txBody>
      </p:sp>
    </p:spTree>
    <p:extLst>
      <p:ext uri="{BB962C8B-B14F-4D97-AF65-F5344CB8AC3E}">
        <p14:creationId xmlns:p14="http://schemas.microsoft.com/office/powerpoint/2010/main" val="3687932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GB" dirty="0" smtClean="0"/>
              <a:t>Because </a:t>
            </a:r>
            <a:r>
              <a:rPr lang="en-GB" dirty="0"/>
              <a:t>P</a:t>
            </a:r>
            <a:r>
              <a:rPr lang="en-GB" dirty="0" smtClean="0"/>
              <a:t>erl is an interpreted language an interpreter is required for the computer to understand how to interpret(read) the text input program. </a:t>
            </a:r>
          </a:p>
          <a:p>
            <a:pPr marL="0" indent="0">
              <a:buNone/>
            </a:pPr>
            <a:endParaRPr lang="en-GB" sz="500" dirty="0" smtClean="0"/>
          </a:p>
          <a:p>
            <a:pPr marL="0" indent="0">
              <a:buNone/>
            </a:pPr>
            <a:r>
              <a:rPr lang="en-GB" sz="1000" b="1" dirty="0" smtClean="0"/>
              <a:t>Hashbang – written #! Works only on the very first line of the text file.</a:t>
            </a:r>
          </a:p>
          <a:p>
            <a:pPr marL="0" indent="0">
              <a:buNone/>
            </a:pPr>
            <a:r>
              <a:rPr lang="en-GB" sz="1000" dirty="0" smtClean="0"/>
              <a:t>Unix distributions</a:t>
            </a:r>
          </a:p>
          <a:p>
            <a:pPr marL="0" indent="0">
              <a:buNone/>
            </a:pPr>
            <a:r>
              <a:rPr lang="en-GB" sz="1000" dirty="0" smtClean="0"/>
              <a:t>	</a:t>
            </a:r>
            <a:r>
              <a:rPr lang="en-GB" sz="1000" b="1" i="1" dirty="0" smtClean="0">
                <a:solidFill>
                  <a:schemeClr val="tx1">
                    <a:lumMod val="95000"/>
                    <a:lumOff val="5000"/>
                  </a:schemeClr>
                </a:solidFill>
              </a:rPr>
              <a:t>#!/usr/bin/perl</a:t>
            </a:r>
          </a:p>
          <a:p>
            <a:pPr marL="0" indent="0">
              <a:buNone/>
            </a:pPr>
            <a:r>
              <a:rPr lang="en-GB" sz="1000" dirty="0" smtClean="0"/>
              <a:t>Windows (Active Perl)</a:t>
            </a:r>
          </a:p>
          <a:p>
            <a:pPr marL="0" indent="0">
              <a:buNone/>
            </a:pPr>
            <a:r>
              <a:rPr lang="en-GB" sz="1000" dirty="0" smtClean="0"/>
              <a:t>	</a:t>
            </a:r>
            <a:r>
              <a:rPr lang="en-GB" sz="1000" b="1" i="1" dirty="0" smtClean="0">
                <a:solidFill>
                  <a:schemeClr val="tx1">
                    <a:lumMod val="95000"/>
                    <a:lumOff val="5000"/>
                  </a:schemeClr>
                </a:solidFill>
              </a:rPr>
              <a:t>None - C:\perl\bin\perl.exe </a:t>
            </a:r>
            <a:endParaRPr lang="en-GB" sz="1000" b="1" i="1" dirty="0">
              <a:solidFill>
                <a:schemeClr val="tx1">
                  <a:lumMod val="95000"/>
                  <a:lumOff val="5000"/>
                </a:schemeClr>
              </a:solidFill>
            </a:endParaRPr>
          </a:p>
          <a:p>
            <a:pPr marL="0" indent="0">
              <a:buNone/>
            </a:pPr>
            <a:endParaRPr lang="en-GB" sz="1000" i="1" dirty="0">
              <a:solidFill>
                <a:schemeClr val="tx1">
                  <a:lumMod val="95000"/>
                  <a:lumOff val="5000"/>
                </a:schemeClr>
              </a:solidFill>
            </a:endParaRPr>
          </a:p>
        </p:txBody>
      </p:sp>
      <p:sp>
        <p:nvSpPr>
          <p:cNvPr id="3" name="Title 2"/>
          <p:cNvSpPr>
            <a:spLocks noGrp="1"/>
          </p:cNvSpPr>
          <p:nvPr>
            <p:ph type="title"/>
          </p:nvPr>
        </p:nvSpPr>
        <p:spPr/>
        <p:txBody>
          <a:bodyPr/>
          <a:lstStyle/>
          <a:p>
            <a:r>
              <a:rPr lang="en-GB" dirty="0" smtClean="0"/>
              <a:t>PERL INTERPRETOR</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5002940"/>
            <a:ext cx="6067188" cy="104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8104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50503395"/>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GB" dirty="0" smtClean="0"/>
              <a:t>START PERL PROGRAM</a:t>
            </a:r>
            <a:endParaRPr lang="en-GB" dirty="0"/>
          </a:p>
        </p:txBody>
      </p:sp>
    </p:spTree>
    <p:extLst>
      <p:ext uri="{BB962C8B-B14F-4D97-AF65-F5344CB8AC3E}">
        <p14:creationId xmlns:p14="http://schemas.microsoft.com/office/powerpoint/2010/main" val="866632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GB" sz="1300" dirty="0" smtClean="0"/>
              <a:t>#!/</a:t>
            </a:r>
            <a:r>
              <a:rPr lang="en-GB" sz="1300" dirty="0" err="1" smtClean="0"/>
              <a:t>usr</a:t>
            </a:r>
            <a:r>
              <a:rPr lang="en-GB" sz="1300" dirty="0" smtClean="0"/>
              <a:t>/bin/</a:t>
            </a:r>
            <a:r>
              <a:rPr lang="en-GB" sz="1300" dirty="0" err="1" smtClean="0"/>
              <a:t>perl</a:t>
            </a:r>
            <a:endParaRPr lang="en-GB" sz="1300" dirty="0" smtClean="0"/>
          </a:p>
          <a:p>
            <a:pPr marL="0" indent="0">
              <a:buNone/>
            </a:pPr>
            <a:r>
              <a:rPr lang="en-GB" sz="1300" dirty="0" smtClean="0"/>
              <a:t>#</a:t>
            </a:r>
          </a:p>
          <a:p>
            <a:pPr marL="0" indent="0">
              <a:buNone/>
            </a:pPr>
            <a:r>
              <a:rPr lang="en-GB" sz="1300" dirty="0" smtClean="0"/>
              <a:t>#	Author</a:t>
            </a:r>
            <a:r>
              <a:rPr lang="en-GB" sz="1300" dirty="0"/>
              <a:t> </a:t>
            </a:r>
            <a:r>
              <a:rPr lang="en-GB" sz="1300" dirty="0" smtClean="0"/>
              <a:t> | Flynn Gardener</a:t>
            </a:r>
          </a:p>
          <a:p>
            <a:pPr marL="0" indent="0">
              <a:buNone/>
            </a:pPr>
            <a:r>
              <a:rPr lang="en-GB" sz="1300" dirty="0" smtClean="0"/>
              <a:t>#	Created| 24-July-2013</a:t>
            </a:r>
          </a:p>
          <a:p>
            <a:pPr marL="0" indent="0">
              <a:buNone/>
            </a:pPr>
            <a:r>
              <a:rPr lang="en-GB" sz="1300" dirty="0" smtClean="0"/>
              <a:t>#	Reason | To elucidate the correct format for writing a </a:t>
            </a:r>
            <a:r>
              <a:rPr lang="en-GB" sz="1300" dirty="0" err="1" smtClean="0"/>
              <a:t>perl</a:t>
            </a:r>
            <a:r>
              <a:rPr lang="en-GB" sz="1300" dirty="0" smtClean="0"/>
              <a:t> script.</a:t>
            </a:r>
          </a:p>
          <a:p>
            <a:pPr marL="0" indent="0">
              <a:buNone/>
            </a:pPr>
            <a:r>
              <a:rPr lang="en-GB" sz="1300" dirty="0" smtClean="0"/>
              <a:t>#</a:t>
            </a:r>
          </a:p>
          <a:p>
            <a:pPr marL="0" indent="0">
              <a:buNone/>
            </a:pPr>
            <a:r>
              <a:rPr lang="en-GB" sz="1300" dirty="0" smtClean="0"/>
              <a:t># 	Version| v1.01 | (FG) 24-July-2013 | Start.</a:t>
            </a:r>
          </a:p>
          <a:p>
            <a:pPr marL="0" indent="0">
              <a:buNone/>
            </a:pPr>
            <a:r>
              <a:rPr lang="en-GB" sz="1300" dirty="0" smtClean="0"/>
              <a:t>#</a:t>
            </a:r>
          </a:p>
          <a:p>
            <a:pPr marL="0" indent="0">
              <a:buNone/>
            </a:pPr>
            <a:r>
              <a:rPr lang="en-GB" sz="1300" dirty="0" smtClean="0"/>
              <a:t>##</a:t>
            </a:r>
          </a:p>
          <a:p>
            <a:pPr marL="0" indent="0">
              <a:buNone/>
            </a:pPr>
            <a:endParaRPr lang="en-GB" sz="1300" dirty="0"/>
          </a:p>
          <a:p>
            <a:pPr marL="0" indent="0">
              <a:buNone/>
            </a:pPr>
            <a:r>
              <a:rPr lang="en-GB" sz="1300" dirty="0" smtClean="0"/>
              <a:t>use strict;</a:t>
            </a:r>
          </a:p>
          <a:p>
            <a:pPr marL="0" indent="0">
              <a:buNone/>
            </a:pPr>
            <a:r>
              <a:rPr lang="en-GB" sz="1300" dirty="0"/>
              <a:t>u</a:t>
            </a:r>
            <a:r>
              <a:rPr lang="en-GB" sz="1300" dirty="0" smtClean="0"/>
              <a:t>se warnings;</a:t>
            </a:r>
          </a:p>
          <a:p>
            <a:pPr marL="0" indent="0">
              <a:buNone/>
            </a:pPr>
            <a:endParaRPr lang="en-GB" sz="1300" dirty="0" smtClean="0"/>
          </a:p>
          <a:p>
            <a:pPr marL="0" indent="0">
              <a:buNone/>
            </a:pPr>
            <a:r>
              <a:rPr lang="en-GB" sz="1300" dirty="0" smtClean="0"/>
              <a:t>print “hello world”; </a:t>
            </a:r>
            <a:endParaRPr lang="en-GB" sz="1300" dirty="0"/>
          </a:p>
        </p:txBody>
      </p:sp>
      <p:sp>
        <p:nvSpPr>
          <p:cNvPr id="3" name="Title 2"/>
          <p:cNvSpPr>
            <a:spLocks noGrp="1"/>
          </p:cNvSpPr>
          <p:nvPr>
            <p:ph type="title"/>
          </p:nvPr>
        </p:nvSpPr>
        <p:spPr/>
        <p:txBody>
          <a:bodyPr/>
          <a:lstStyle/>
          <a:p>
            <a:r>
              <a:rPr lang="en-GB" dirty="0" smtClean="0"/>
              <a:t>HELLO WORLD!</a:t>
            </a:r>
            <a:endParaRPr lang="en-GB" dirty="0"/>
          </a:p>
        </p:txBody>
      </p:sp>
    </p:spTree>
    <p:extLst>
      <p:ext uri="{BB962C8B-B14F-4D97-AF65-F5344CB8AC3E}">
        <p14:creationId xmlns:p14="http://schemas.microsoft.com/office/powerpoint/2010/main" val="27262984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2850</TotalTime>
  <Words>1324</Words>
  <Application>Microsoft Office PowerPoint</Application>
  <PresentationFormat>On-screen Show (4:3)</PresentationFormat>
  <Paragraphs>366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Candara</vt:lpstr>
      <vt:lpstr>Symbol</vt:lpstr>
      <vt:lpstr>Waveform</vt:lpstr>
      <vt:lpstr>PERL FOR BEGINNERS  CJCIT</vt:lpstr>
      <vt:lpstr>COURSE OVERVIEW</vt:lpstr>
      <vt:lpstr>PERL</vt:lpstr>
      <vt:lpstr>PROGRAM TYPES</vt:lpstr>
      <vt:lpstr>WHAT IS PERL</vt:lpstr>
      <vt:lpstr>Perl tmtowtdi</vt:lpstr>
      <vt:lpstr>PERL INTERPRETOR</vt:lpstr>
      <vt:lpstr>START PERL PROGRAM</vt:lpstr>
      <vt:lpstr>HELLO WORLD!</vt:lpstr>
      <vt:lpstr>VARIABLE TYPES</vt:lpstr>
      <vt:lpstr>VALID VARIABLE NAMES</vt:lpstr>
      <vt:lpstr>SCALAR VARIABLE</vt:lpstr>
      <vt:lpstr>SCALAR EXAMPLES</vt:lpstr>
      <vt:lpstr>ARRAY VARIABLE</vt:lpstr>
      <vt:lpstr>ARRAY CHARACTERISTICS</vt:lpstr>
      <vt:lpstr>ARRAY MANIPULATION</vt:lpstr>
      <vt:lpstr>ARRAY PRINTING</vt:lpstr>
      <vt:lpstr>ASSOCIATIVE ARRAY [hash]</vt:lpstr>
      <vt:lpstr>ASSOCIATIVE ARRAY</vt:lpstr>
      <vt:lpstr>HASH ARRAY</vt:lpstr>
      <vt:lpstr>PRINT HASH ARRAY</vt:lpstr>
      <vt:lpstr>PRINT HASH ARRAY ELEMENT</vt:lpstr>
      <vt:lpstr>$ THINGY</vt:lpstr>
      <vt:lpstr>SPECIAL VARIABLES</vt:lpstr>
      <vt:lpstr>PERL OPERATORS</vt:lpstr>
      <vt:lpstr>FILEHANDLER PIPE</vt:lpstr>
      <vt:lpstr>PRACTICAL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 FOR BEGINNERS CJCIT</dc:title>
  <dc:creator>Flynn Gardener</dc:creator>
  <cp:lastModifiedBy>Tugrul Ozbay</cp:lastModifiedBy>
  <cp:revision>73</cp:revision>
  <cp:lastPrinted>2013-07-17T07:12:15Z</cp:lastPrinted>
  <dcterms:created xsi:type="dcterms:W3CDTF">2013-07-15T07:01:31Z</dcterms:created>
  <dcterms:modified xsi:type="dcterms:W3CDTF">2016-04-08T14:30:09Z</dcterms:modified>
</cp:coreProperties>
</file>