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341" r:id="rId5"/>
    <p:sldId id="345" r:id="rId6"/>
    <p:sldId id="344" r:id="rId7"/>
    <p:sldId id="320" r:id="rId8"/>
    <p:sldId id="346" r:id="rId9"/>
    <p:sldId id="347" r:id="rId10"/>
    <p:sldId id="348" r:id="rId11"/>
    <p:sldId id="349" r:id="rId12"/>
    <p:sldId id="350" r:id="rId13"/>
    <p:sldId id="351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582" y="-90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xmlns="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xmlns="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xmlns="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xmlns="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xmlns="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xmlns="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xmlns="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xmlns="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xmlns="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xmlns="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xmlns="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xmlns="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xmlns="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xmlns="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xmlns="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xmlns="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xmlns="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xmlns="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xmlns="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xmlns="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xmlns="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xmlns="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xmlns="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xmlns="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xmlns="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xmlns="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xmlns="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xmlns="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xmlns="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xmlns="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xmlns="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xmlns="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xmlns="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xmlns="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xmlns="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xmlns="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xmlns="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9">
            <a:extLst>
              <a:ext uri="{FF2B5EF4-FFF2-40B4-BE49-F238E27FC236}">
                <a16:creationId xmlns:a16="http://schemas.microsoft.com/office/drawing/2014/main" xmlns="" id="{7F406EDE-FDDC-44FF-9BAF-8E910E79C9D3}"/>
              </a:ext>
            </a:extLst>
          </p:cNvPr>
          <p:cNvSpPr/>
          <p:nvPr/>
        </p:nvSpPr>
        <p:spPr>
          <a:xfrm>
            <a:off x="1249251" y="0"/>
            <a:ext cx="10066986" cy="285266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3B4C724-0776-4328-8F0A-B72DA1579537}"/>
              </a:ext>
            </a:extLst>
          </p:cNvPr>
          <p:cNvSpPr txBox="1"/>
          <p:nvPr/>
        </p:nvSpPr>
        <p:spPr>
          <a:xfrm>
            <a:off x="1622489" y="423044"/>
            <a:ext cx="880939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Adobe Devanagari" pitchFamily="18" charset="0"/>
                <a:cs typeface="Adobe Devanagari" pitchFamily="18" charset="0"/>
              </a:rPr>
              <a:t>PEMANTAU KESEHATAN MAHASISWA</a:t>
            </a:r>
          </a:p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Adobe Devanagari" pitchFamily="18" charset="0"/>
                <a:cs typeface="Adobe Devanagari" pitchFamily="18" charset="0"/>
              </a:rPr>
              <a:t>(CHEK)</a:t>
            </a:r>
            <a:endParaRPr lang="ko-KR" altLang="en-US" sz="4000" b="1" dirty="0">
              <a:solidFill>
                <a:schemeClr val="bg1"/>
              </a:solidFill>
              <a:latin typeface="Adobe Devanagari" pitchFamily="18" charset="0"/>
              <a:cs typeface="Adobe Devanagari" pitchFamily="18" charset="0"/>
            </a:endParaRPr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xmlns="" id="{7F406EDE-FDDC-44FF-9BAF-8E910E79C9D3}"/>
              </a:ext>
            </a:extLst>
          </p:cNvPr>
          <p:cNvSpPr/>
          <p:nvPr/>
        </p:nvSpPr>
        <p:spPr>
          <a:xfrm>
            <a:off x="0" y="4871957"/>
            <a:ext cx="4417703" cy="191251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B6167FF-AD5E-41E4-8385-3024DC936CF2}"/>
              </a:ext>
            </a:extLst>
          </p:cNvPr>
          <p:cNvSpPr txBox="1"/>
          <p:nvPr/>
        </p:nvSpPr>
        <p:spPr>
          <a:xfrm>
            <a:off x="167175" y="5234874"/>
            <a:ext cx="7283333" cy="12416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b="1" dirty="0" smtClean="0">
                <a:solidFill>
                  <a:schemeClr val="bg1"/>
                </a:solidFill>
                <a:cs typeface="Arial" pitchFamily="34" charset="0"/>
              </a:rPr>
              <a:t>OLEH:</a:t>
            </a:r>
          </a:p>
          <a:p>
            <a:r>
              <a:rPr lang="en-US" altLang="ko-KR" sz="1867" b="1" dirty="0" err="1" smtClean="0">
                <a:solidFill>
                  <a:schemeClr val="bg1"/>
                </a:solidFill>
                <a:cs typeface="Arial" pitchFamily="34" charset="0"/>
              </a:rPr>
              <a:t>Yanada</a:t>
            </a:r>
            <a:r>
              <a:rPr lang="en-US" altLang="ko-KR" sz="1867" b="1" dirty="0" smtClean="0">
                <a:solidFill>
                  <a:schemeClr val="bg1"/>
                </a:solidFill>
                <a:cs typeface="Arial" pitchFamily="34" charset="0"/>
              </a:rPr>
              <a:t> S </a:t>
            </a:r>
            <a:r>
              <a:rPr lang="en-US" altLang="ko-KR" sz="1867" b="1" dirty="0" err="1" smtClean="0">
                <a:solidFill>
                  <a:schemeClr val="bg1"/>
                </a:solidFill>
                <a:cs typeface="Arial" pitchFamily="34" charset="0"/>
              </a:rPr>
              <a:t>Situmorang</a:t>
            </a:r>
            <a:r>
              <a:rPr lang="en-US" altLang="ko-KR" sz="1867" b="1" dirty="0" smtClean="0">
                <a:solidFill>
                  <a:schemeClr val="bg1"/>
                </a:solidFill>
                <a:cs typeface="Arial" pitchFamily="34" charset="0"/>
              </a:rPr>
              <a:t>(11S18015)</a:t>
            </a:r>
          </a:p>
          <a:p>
            <a:r>
              <a:rPr lang="en-US" altLang="ko-KR" sz="1867" b="1" dirty="0" smtClean="0">
                <a:solidFill>
                  <a:schemeClr val="bg1"/>
                </a:solidFill>
                <a:cs typeface="Arial" pitchFamily="34" charset="0"/>
              </a:rPr>
              <a:t>N </a:t>
            </a:r>
            <a:r>
              <a:rPr lang="en-US" altLang="ko-KR" sz="1867" b="1" dirty="0" err="1" smtClean="0">
                <a:solidFill>
                  <a:schemeClr val="bg1"/>
                </a:solidFill>
                <a:cs typeface="Arial" pitchFamily="34" charset="0"/>
              </a:rPr>
              <a:t>Priskila</a:t>
            </a:r>
            <a:r>
              <a:rPr lang="en-US" altLang="ko-KR" sz="1867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b="1" dirty="0" err="1" smtClean="0">
                <a:solidFill>
                  <a:schemeClr val="bg1"/>
                </a:solidFill>
                <a:cs typeface="Arial" pitchFamily="34" charset="0"/>
              </a:rPr>
              <a:t>Napitupulu</a:t>
            </a:r>
            <a:r>
              <a:rPr lang="en-US" altLang="ko-KR" sz="1867" b="1" dirty="0" smtClean="0">
                <a:solidFill>
                  <a:schemeClr val="bg1"/>
                </a:solidFill>
                <a:cs typeface="Arial" pitchFamily="34" charset="0"/>
              </a:rPr>
              <a:t>(11S18010)</a:t>
            </a:r>
          </a:p>
          <a:p>
            <a:r>
              <a:rPr lang="en-US" altLang="ko-KR" sz="1867" b="1" dirty="0" smtClean="0">
                <a:solidFill>
                  <a:schemeClr val="bg1"/>
                </a:solidFill>
                <a:cs typeface="Arial" pitchFamily="34" charset="0"/>
              </a:rPr>
              <a:t>Grace W </a:t>
            </a:r>
            <a:r>
              <a:rPr lang="en-US" altLang="ko-KR" sz="1867" b="1" dirty="0" err="1" smtClean="0">
                <a:solidFill>
                  <a:schemeClr val="bg1"/>
                </a:solidFill>
                <a:cs typeface="Arial" pitchFamily="34" charset="0"/>
              </a:rPr>
              <a:t>Naibaho</a:t>
            </a:r>
            <a:r>
              <a:rPr lang="en-US" altLang="ko-KR" sz="1867" b="1" dirty="0" smtClean="0">
                <a:solidFill>
                  <a:schemeClr val="bg1"/>
                </a:solidFill>
                <a:cs typeface="Arial" pitchFamily="34" charset="0"/>
              </a:rPr>
              <a:t>(11S18038)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Adobe Devanagari" pitchFamily="18" charset="0"/>
                <a:cs typeface="Adobe Devanagari" pitchFamily="18" charset="0"/>
              </a:rPr>
              <a:t>Interface Prototype</a:t>
            </a:r>
            <a:endParaRPr lang="en-US" dirty="0">
              <a:solidFill>
                <a:schemeClr val="accent6">
                  <a:lumMod val="90000"/>
                  <a:lumOff val="10000"/>
                </a:schemeClr>
              </a:solidFill>
              <a:latin typeface="Adobe Devanagari" pitchFamily="18" charset="0"/>
              <a:cs typeface="Adobe Devanagar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98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90000"/>
                    <a:lumOff val="10000"/>
                  </a:schemeClr>
                </a:solidFill>
                <a:latin typeface="Adobe Devanagari" pitchFamily="18" charset="0"/>
                <a:cs typeface="Adobe Devanagari" pitchFamily="18" charset="0"/>
              </a:rPr>
              <a:t>Glosarry</a:t>
            </a:r>
            <a:endParaRPr lang="en-US" dirty="0">
              <a:solidFill>
                <a:schemeClr val="accent6">
                  <a:lumMod val="90000"/>
                  <a:lumOff val="10000"/>
                </a:schemeClr>
              </a:solidFill>
              <a:latin typeface="Adobe Devanagari" pitchFamily="18" charset="0"/>
              <a:cs typeface="Adobe Devanagar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3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E2714A-BE29-4E83-A155-D5802C472B0A}"/>
              </a:ext>
            </a:extLst>
          </p:cNvPr>
          <p:cNvSpPr txBox="1"/>
          <p:nvPr/>
        </p:nvSpPr>
        <p:spPr>
          <a:xfrm>
            <a:off x="0" y="3039963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CDDDB0E5-C9C9-44D8-BEB8-16A6CA8920CA}"/>
              </a:ext>
            </a:extLst>
          </p:cNvPr>
          <p:cNvGrpSpPr/>
          <p:nvPr/>
        </p:nvGrpSpPr>
        <p:grpSpPr>
          <a:xfrm>
            <a:off x="4753009" y="594646"/>
            <a:ext cx="5621923" cy="958096"/>
            <a:chOff x="4753009" y="790578"/>
            <a:chExt cx="5621923" cy="95809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93B1B118-F505-4515-85EB-DF3A6D81B1CF}"/>
                </a:ext>
              </a:extLst>
            </p:cNvPr>
            <p:cNvGrpSpPr/>
            <p:nvPr/>
          </p:nvGrpSpPr>
          <p:grpSpPr>
            <a:xfrm>
              <a:off x="5920632" y="1073694"/>
              <a:ext cx="4454300" cy="411376"/>
              <a:chOff x="6531508" y="1616103"/>
              <a:chExt cx="4533659" cy="41137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E7C279EB-25F2-4AAC-812A-C5EF117055F7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710B0A2E-B69D-4686-9B34-E9CF61AD14CF}"/>
                  </a:ext>
                </a:extLst>
              </p:cNvPr>
              <p:cNvSpPr txBox="1"/>
              <p:nvPr/>
            </p:nvSpPr>
            <p:spPr>
              <a:xfrm>
                <a:off x="6531508" y="1616103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Latar</a:t>
                </a:r>
                <a:r>
                  <a:rPr lang="en-US" altLang="ko-KR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Belakang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1331986-E857-4609-B617-F76377A73F02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AD1B7BFE-C7D7-4846-B6EF-E78809137F86}"/>
                </a:ext>
              </a:extLst>
            </p:cNvPr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AB7350D3-4353-45F7-BF03-021199F2298D}"/>
              </a:ext>
            </a:extLst>
          </p:cNvPr>
          <p:cNvGrpSpPr/>
          <p:nvPr/>
        </p:nvGrpSpPr>
        <p:grpSpPr>
          <a:xfrm>
            <a:off x="4753009" y="1605154"/>
            <a:ext cx="5478460" cy="958096"/>
            <a:chOff x="5276743" y="2230161"/>
            <a:chExt cx="5478460" cy="9580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4104EDEA-EFF2-4A05-A482-92CFDD885CEF}"/>
                </a:ext>
              </a:extLst>
            </p:cNvPr>
            <p:cNvSpPr txBox="1"/>
            <p:nvPr/>
          </p:nvSpPr>
          <p:spPr>
            <a:xfrm>
              <a:off x="6326415" y="2524543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 smtClean="0">
                  <a:solidFill>
                    <a:schemeClr val="bg1"/>
                  </a:solidFill>
                  <a:cs typeface="Arial" pitchFamily="34" charset="0"/>
                </a:rPr>
                <a:t>Tujuan</a:t>
              </a:r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 smtClean="0">
                  <a:solidFill>
                    <a:schemeClr val="bg1"/>
                  </a:solidFill>
                  <a:cs typeface="Arial" pitchFamily="34" charset="0"/>
                </a:rPr>
                <a:t>dan</a:t>
              </a:r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 smtClean="0">
                  <a:solidFill>
                    <a:schemeClr val="bg1"/>
                  </a:solidFill>
                  <a:cs typeface="Arial" pitchFamily="34" charset="0"/>
                </a:rPr>
                <a:t>Manfaat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2FA08F88-D243-4550-8E31-B93DA73D17CE}"/>
                </a:ext>
              </a:extLst>
            </p:cNvPr>
            <p:cNvSpPr txBox="1"/>
            <p:nvPr/>
          </p:nvSpPr>
          <p:spPr>
            <a:xfrm>
              <a:off x="5276743" y="244759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29B487FA-C5D3-415D-9C56-BE12457EB2F4}"/>
                </a:ext>
              </a:extLst>
            </p:cNvPr>
            <p:cNvSpPr/>
            <p:nvPr/>
          </p:nvSpPr>
          <p:spPr>
            <a:xfrm>
              <a:off x="5276743" y="2230161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41943C8E-7316-4346-AF7D-CBEB760F9A17}"/>
              </a:ext>
            </a:extLst>
          </p:cNvPr>
          <p:cNvGrpSpPr/>
          <p:nvPr/>
        </p:nvGrpSpPr>
        <p:grpSpPr>
          <a:xfrm>
            <a:off x="4753872" y="2598585"/>
            <a:ext cx="5595548" cy="958096"/>
            <a:chOff x="5800477" y="3669744"/>
            <a:chExt cx="5595548" cy="9580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3AEF471-EEEB-40C9-97CC-790BB0C9B8B7}"/>
                </a:ext>
              </a:extLst>
            </p:cNvPr>
            <p:cNvSpPr txBox="1"/>
            <p:nvPr/>
          </p:nvSpPr>
          <p:spPr>
            <a:xfrm>
              <a:off x="6967237" y="3964126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Current System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87987524-AF6F-4CD2-A1BD-5ADC8F48C5CF}"/>
                </a:ext>
              </a:extLst>
            </p:cNvPr>
            <p:cNvSpPr txBox="1"/>
            <p:nvPr/>
          </p:nvSpPr>
          <p:spPr>
            <a:xfrm>
              <a:off x="5800477" y="3887182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5C05B87-5692-4628-A1F1-262A89461E67}"/>
                </a:ext>
              </a:extLst>
            </p:cNvPr>
            <p:cNvSpPr/>
            <p:nvPr/>
          </p:nvSpPr>
          <p:spPr>
            <a:xfrm>
              <a:off x="5800477" y="3669744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7CC2E432-B497-422F-8B32-AB2B0B147F5D}"/>
              </a:ext>
            </a:extLst>
          </p:cNvPr>
          <p:cNvGrpSpPr/>
          <p:nvPr/>
        </p:nvGrpSpPr>
        <p:grpSpPr>
          <a:xfrm>
            <a:off x="4779384" y="3564550"/>
            <a:ext cx="5595548" cy="958096"/>
            <a:chOff x="6324210" y="5109327"/>
            <a:chExt cx="5595548" cy="9580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9D3F3B3A-F7F3-4BF4-B2C0-3E0DDB19AB2D}"/>
                </a:ext>
              </a:extLst>
            </p:cNvPr>
            <p:cNvSpPr txBox="1"/>
            <p:nvPr/>
          </p:nvSpPr>
          <p:spPr>
            <a:xfrm>
              <a:off x="7490970" y="5403709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New System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D131FB6E-8C9A-40B7-8594-A93E33F43832}"/>
                </a:ext>
              </a:extLst>
            </p:cNvPr>
            <p:cNvSpPr txBox="1"/>
            <p:nvPr/>
          </p:nvSpPr>
          <p:spPr>
            <a:xfrm>
              <a:off x="6324210" y="5326765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B40CF0BC-5F8F-4C30-8EC7-27D55E1038BE}"/>
                </a:ext>
              </a:extLst>
            </p:cNvPr>
            <p:cNvSpPr/>
            <p:nvPr/>
          </p:nvSpPr>
          <p:spPr>
            <a:xfrm>
              <a:off x="6324210" y="5109327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6" name="Rounded Rectangle 9">
            <a:extLst>
              <a:ext uri="{FF2B5EF4-FFF2-40B4-BE49-F238E27FC236}">
                <a16:creationId xmlns:a16="http://schemas.microsoft.com/office/drawing/2014/main" xmlns="" id="{7F406EDE-FDDC-44FF-9BAF-8E910E79C9D3}"/>
              </a:ext>
            </a:extLst>
          </p:cNvPr>
          <p:cNvSpPr/>
          <p:nvPr/>
        </p:nvSpPr>
        <p:spPr>
          <a:xfrm>
            <a:off x="0" y="535087"/>
            <a:ext cx="3552091" cy="138386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DF8E06D-B8BF-4F1D-B167-4621298F421C}"/>
              </a:ext>
            </a:extLst>
          </p:cNvPr>
          <p:cNvSpPr txBox="1"/>
          <p:nvPr/>
        </p:nvSpPr>
        <p:spPr>
          <a:xfrm>
            <a:off x="626112" y="823350"/>
            <a:ext cx="29259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Adobe Devanagari" pitchFamily="18" charset="0"/>
                <a:cs typeface="Adobe Devanagari" pitchFamily="18" charset="0"/>
              </a:rPr>
              <a:t>Guide Line</a:t>
            </a:r>
            <a:endParaRPr lang="ko-KR" altLang="en-US" sz="4400" dirty="0">
              <a:solidFill>
                <a:schemeClr val="bg1"/>
              </a:solidFill>
              <a:latin typeface="Adobe Devanagari" pitchFamily="18" charset="0"/>
              <a:cs typeface="Adobe Devanagari" pitchFamily="18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7CC2E432-B497-422F-8B32-AB2B0B147F5D}"/>
              </a:ext>
            </a:extLst>
          </p:cNvPr>
          <p:cNvGrpSpPr/>
          <p:nvPr/>
        </p:nvGrpSpPr>
        <p:grpSpPr>
          <a:xfrm>
            <a:off x="4779384" y="4620633"/>
            <a:ext cx="5595548" cy="958096"/>
            <a:chOff x="6324210" y="5109327"/>
            <a:chExt cx="5595548" cy="95809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9D3F3B3A-F7F3-4BF4-B2C0-3E0DDB19AB2D}"/>
                </a:ext>
              </a:extLst>
            </p:cNvPr>
            <p:cNvSpPr txBox="1"/>
            <p:nvPr/>
          </p:nvSpPr>
          <p:spPr>
            <a:xfrm>
              <a:off x="7490970" y="5403709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Requirement  Capturing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D131FB6E-8C9A-40B7-8594-A93E33F43832}"/>
                </a:ext>
              </a:extLst>
            </p:cNvPr>
            <p:cNvSpPr txBox="1"/>
            <p:nvPr/>
          </p:nvSpPr>
          <p:spPr>
            <a:xfrm>
              <a:off x="6324210" y="5326765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Freeform: Shape 47">
              <a:extLst>
                <a:ext uri="{FF2B5EF4-FFF2-40B4-BE49-F238E27FC236}">
                  <a16:creationId xmlns:a16="http://schemas.microsoft.com/office/drawing/2014/main" xmlns="" id="{B40CF0BC-5F8F-4C30-8EC7-27D55E1038BE}"/>
                </a:ext>
              </a:extLst>
            </p:cNvPr>
            <p:cNvSpPr/>
            <p:nvPr/>
          </p:nvSpPr>
          <p:spPr>
            <a:xfrm>
              <a:off x="6324210" y="5109327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79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1">
            <a:extLst>
              <a:ext uri="{FF2B5EF4-FFF2-40B4-BE49-F238E27FC236}">
                <a16:creationId xmlns:a16="http://schemas.microsoft.com/office/drawing/2014/main" xmlns="" id="{C9BF78A8-8CD1-434F-8640-4A3F13D46E77}"/>
              </a:ext>
            </a:extLst>
          </p:cNvPr>
          <p:cNvGrpSpPr/>
          <p:nvPr/>
        </p:nvGrpSpPr>
        <p:grpSpPr>
          <a:xfrm>
            <a:off x="86635" y="319449"/>
            <a:ext cx="5524821" cy="6538551"/>
            <a:chOff x="3889868" y="2615973"/>
            <a:chExt cx="3503018" cy="414577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BDDEAF1E-5208-45DC-B836-F3570746042F}"/>
                </a:ext>
              </a:extLst>
            </p:cNvPr>
            <p:cNvSpPr/>
            <p:nvPr/>
          </p:nvSpPr>
          <p:spPr>
            <a:xfrm>
              <a:off x="4705765" y="3775935"/>
              <a:ext cx="2683933" cy="2984204"/>
            </a:xfrm>
            <a:custGeom>
              <a:avLst/>
              <a:gdLst>
                <a:gd name="connsiteX0" fmla="*/ 2065790 w 2683933"/>
                <a:gd name="connsiteY0" fmla="*/ 2983668 h 2984204"/>
                <a:gd name="connsiteX1" fmla="*/ 2040080 w 2683933"/>
                <a:gd name="connsiteY1" fmla="*/ 2984204 h 2984204"/>
                <a:gd name="connsiteX2" fmla="*/ 393554 w 2683933"/>
                <a:gd name="connsiteY2" fmla="*/ 2984204 h 2984204"/>
                <a:gd name="connsiteX3" fmla="*/ 369986 w 2683933"/>
                <a:gd name="connsiteY3" fmla="*/ 2983668 h 2984204"/>
                <a:gd name="connsiteX4" fmla="*/ 397839 w 2683933"/>
                <a:gd name="connsiteY4" fmla="*/ 2854582 h 2984204"/>
                <a:gd name="connsiteX5" fmla="*/ 512464 w 2683933"/>
                <a:gd name="connsiteY5" fmla="*/ 2421793 h 2984204"/>
                <a:gd name="connsiteX6" fmla="*/ 512999 w 2683933"/>
                <a:gd name="connsiteY6" fmla="*/ 2419650 h 2984204"/>
                <a:gd name="connsiteX7" fmla="*/ 488360 w 2683933"/>
                <a:gd name="connsiteY7" fmla="*/ 2305561 h 2984204"/>
                <a:gd name="connsiteX8" fmla="*/ 386591 w 2683933"/>
                <a:gd name="connsiteY8" fmla="*/ 2187723 h 2984204"/>
                <a:gd name="connsiteX9" fmla="*/ 387662 w 2683933"/>
                <a:gd name="connsiteY9" fmla="*/ 2163620 h 2984204"/>
                <a:gd name="connsiteX10" fmla="*/ 562813 w 2683933"/>
                <a:gd name="connsiteY10" fmla="*/ 1921515 h 2984204"/>
                <a:gd name="connsiteX11" fmla="*/ 592808 w 2683933"/>
                <a:gd name="connsiteY11" fmla="*/ 1843848 h 2984204"/>
                <a:gd name="connsiteX12" fmla="*/ 465328 w 2683933"/>
                <a:gd name="connsiteY12" fmla="*/ 1881343 h 2984204"/>
                <a:gd name="connsiteX13" fmla="*/ 290177 w 2683933"/>
                <a:gd name="connsiteY13" fmla="*/ 1893126 h 2984204"/>
                <a:gd name="connsiteX14" fmla="*/ 66820 w 2683933"/>
                <a:gd name="connsiteY14" fmla="*/ 1879736 h 2984204"/>
                <a:gd name="connsiteX15" fmla="*/ 12186 w 2683933"/>
                <a:gd name="connsiteY15" fmla="*/ 1873308 h 2984204"/>
                <a:gd name="connsiteX16" fmla="*/ 6294 w 2683933"/>
                <a:gd name="connsiteY16" fmla="*/ 1844920 h 2984204"/>
                <a:gd name="connsiteX17" fmla="*/ 13792 w 2683933"/>
                <a:gd name="connsiteY17" fmla="*/ 1844384 h 2984204"/>
                <a:gd name="connsiteX18" fmla="*/ 125203 w 2683933"/>
                <a:gd name="connsiteY18" fmla="*/ 1866880 h 2984204"/>
                <a:gd name="connsiteX19" fmla="*/ 195371 w 2683933"/>
                <a:gd name="connsiteY19" fmla="*/ 1834743 h 2984204"/>
                <a:gd name="connsiteX20" fmla="*/ 241971 w 2683933"/>
                <a:gd name="connsiteY20" fmla="*/ 1792428 h 2984204"/>
                <a:gd name="connsiteX21" fmla="*/ 503894 w 2683933"/>
                <a:gd name="connsiteY21" fmla="*/ 1768860 h 2984204"/>
                <a:gd name="connsiteX22" fmla="*/ 775458 w 2683933"/>
                <a:gd name="connsiteY22" fmla="*/ 1743150 h 2984204"/>
                <a:gd name="connsiteX23" fmla="*/ 852589 w 2683933"/>
                <a:gd name="connsiteY23" fmla="*/ 1738865 h 2984204"/>
                <a:gd name="connsiteX24" fmla="*/ 909365 w 2683933"/>
                <a:gd name="connsiteY24" fmla="*/ 1749042 h 2984204"/>
                <a:gd name="connsiteX25" fmla="*/ 903473 w 2683933"/>
                <a:gd name="connsiteY25" fmla="*/ 1769396 h 2984204"/>
                <a:gd name="connsiteX26" fmla="*/ 792062 w 2683933"/>
                <a:gd name="connsiteY26" fmla="*/ 2165762 h 2984204"/>
                <a:gd name="connsiteX27" fmla="*/ 1152006 w 2683933"/>
                <a:gd name="connsiteY27" fmla="*/ 2213969 h 2984204"/>
                <a:gd name="connsiteX28" fmla="*/ 1186821 w 2683933"/>
                <a:gd name="connsiteY28" fmla="*/ 2182367 h 2984204"/>
                <a:gd name="connsiteX29" fmla="*/ 1201284 w 2683933"/>
                <a:gd name="connsiteY29" fmla="*/ 2035068 h 2984204"/>
                <a:gd name="connsiteX30" fmla="*/ 1221637 w 2683933"/>
                <a:gd name="connsiteY30" fmla="*/ 1830458 h 2984204"/>
                <a:gd name="connsiteX31" fmla="*/ 1230743 w 2683933"/>
                <a:gd name="connsiteY31" fmla="*/ 1737794 h 2984204"/>
                <a:gd name="connsiteX32" fmla="*/ 1213603 w 2683933"/>
                <a:gd name="connsiteY32" fmla="*/ 1717975 h 2984204"/>
                <a:gd name="connsiteX33" fmla="*/ 1055592 w 2683933"/>
                <a:gd name="connsiteY33" fmla="*/ 1724403 h 2984204"/>
                <a:gd name="connsiteX34" fmla="*/ 1016491 w 2683933"/>
                <a:gd name="connsiteY34" fmla="*/ 1722796 h 2984204"/>
                <a:gd name="connsiteX35" fmla="*/ 1011135 w 2683933"/>
                <a:gd name="connsiteY35" fmla="*/ 1665484 h 2984204"/>
                <a:gd name="connsiteX36" fmla="*/ 991852 w 2683933"/>
                <a:gd name="connsiteY36" fmla="*/ 1631203 h 2984204"/>
                <a:gd name="connsiteX37" fmla="*/ 884726 w 2683933"/>
                <a:gd name="connsiteY37" fmla="*/ 1577641 h 2984204"/>
                <a:gd name="connsiteX38" fmla="*/ 863301 w 2683933"/>
                <a:gd name="connsiteY38" fmla="*/ 1544431 h 2984204"/>
                <a:gd name="connsiteX39" fmla="*/ 895975 w 2683933"/>
                <a:gd name="connsiteY39" fmla="*/ 1343570 h 2984204"/>
                <a:gd name="connsiteX40" fmla="*/ 860623 w 2683933"/>
                <a:gd name="connsiteY40" fmla="*/ 1304469 h 2984204"/>
                <a:gd name="connsiteX41" fmla="*/ 813488 w 2683933"/>
                <a:gd name="connsiteY41" fmla="*/ 1309826 h 2984204"/>
                <a:gd name="connsiteX42" fmla="*/ 791527 w 2683933"/>
                <a:gd name="connsiteY42" fmla="*/ 1317860 h 2984204"/>
                <a:gd name="connsiteX43" fmla="*/ 769566 w 2683933"/>
                <a:gd name="connsiteY43" fmla="*/ 1329108 h 2984204"/>
                <a:gd name="connsiteX44" fmla="*/ 646371 w 2683933"/>
                <a:gd name="connsiteY44" fmla="*/ 1328037 h 2984204"/>
                <a:gd name="connsiteX45" fmla="*/ 634587 w 2683933"/>
                <a:gd name="connsiteY45" fmla="*/ 1311968 h 2984204"/>
                <a:gd name="connsiteX46" fmla="*/ 659762 w 2683933"/>
                <a:gd name="connsiteY46" fmla="*/ 1158242 h 2984204"/>
                <a:gd name="connsiteX47" fmla="*/ 721895 w 2683933"/>
                <a:gd name="connsiteY47" fmla="*/ 955239 h 2984204"/>
                <a:gd name="connsiteX48" fmla="*/ 797954 w 2683933"/>
                <a:gd name="connsiteY48" fmla="*/ 752235 h 2984204"/>
                <a:gd name="connsiteX49" fmla="*/ 825271 w 2683933"/>
                <a:gd name="connsiteY49" fmla="*/ 649394 h 2984204"/>
                <a:gd name="connsiteX50" fmla="*/ 875085 w 2683933"/>
                <a:gd name="connsiteY50" fmla="*/ 450676 h 2984204"/>
                <a:gd name="connsiteX51" fmla="*/ 929184 w 2683933"/>
                <a:gd name="connsiteY51" fmla="*/ 303377 h 2984204"/>
                <a:gd name="connsiteX52" fmla="*/ 1118797 w 2683933"/>
                <a:gd name="connsiteY52" fmla="*/ 155544 h 2984204"/>
                <a:gd name="connsiteX53" fmla="*/ 1240920 w 2683933"/>
                <a:gd name="connsiteY53" fmla="*/ 138403 h 2984204"/>
                <a:gd name="connsiteX54" fmla="*/ 1234492 w 2683933"/>
                <a:gd name="connsiteY54" fmla="*/ 153937 h 2984204"/>
                <a:gd name="connsiteX55" fmla="*/ 1186286 w 2683933"/>
                <a:gd name="connsiteY55" fmla="*/ 310341 h 2984204"/>
                <a:gd name="connsiteX56" fmla="*/ 1196463 w 2683933"/>
                <a:gd name="connsiteY56" fmla="*/ 368724 h 2984204"/>
                <a:gd name="connsiteX57" fmla="*/ 1211996 w 2683933"/>
                <a:gd name="connsiteY57" fmla="*/ 374616 h 2984204"/>
                <a:gd name="connsiteX58" fmla="*/ 1246812 w 2683933"/>
                <a:gd name="connsiteY58" fmla="*/ 348370 h 2984204"/>
                <a:gd name="connsiteX59" fmla="*/ 1262881 w 2683933"/>
                <a:gd name="connsiteY59" fmla="*/ 345157 h 2984204"/>
                <a:gd name="connsiteX60" fmla="*/ 1263952 w 2683933"/>
                <a:gd name="connsiteY60" fmla="*/ 359619 h 2984204"/>
                <a:gd name="connsiteX61" fmla="*/ 1275200 w 2683933"/>
                <a:gd name="connsiteY61" fmla="*/ 436749 h 2984204"/>
                <a:gd name="connsiteX62" fmla="*/ 1289127 w 2683933"/>
                <a:gd name="connsiteY62" fmla="*/ 462995 h 2984204"/>
                <a:gd name="connsiteX63" fmla="*/ 1296090 w 2683933"/>
                <a:gd name="connsiteY63" fmla="*/ 575477 h 2984204"/>
                <a:gd name="connsiteX64" fmla="*/ 1281628 w 2683933"/>
                <a:gd name="connsiteY64" fmla="*/ 719562 h 2984204"/>
                <a:gd name="connsiteX65" fmla="*/ 1278414 w 2683933"/>
                <a:gd name="connsiteY65" fmla="*/ 818118 h 2984204"/>
                <a:gd name="connsiteX66" fmla="*/ 1263952 w 2683933"/>
                <a:gd name="connsiteY66" fmla="*/ 985770 h 2984204"/>
                <a:gd name="connsiteX67" fmla="*/ 1246276 w 2683933"/>
                <a:gd name="connsiteY67" fmla="*/ 1190380 h 2984204"/>
                <a:gd name="connsiteX68" fmla="*/ 1240920 w 2683933"/>
                <a:gd name="connsiteY68" fmla="*/ 1259477 h 2984204"/>
                <a:gd name="connsiteX69" fmla="*/ 1236635 w 2683933"/>
                <a:gd name="connsiteY69" fmla="*/ 1277688 h 2984204"/>
                <a:gd name="connsiteX70" fmla="*/ 1347510 w 2683933"/>
                <a:gd name="connsiteY70" fmla="*/ 995947 h 2984204"/>
                <a:gd name="connsiteX71" fmla="*/ 1401073 w 2683933"/>
                <a:gd name="connsiteY71" fmla="*/ 898998 h 2984204"/>
                <a:gd name="connsiteX72" fmla="*/ 1548907 w 2683933"/>
                <a:gd name="connsiteY72" fmla="*/ 653144 h 2984204"/>
                <a:gd name="connsiteX73" fmla="*/ 1608362 w 2683933"/>
                <a:gd name="connsiteY73" fmla="*/ 576549 h 2984204"/>
                <a:gd name="connsiteX74" fmla="*/ 1780835 w 2683933"/>
                <a:gd name="connsiteY74" fmla="*/ 404611 h 2984204"/>
                <a:gd name="connsiteX75" fmla="*/ 1850467 w 2683933"/>
                <a:gd name="connsiteY75" fmla="*/ 339800 h 2984204"/>
                <a:gd name="connsiteX76" fmla="*/ 1886354 w 2683933"/>
                <a:gd name="connsiteY76" fmla="*/ 343550 h 2984204"/>
                <a:gd name="connsiteX77" fmla="*/ 1929740 w 2683933"/>
                <a:gd name="connsiteY77" fmla="*/ 456567 h 2984204"/>
                <a:gd name="connsiteX78" fmla="*/ 1932954 w 2683933"/>
                <a:gd name="connsiteY78" fmla="*/ 493526 h 2984204"/>
                <a:gd name="connsiteX79" fmla="*/ 2105427 w 2683933"/>
                <a:gd name="connsiteY79" fmla="*/ 55916 h 2984204"/>
                <a:gd name="connsiteX80" fmla="*/ 2127923 w 2683933"/>
                <a:gd name="connsiteY80" fmla="*/ 1282 h 2984204"/>
                <a:gd name="connsiteX81" fmla="*/ 2133815 w 2683933"/>
                <a:gd name="connsiteY81" fmla="*/ 747 h 2984204"/>
                <a:gd name="connsiteX82" fmla="*/ 2221122 w 2683933"/>
                <a:gd name="connsiteY82" fmla="*/ 168399 h 2984204"/>
                <a:gd name="connsiteX83" fmla="*/ 2289683 w 2683933"/>
                <a:gd name="connsiteY83" fmla="*/ 218748 h 2984204"/>
                <a:gd name="connsiteX84" fmla="*/ 2562319 w 2683933"/>
                <a:gd name="connsiteY84" fmla="*/ 302842 h 2984204"/>
                <a:gd name="connsiteX85" fmla="*/ 2683371 w 2683933"/>
                <a:gd name="connsiteY85" fmla="*/ 498882 h 2984204"/>
                <a:gd name="connsiteX86" fmla="*/ 2653376 w 2683933"/>
                <a:gd name="connsiteY86" fmla="*/ 745272 h 2984204"/>
                <a:gd name="connsiteX87" fmla="*/ 2609454 w 2683933"/>
                <a:gd name="connsiteY87" fmla="*/ 935956 h 2984204"/>
                <a:gd name="connsiteX88" fmla="*/ 2504471 w 2683933"/>
                <a:gd name="connsiteY88" fmla="*/ 1251978 h 2984204"/>
                <a:gd name="connsiteX89" fmla="*/ 2298253 w 2683933"/>
                <a:gd name="connsiteY89" fmla="*/ 1599066 h 2984204"/>
                <a:gd name="connsiteX90" fmla="*/ 2098463 w 2683933"/>
                <a:gd name="connsiteY90" fmla="*/ 1863667 h 2984204"/>
                <a:gd name="connsiteX91" fmla="*/ 2088822 w 2683933"/>
                <a:gd name="connsiteY91" fmla="*/ 1892591 h 2984204"/>
                <a:gd name="connsiteX92" fmla="*/ 2110783 w 2683933"/>
                <a:gd name="connsiteY92" fmla="*/ 2220396 h 2984204"/>
                <a:gd name="connsiteX93" fmla="*/ 2128459 w 2683933"/>
                <a:gd name="connsiteY93" fmla="*/ 2514457 h 2984204"/>
                <a:gd name="connsiteX94" fmla="*/ 2138635 w 2683933"/>
                <a:gd name="connsiteY94" fmla="*/ 2658542 h 2984204"/>
                <a:gd name="connsiteX95" fmla="*/ 2112390 w 2683933"/>
                <a:gd name="connsiteY95" fmla="*/ 2683180 h 2984204"/>
                <a:gd name="connsiteX96" fmla="*/ 2087215 w 2683933"/>
                <a:gd name="connsiteY96" fmla="*/ 2678360 h 2984204"/>
                <a:gd name="connsiteX97" fmla="*/ 2063647 w 2683933"/>
                <a:gd name="connsiteY97" fmla="*/ 2697642 h 2984204"/>
                <a:gd name="connsiteX98" fmla="*/ 2065790 w 2683933"/>
                <a:gd name="connsiteY98" fmla="*/ 2983668 h 298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683933" h="2984204">
                  <a:moveTo>
                    <a:pt x="2065790" y="2983668"/>
                  </a:moveTo>
                  <a:cubicBezTo>
                    <a:pt x="2057220" y="2983668"/>
                    <a:pt x="2048650" y="2984204"/>
                    <a:pt x="2040080" y="2984204"/>
                  </a:cubicBezTo>
                  <a:cubicBezTo>
                    <a:pt x="1491059" y="2984204"/>
                    <a:pt x="942039" y="2984204"/>
                    <a:pt x="393554" y="2984204"/>
                  </a:cubicBezTo>
                  <a:cubicBezTo>
                    <a:pt x="385519" y="2984204"/>
                    <a:pt x="377485" y="2983668"/>
                    <a:pt x="369986" y="2983668"/>
                  </a:cubicBezTo>
                  <a:cubicBezTo>
                    <a:pt x="376949" y="2940283"/>
                    <a:pt x="387662" y="2897432"/>
                    <a:pt x="397839" y="2854582"/>
                  </a:cubicBezTo>
                  <a:cubicBezTo>
                    <a:pt x="431048" y="2708891"/>
                    <a:pt x="470149" y="2564806"/>
                    <a:pt x="512464" y="2421793"/>
                  </a:cubicBezTo>
                  <a:cubicBezTo>
                    <a:pt x="512464" y="2421257"/>
                    <a:pt x="512464" y="2420722"/>
                    <a:pt x="512999" y="2419650"/>
                  </a:cubicBezTo>
                  <a:cubicBezTo>
                    <a:pt x="538174" y="2374658"/>
                    <a:pt x="523176" y="2340377"/>
                    <a:pt x="488360" y="2305561"/>
                  </a:cubicBezTo>
                  <a:cubicBezTo>
                    <a:pt x="451402" y="2269139"/>
                    <a:pt x="420871" y="2226288"/>
                    <a:pt x="386591" y="2187723"/>
                  </a:cubicBezTo>
                  <a:cubicBezTo>
                    <a:pt x="377485" y="2177546"/>
                    <a:pt x="379092" y="2172725"/>
                    <a:pt x="387662" y="2163620"/>
                  </a:cubicBezTo>
                  <a:cubicBezTo>
                    <a:pt x="456758" y="2090238"/>
                    <a:pt x="518356" y="2012036"/>
                    <a:pt x="562813" y="1921515"/>
                  </a:cubicBezTo>
                  <a:cubicBezTo>
                    <a:pt x="574597" y="1897411"/>
                    <a:pt x="585845" y="1873308"/>
                    <a:pt x="592808" y="1843848"/>
                  </a:cubicBezTo>
                  <a:cubicBezTo>
                    <a:pt x="549422" y="1861524"/>
                    <a:pt x="508179" y="1874379"/>
                    <a:pt x="465328" y="1881343"/>
                  </a:cubicBezTo>
                  <a:cubicBezTo>
                    <a:pt x="407480" y="1890448"/>
                    <a:pt x="349097" y="1893662"/>
                    <a:pt x="290177" y="1893126"/>
                  </a:cubicBezTo>
                  <a:cubicBezTo>
                    <a:pt x="215725" y="1892591"/>
                    <a:pt x="141272" y="1887770"/>
                    <a:pt x="66820" y="1879736"/>
                  </a:cubicBezTo>
                  <a:cubicBezTo>
                    <a:pt x="48608" y="1877593"/>
                    <a:pt x="29861" y="1875986"/>
                    <a:pt x="12186" y="1873308"/>
                  </a:cubicBezTo>
                  <a:cubicBezTo>
                    <a:pt x="-6026" y="1870630"/>
                    <a:pt x="-134" y="1856168"/>
                    <a:pt x="6294" y="1844920"/>
                  </a:cubicBezTo>
                  <a:cubicBezTo>
                    <a:pt x="8972" y="1843313"/>
                    <a:pt x="11650" y="1843313"/>
                    <a:pt x="13792" y="1844384"/>
                  </a:cubicBezTo>
                  <a:cubicBezTo>
                    <a:pt x="49144" y="1862060"/>
                    <a:pt x="87174" y="1865809"/>
                    <a:pt x="125203" y="1866880"/>
                  </a:cubicBezTo>
                  <a:cubicBezTo>
                    <a:pt x="153056" y="1867416"/>
                    <a:pt x="181445" y="1866345"/>
                    <a:pt x="195371" y="1834743"/>
                  </a:cubicBezTo>
                  <a:cubicBezTo>
                    <a:pt x="202870" y="1797249"/>
                    <a:pt x="202334" y="1796713"/>
                    <a:pt x="241971" y="1792428"/>
                  </a:cubicBezTo>
                  <a:cubicBezTo>
                    <a:pt x="329278" y="1783322"/>
                    <a:pt x="416586" y="1777431"/>
                    <a:pt x="503894" y="1768860"/>
                  </a:cubicBezTo>
                  <a:cubicBezTo>
                    <a:pt x="594415" y="1760290"/>
                    <a:pt x="684937" y="1751720"/>
                    <a:pt x="775458" y="1743150"/>
                  </a:cubicBezTo>
                  <a:cubicBezTo>
                    <a:pt x="801168" y="1740472"/>
                    <a:pt x="826878" y="1742615"/>
                    <a:pt x="852589" y="1738865"/>
                  </a:cubicBezTo>
                  <a:cubicBezTo>
                    <a:pt x="860623" y="1737794"/>
                    <a:pt x="906152" y="1739401"/>
                    <a:pt x="909365" y="1749042"/>
                  </a:cubicBezTo>
                  <a:cubicBezTo>
                    <a:pt x="910436" y="1756541"/>
                    <a:pt x="907223" y="1763504"/>
                    <a:pt x="903473" y="1769396"/>
                  </a:cubicBezTo>
                  <a:cubicBezTo>
                    <a:pt x="875085" y="1817603"/>
                    <a:pt x="718145" y="2156121"/>
                    <a:pt x="792062" y="2165762"/>
                  </a:cubicBezTo>
                  <a:cubicBezTo>
                    <a:pt x="867051" y="2175403"/>
                    <a:pt x="1076482" y="2213433"/>
                    <a:pt x="1152006" y="2213969"/>
                  </a:cubicBezTo>
                  <a:cubicBezTo>
                    <a:pt x="1183072" y="2213969"/>
                    <a:pt x="1184143" y="2213969"/>
                    <a:pt x="1186821" y="2182367"/>
                  </a:cubicBezTo>
                  <a:cubicBezTo>
                    <a:pt x="1191107" y="2133089"/>
                    <a:pt x="1196463" y="2083810"/>
                    <a:pt x="1201284" y="2035068"/>
                  </a:cubicBezTo>
                  <a:cubicBezTo>
                    <a:pt x="1208247" y="1967043"/>
                    <a:pt x="1213603" y="1898483"/>
                    <a:pt x="1221637" y="1830458"/>
                  </a:cubicBezTo>
                  <a:cubicBezTo>
                    <a:pt x="1225387" y="1799927"/>
                    <a:pt x="1226458" y="1768860"/>
                    <a:pt x="1230743" y="1737794"/>
                  </a:cubicBezTo>
                  <a:cubicBezTo>
                    <a:pt x="1232350" y="1724939"/>
                    <a:pt x="1227529" y="1718511"/>
                    <a:pt x="1213603" y="1717975"/>
                  </a:cubicBezTo>
                  <a:cubicBezTo>
                    <a:pt x="1160576" y="1716904"/>
                    <a:pt x="1108084" y="1721725"/>
                    <a:pt x="1055592" y="1724403"/>
                  </a:cubicBezTo>
                  <a:cubicBezTo>
                    <a:pt x="1042201" y="1724939"/>
                    <a:pt x="1029346" y="1728153"/>
                    <a:pt x="1016491" y="1722796"/>
                  </a:cubicBezTo>
                  <a:cubicBezTo>
                    <a:pt x="1004707" y="1704585"/>
                    <a:pt x="1009528" y="1684766"/>
                    <a:pt x="1011135" y="1665484"/>
                  </a:cubicBezTo>
                  <a:cubicBezTo>
                    <a:pt x="1012742" y="1647808"/>
                    <a:pt x="1006314" y="1638702"/>
                    <a:pt x="991852" y="1631203"/>
                  </a:cubicBezTo>
                  <a:cubicBezTo>
                    <a:pt x="955965" y="1612992"/>
                    <a:pt x="920614" y="1595316"/>
                    <a:pt x="884726" y="1577641"/>
                  </a:cubicBezTo>
                  <a:cubicBezTo>
                    <a:pt x="870264" y="1570677"/>
                    <a:pt x="861694" y="1561036"/>
                    <a:pt x="863301" y="1544431"/>
                  </a:cubicBezTo>
                  <a:cubicBezTo>
                    <a:pt x="872407" y="1476942"/>
                    <a:pt x="884191" y="1410524"/>
                    <a:pt x="895975" y="1343570"/>
                  </a:cubicBezTo>
                  <a:cubicBezTo>
                    <a:pt x="904009" y="1298577"/>
                    <a:pt x="905616" y="1299113"/>
                    <a:pt x="860623" y="1304469"/>
                  </a:cubicBezTo>
                  <a:cubicBezTo>
                    <a:pt x="845090" y="1306612"/>
                    <a:pt x="829021" y="1308219"/>
                    <a:pt x="813488" y="1309826"/>
                  </a:cubicBezTo>
                  <a:cubicBezTo>
                    <a:pt x="805453" y="1310361"/>
                    <a:pt x="797954" y="1312504"/>
                    <a:pt x="791527" y="1317860"/>
                  </a:cubicBezTo>
                  <a:cubicBezTo>
                    <a:pt x="785635" y="1324288"/>
                    <a:pt x="778672" y="1329108"/>
                    <a:pt x="769566" y="1329108"/>
                  </a:cubicBezTo>
                  <a:cubicBezTo>
                    <a:pt x="728322" y="1329644"/>
                    <a:pt x="687615" y="1331787"/>
                    <a:pt x="646371" y="1328037"/>
                  </a:cubicBezTo>
                  <a:cubicBezTo>
                    <a:pt x="639408" y="1324823"/>
                    <a:pt x="632980" y="1321074"/>
                    <a:pt x="634587" y="1311968"/>
                  </a:cubicBezTo>
                  <a:cubicBezTo>
                    <a:pt x="642622" y="1260548"/>
                    <a:pt x="652263" y="1209663"/>
                    <a:pt x="659762" y="1158242"/>
                  </a:cubicBezTo>
                  <a:cubicBezTo>
                    <a:pt x="670474" y="1087004"/>
                    <a:pt x="696720" y="1021657"/>
                    <a:pt x="721895" y="955239"/>
                  </a:cubicBezTo>
                  <a:cubicBezTo>
                    <a:pt x="747605" y="887749"/>
                    <a:pt x="773851" y="820260"/>
                    <a:pt x="797954" y="752235"/>
                  </a:cubicBezTo>
                  <a:cubicBezTo>
                    <a:pt x="809738" y="719026"/>
                    <a:pt x="816701" y="683675"/>
                    <a:pt x="825271" y="649394"/>
                  </a:cubicBezTo>
                  <a:cubicBezTo>
                    <a:pt x="841876" y="583512"/>
                    <a:pt x="859552" y="517094"/>
                    <a:pt x="875085" y="450676"/>
                  </a:cubicBezTo>
                  <a:cubicBezTo>
                    <a:pt x="887404" y="399255"/>
                    <a:pt x="905616" y="350513"/>
                    <a:pt x="929184" y="303377"/>
                  </a:cubicBezTo>
                  <a:cubicBezTo>
                    <a:pt x="968820" y="222497"/>
                    <a:pt x="1035238" y="178576"/>
                    <a:pt x="1118797" y="155544"/>
                  </a:cubicBezTo>
                  <a:cubicBezTo>
                    <a:pt x="1158433" y="144831"/>
                    <a:pt x="1199141" y="136261"/>
                    <a:pt x="1240920" y="138403"/>
                  </a:cubicBezTo>
                  <a:cubicBezTo>
                    <a:pt x="1243063" y="145367"/>
                    <a:pt x="1238778" y="150187"/>
                    <a:pt x="1234492" y="153937"/>
                  </a:cubicBezTo>
                  <a:cubicBezTo>
                    <a:pt x="1186286" y="196251"/>
                    <a:pt x="1175038" y="249814"/>
                    <a:pt x="1186286" y="310341"/>
                  </a:cubicBezTo>
                  <a:cubicBezTo>
                    <a:pt x="1190035" y="329623"/>
                    <a:pt x="1193249" y="349441"/>
                    <a:pt x="1196463" y="368724"/>
                  </a:cubicBezTo>
                  <a:cubicBezTo>
                    <a:pt x="1198605" y="380508"/>
                    <a:pt x="1203426" y="381044"/>
                    <a:pt x="1211996" y="374616"/>
                  </a:cubicBezTo>
                  <a:cubicBezTo>
                    <a:pt x="1223244" y="365510"/>
                    <a:pt x="1235028" y="356940"/>
                    <a:pt x="1246812" y="348370"/>
                  </a:cubicBezTo>
                  <a:cubicBezTo>
                    <a:pt x="1251633" y="345157"/>
                    <a:pt x="1256989" y="340336"/>
                    <a:pt x="1262881" y="345157"/>
                  </a:cubicBezTo>
                  <a:cubicBezTo>
                    <a:pt x="1267702" y="348906"/>
                    <a:pt x="1265559" y="355333"/>
                    <a:pt x="1263952" y="359619"/>
                  </a:cubicBezTo>
                  <a:cubicBezTo>
                    <a:pt x="1252168" y="387471"/>
                    <a:pt x="1260203" y="412646"/>
                    <a:pt x="1275200" y="436749"/>
                  </a:cubicBezTo>
                  <a:cubicBezTo>
                    <a:pt x="1280557" y="445319"/>
                    <a:pt x="1283770" y="454425"/>
                    <a:pt x="1289127" y="462995"/>
                  </a:cubicBezTo>
                  <a:cubicBezTo>
                    <a:pt x="1312694" y="499418"/>
                    <a:pt x="1314837" y="535305"/>
                    <a:pt x="1296090" y="575477"/>
                  </a:cubicBezTo>
                  <a:cubicBezTo>
                    <a:pt x="1274665" y="621006"/>
                    <a:pt x="1275736" y="670819"/>
                    <a:pt x="1281628" y="719562"/>
                  </a:cubicBezTo>
                  <a:cubicBezTo>
                    <a:pt x="1285913" y="752771"/>
                    <a:pt x="1281092" y="785444"/>
                    <a:pt x="1278414" y="818118"/>
                  </a:cubicBezTo>
                  <a:cubicBezTo>
                    <a:pt x="1274129" y="873823"/>
                    <a:pt x="1269844" y="930064"/>
                    <a:pt x="1263952" y="985770"/>
                  </a:cubicBezTo>
                  <a:cubicBezTo>
                    <a:pt x="1256989" y="1053795"/>
                    <a:pt x="1254846" y="1122355"/>
                    <a:pt x="1246276" y="1190380"/>
                  </a:cubicBezTo>
                  <a:cubicBezTo>
                    <a:pt x="1243598" y="1213412"/>
                    <a:pt x="1244670" y="1236444"/>
                    <a:pt x="1240920" y="1259477"/>
                  </a:cubicBezTo>
                  <a:cubicBezTo>
                    <a:pt x="1239849" y="1265368"/>
                    <a:pt x="1240920" y="1271796"/>
                    <a:pt x="1236635" y="1277688"/>
                  </a:cubicBezTo>
                  <a:cubicBezTo>
                    <a:pt x="1272522" y="1182881"/>
                    <a:pt x="1308945" y="1089146"/>
                    <a:pt x="1347510" y="995947"/>
                  </a:cubicBezTo>
                  <a:cubicBezTo>
                    <a:pt x="1361437" y="961666"/>
                    <a:pt x="1382862" y="931135"/>
                    <a:pt x="1401073" y="898998"/>
                  </a:cubicBezTo>
                  <a:cubicBezTo>
                    <a:pt x="1449280" y="816511"/>
                    <a:pt x="1496951" y="732952"/>
                    <a:pt x="1548907" y="653144"/>
                  </a:cubicBezTo>
                  <a:cubicBezTo>
                    <a:pt x="1566583" y="625826"/>
                    <a:pt x="1586401" y="600652"/>
                    <a:pt x="1608362" y="576549"/>
                  </a:cubicBezTo>
                  <a:cubicBezTo>
                    <a:pt x="1662996" y="516558"/>
                    <a:pt x="1722987" y="461924"/>
                    <a:pt x="1780835" y="404611"/>
                  </a:cubicBezTo>
                  <a:cubicBezTo>
                    <a:pt x="1803331" y="382115"/>
                    <a:pt x="1827970" y="362297"/>
                    <a:pt x="1850467" y="339800"/>
                  </a:cubicBezTo>
                  <a:cubicBezTo>
                    <a:pt x="1864393" y="325874"/>
                    <a:pt x="1874034" y="327481"/>
                    <a:pt x="1886354" y="343550"/>
                  </a:cubicBezTo>
                  <a:cubicBezTo>
                    <a:pt x="1911528" y="377294"/>
                    <a:pt x="1925455" y="415324"/>
                    <a:pt x="1929740" y="456567"/>
                  </a:cubicBezTo>
                  <a:cubicBezTo>
                    <a:pt x="1930811" y="468887"/>
                    <a:pt x="1934560" y="481206"/>
                    <a:pt x="1932954" y="493526"/>
                  </a:cubicBezTo>
                  <a:cubicBezTo>
                    <a:pt x="1990266" y="347835"/>
                    <a:pt x="2047578" y="201608"/>
                    <a:pt x="2105427" y="55916"/>
                  </a:cubicBezTo>
                  <a:cubicBezTo>
                    <a:pt x="2112390" y="37705"/>
                    <a:pt x="2115068" y="17351"/>
                    <a:pt x="2127923" y="1282"/>
                  </a:cubicBezTo>
                  <a:cubicBezTo>
                    <a:pt x="2129530" y="-325"/>
                    <a:pt x="2131672" y="-325"/>
                    <a:pt x="2133815" y="747"/>
                  </a:cubicBezTo>
                  <a:cubicBezTo>
                    <a:pt x="2165953" y="54845"/>
                    <a:pt x="2194341" y="111086"/>
                    <a:pt x="2221122" y="168399"/>
                  </a:cubicBezTo>
                  <a:cubicBezTo>
                    <a:pt x="2236120" y="200001"/>
                    <a:pt x="2256474" y="212320"/>
                    <a:pt x="2289683" y="218748"/>
                  </a:cubicBezTo>
                  <a:cubicBezTo>
                    <a:pt x="2383418" y="236959"/>
                    <a:pt x="2476618" y="258384"/>
                    <a:pt x="2562319" y="302842"/>
                  </a:cubicBezTo>
                  <a:cubicBezTo>
                    <a:pt x="2642127" y="344085"/>
                    <a:pt x="2679086" y="411039"/>
                    <a:pt x="2683371" y="498882"/>
                  </a:cubicBezTo>
                  <a:cubicBezTo>
                    <a:pt x="2687120" y="582976"/>
                    <a:pt x="2671587" y="664392"/>
                    <a:pt x="2653376" y="745272"/>
                  </a:cubicBezTo>
                  <a:cubicBezTo>
                    <a:pt x="2638914" y="809012"/>
                    <a:pt x="2626058" y="872752"/>
                    <a:pt x="2609454" y="935956"/>
                  </a:cubicBezTo>
                  <a:cubicBezTo>
                    <a:pt x="2581601" y="1043618"/>
                    <a:pt x="2548392" y="1149137"/>
                    <a:pt x="2504471" y="1251978"/>
                  </a:cubicBezTo>
                  <a:cubicBezTo>
                    <a:pt x="2450908" y="1376779"/>
                    <a:pt x="2375920" y="1488726"/>
                    <a:pt x="2298253" y="1599066"/>
                  </a:cubicBezTo>
                  <a:cubicBezTo>
                    <a:pt x="2234513" y="1689587"/>
                    <a:pt x="2167559" y="1777431"/>
                    <a:pt x="2098463" y="1863667"/>
                  </a:cubicBezTo>
                  <a:cubicBezTo>
                    <a:pt x="2091500" y="1872237"/>
                    <a:pt x="2088286" y="1881343"/>
                    <a:pt x="2088822" y="1892591"/>
                  </a:cubicBezTo>
                  <a:cubicBezTo>
                    <a:pt x="2096321" y="2001859"/>
                    <a:pt x="2103819" y="2111128"/>
                    <a:pt x="2110783" y="2220396"/>
                  </a:cubicBezTo>
                  <a:cubicBezTo>
                    <a:pt x="2117210" y="2318417"/>
                    <a:pt x="2122566" y="2416437"/>
                    <a:pt x="2128459" y="2514457"/>
                  </a:cubicBezTo>
                  <a:cubicBezTo>
                    <a:pt x="2131672" y="2562664"/>
                    <a:pt x="2134886" y="2610335"/>
                    <a:pt x="2138635" y="2658542"/>
                  </a:cubicBezTo>
                  <a:cubicBezTo>
                    <a:pt x="2140778" y="2684787"/>
                    <a:pt x="2139707" y="2686930"/>
                    <a:pt x="2112390" y="2683180"/>
                  </a:cubicBezTo>
                  <a:cubicBezTo>
                    <a:pt x="2103819" y="2682109"/>
                    <a:pt x="2095785" y="2679431"/>
                    <a:pt x="2087215" y="2678360"/>
                  </a:cubicBezTo>
                  <a:cubicBezTo>
                    <a:pt x="2064183" y="2674610"/>
                    <a:pt x="2063112" y="2675146"/>
                    <a:pt x="2063647" y="2697642"/>
                  </a:cubicBezTo>
                  <a:cubicBezTo>
                    <a:pt x="2068468" y="2792449"/>
                    <a:pt x="2067932" y="2887791"/>
                    <a:pt x="2065790" y="2983668"/>
                  </a:cubicBezTo>
                  <a:close/>
                </a:path>
              </a:pathLst>
            </a:custGeom>
            <a:solidFill>
              <a:schemeClr val="accent6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9A67CEAF-D994-40CE-B3EC-488538B19E6D}"/>
                </a:ext>
              </a:extLst>
            </p:cNvPr>
            <p:cNvSpPr/>
            <p:nvPr/>
          </p:nvSpPr>
          <p:spPr>
            <a:xfrm>
              <a:off x="3889795" y="3841747"/>
              <a:ext cx="1834425" cy="1750719"/>
            </a:xfrm>
            <a:custGeom>
              <a:avLst/>
              <a:gdLst>
                <a:gd name="connsiteX0" fmla="*/ 609 w 1834425"/>
                <a:gd name="connsiteY0" fmla="*/ 19564 h 1750719"/>
                <a:gd name="connsiteX1" fmla="*/ 15071 w 1834425"/>
                <a:gd name="connsiteY1" fmla="*/ 282 h 1750719"/>
                <a:gd name="connsiteX2" fmla="*/ 699605 w 1834425"/>
                <a:gd name="connsiteY2" fmla="*/ 238637 h 1750719"/>
                <a:gd name="connsiteX3" fmla="*/ 710318 w 1834425"/>
                <a:gd name="connsiteY3" fmla="*/ 252563 h 1750719"/>
                <a:gd name="connsiteX4" fmla="*/ 881184 w 1834425"/>
                <a:gd name="connsiteY4" fmla="*/ 1203306 h 1750719"/>
                <a:gd name="connsiteX5" fmla="*/ 1344504 w 1834425"/>
                <a:gd name="connsiteY5" fmla="*/ 1181345 h 1750719"/>
                <a:gd name="connsiteX6" fmla="*/ 1388425 w 1834425"/>
                <a:gd name="connsiteY6" fmla="*/ 1197950 h 1750719"/>
                <a:gd name="connsiteX7" fmla="*/ 1821214 w 1834425"/>
                <a:gd name="connsiteY7" fmla="*/ 1565927 h 1750719"/>
                <a:gd name="connsiteX8" fmla="*/ 1834069 w 1834425"/>
                <a:gd name="connsiteY8" fmla="*/ 1590566 h 1750719"/>
                <a:gd name="connsiteX9" fmla="*/ 1831927 w 1834425"/>
                <a:gd name="connsiteY9" fmla="*/ 1653771 h 1750719"/>
                <a:gd name="connsiteX10" fmla="*/ 913857 w 1834425"/>
                <a:gd name="connsiteY10" fmla="*/ 1750720 h 1750719"/>
                <a:gd name="connsiteX11" fmla="*/ 861901 w 1834425"/>
                <a:gd name="connsiteY11" fmla="*/ 1735186 h 1750719"/>
                <a:gd name="connsiteX12" fmla="*/ 268959 w 1834425"/>
                <a:gd name="connsiteY12" fmla="*/ 1358639 h 1750719"/>
                <a:gd name="connsiteX13" fmla="*/ 252355 w 1834425"/>
                <a:gd name="connsiteY13" fmla="*/ 1334535 h 1750719"/>
                <a:gd name="connsiteX14" fmla="*/ 609 w 1834425"/>
                <a:gd name="connsiteY14" fmla="*/ 19564 h 175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4425" h="1750719">
                  <a:moveTo>
                    <a:pt x="609" y="19564"/>
                  </a:moveTo>
                  <a:cubicBezTo>
                    <a:pt x="-1534" y="8316"/>
                    <a:pt x="1680" y="3495"/>
                    <a:pt x="15071" y="282"/>
                  </a:cubicBezTo>
                  <a:cubicBezTo>
                    <a:pt x="54172" y="-9360"/>
                    <a:pt x="666396" y="231674"/>
                    <a:pt x="699605" y="238637"/>
                  </a:cubicBezTo>
                  <a:cubicBezTo>
                    <a:pt x="708175" y="240244"/>
                    <a:pt x="709247" y="245600"/>
                    <a:pt x="710318" y="252563"/>
                  </a:cubicBezTo>
                  <a:cubicBezTo>
                    <a:pt x="713532" y="269168"/>
                    <a:pt x="871007" y="1198485"/>
                    <a:pt x="881184" y="1203306"/>
                  </a:cubicBezTo>
                  <a:cubicBezTo>
                    <a:pt x="890825" y="1208127"/>
                    <a:pt x="1298439" y="1184023"/>
                    <a:pt x="1344504" y="1181345"/>
                  </a:cubicBezTo>
                  <a:cubicBezTo>
                    <a:pt x="1362179" y="1180274"/>
                    <a:pt x="1375570" y="1185095"/>
                    <a:pt x="1388425" y="1197950"/>
                  </a:cubicBezTo>
                  <a:cubicBezTo>
                    <a:pt x="1406637" y="1216697"/>
                    <a:pt x="1781577" y="1546645"/>
                    <a:pt x="1821214" y="1565927"/>
                  </a:cubicBezTo>
                  <a:cubicBezTo>
                    <a:pt x="1831927" y="1571284"/>
                    <a:pt x="1835676" y="1578247"/>
                    <a:pt x="1834069" y="1590566"/>
                  </a:cubicBezTo>
                  <a:cubicBezTo>
                    <a:pt x="1831391" y="1611456"/>
                    <a:pt x="1832462" y="1632345"/>
                    <a:pt x="1831927" y="1653771"/>
                  </a:cubicBezTo>
                  <a:cubicBezTo>
                    <a:pt x="1835140" y="1670911"/>
                    <a:pt x="933676" y="1750720"/>
                    <a:pt x="913857" y="1750720"/>
                  </a:cubicBezTo>
                  <a:cubicBezTo>
                    <a:pt x="894575" y="1750720"/>
                    <a:pt x="877434" y="1746970"/>
                    <a:pt x="861901" y="1735186"/>
                  </a:cubicBezTo>
                  <a:cubicBezTo>
                    <a:pt x="846368" y="1723938"/>
                    <a:pt x="303239" y="1382742"/>
                    <a:pt x="268959" y="1358639"/>
                  </a:cubicBezTo>
                  <a:cubicBezTo>
                    <a:pt x="259318" y="1351676"/>
                    <a:pt x="252890" y="1342570"/>
                    <a:pt x="252355" y="1334535"/>
                  </a:cubicBezTo>
                  <a:cubicBezTo>
                    <a:pt x="248605" y="1301326"/>
                    <a:pt x="3822" y="37776"/>
                    <a:pt x="609" y="195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8365DF08-E52E-45BA-9E9E-000E2511AD49}"/>
                </a:ext>
              </a:extLst>
            </p:cNvPr>
            <p:cNvSpPr/>
            <p:nvPr/>
          </p:nvSpPr>
          <p:spPr>
            <a:xfrm>
              <a:off x="6139131" y="2859862"/>
              <a:ext cx="911234" cy="1411806"/>
            </a:xfrm>
            <a:custGeom>
              <a:avLst/>
              <a:gdLst>
                <a:gd name="connsiteX0" fmla="*/ 702056 w 911234"/>
                <a:gd name="connsiteY0" fmla="*/ 916284 h 1411806"/>
                <a:gd name="connsiteX1" fmla="*/ 700984 w 911234"/>
                <a:gd name="connsiteY1" fmla="*/ 916284 h 1411806"/>
                <a:gd name="connsiteX2" fmla="*/ 35732 w 911234"/>
                <a:gd name="connsiteY2" fmla="*/ 1402636 h 1411806"/>
                <a:gd name="connsiteX3" fmla="*/ 3594 w 911234"/>
                <a:gd name="connsiteY3" fmla="*/ 1389245 h 1411806"/>
                <a:gd name="connsiteX4" fmla="*/ 18592 w 911234"/>
                <a:gd name="connsiteY4" fmla="*/ 1299260 h 1411806"/>
                <a:gd name="connsiteX5" fmla="*/ 55015 w 911234"/>
                <a:gd name="connsiteY5" fmla="*/ 1181957 h 1411806"/>
                <a:gd name="connsiteX6" fmla="*/ 106435 w 911234"/>
                <a:gd name="connsiteY6" fmla="*/ 1054477 h 1411806"/>
                <a:gd name="connsiteX7" fmla="*/ 187851 w 911234"/>
                <a:gd name="connsiteY7" fmla="*/ 890574 h 1411806"/>
                <a:gd name="connsiteX8" fmla="*/ 223738 w 911234"/>
                <a:gd name="connsiteY8" fmla="*/ 785591 h 1411806"/>
                <a:gd name="connsiteX9" fmla="*/ 210883 w 911234"/>
                <a:gd name="connsiteY9" fmla="*/ 741669 h 1411806"/>
                <a:gd name="connsiteX10" fmla="*/ 187851 w 911234"/>
                <a:gd name="connsiteY10" fmla="*/ 576160 h 1411806"/>
                <a:gd name="connsiteX11" fmla="*/ 160534 w 911234"/>
                <a:gd name="connsiteY11" fmla="*/ 547771 h 1411806"/>
                <a:gd name="connsiteX12" fmla="*/ 101079 w 911234"/>
                <a:gd name="connsiteY12" fmla="*/ 493673 h 1411806"/>
                <a:gd name="connsiteX13" fmla="*/ 93580 w 911234"/>
                <a:gd name="connsiteY13" fmla="*/ 305131 h 1411806"/>
                <a:gd name="connsiteX14" fmla="*/ 120362 w 911234"/>
                <a:gd name="connsiteY14" fmla="*/ 250497 h 1411806"/>
                <a:gd name="connsiteX15" fmla="*/ 133752 w 911234"/>
                <a:gd name="connsiteY15" fmla="*/ 248354 h 1411806"/>
                <a:gd name="connsiteX16" fmla="*/ 147143 w 911234"/>
                <a:gd name="connsiteY16" fmla="*/ 264959 h 1411806"/>
                <a:gd name="connsiteX17" fmla="*/ 191065 w 911234"/>
                <a:gd name="connsiteY17" fmla="*/ 375298 h 1411806"/>
                <a:gd name="connsiteX18" fmla="*/ 211954 w 911234"/>
                <a:gd name="connsiteY18" fmla="*/ 289062 h 1411806"/>
                <a:gd name="connsiteX19" fmla="*/ 328722 w 911234"/>
                <a:gd name="connsiteY19" fmla="*/ 84987 h 1411806"/>
                <a:gd name="connsiteX20" fmla="*/ 395675 w 911234"/>
                <a:gd name="connsiteY20" fmla="*/ 9999 h 1411806"/>
                <a:gd name="connsiteX21" fmla="*/ 427278 w 911234"/>
                <a:gd name="connsiteY21" fmla="*/ 12141 h 1411806"/>
                <a:gd name="connsiteX22" fmla="*/ 517263 w 911234"/>
                <a:gd name="connsiteY22" fmla="*/ 125159 h 1411806"/>
                <a:gd name="connsiteX23" fmla="*/ 700984 w 911234"/>
                <a:gd name="connsiteY23" fmla="*/ 294954 h 1411806"/>
                <a:gd name="connsiteX24" fmla="*/ 855781 w 911234"/>
                <a:gd name="connsiteY24" fmla="*/ 360301 h 1411806"/>
                <a:gd name="connsiteX25" fmla="*/ 890061 w 911234"/>
                <a:gd name="connsiteY25" fmla="*/ 392439 h 1411806"/>
                <a:gd name="connsiteX26" fmla="*/ 910416 w 911234"/>
                <a:gd name="connsiteY26" fmla="*/ 477604 h 1411806"/>
                <a:gd name="connsiteX27" fmla="*/ 902917 w 911234"/>
                <a:gd name="connsiteY27" fmla="*/ 503850 h 1411806"/>
                <a:gd name="connsiteX28" fmla="*/ 851496 w 911234"/>
                <a:gd name="connsiteY28" fmla="*/ 688106 h 1411806"/>
                <a:gd name="connsiteX29" fmla="*/ 758297 w 911234"/>
                <a:gd name="connsiteY29" fmla="*/ 850938 h 1411806"/>
                <a:gd name="connsiteX30" fmla="*/ 713839 w 911234"/>
                <a:gd name="connsiteY30" fmla="*/ 898073 h 1411806"/>
                <a:gd name="connsiteX31" fmla="*/ 702056 w 911234"/>
                <a:gd name="connsiteY31" fmla="*/ 916284 h 141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234" h="1411806">
                  <a:moveTo>
                    <a:pt x="702056" y="916284"/>
                  </a:moveTo>
                  <a:lnTo>
                    <a:pt x="700984" y="916284"/>
                  </a:lnTo>
                  <a:cubicBezTo>
                    <a:pt x="700984" y="916284"/>
                    <a:pt x="83939" y="1368892"/>
                    <a:pt x="35732" y="1402636"/>
                  </a:cubicBezTo>
                  <a:cubicBezTo>
                    <a:pt x="14307" y="1417634"/>
                    <a:pt x="7344" y="1414956"/>
                    <a:pt x="3594" y="1389245"/>
                  </a:cubicBezTo>
                  <a:cubicBezTo>
                    <a:pt x="-1226" y="1358179"/>
                    <a:pt x="-4976" y="1326577"/>
                    <a:pt x="18592" y="1299260"/>
                  </a:cubicBezTo>
                  <a:cubicBezTo>
                    <a:pt x="46981" y="1266051"/>
                    <a:pt x="52872" y="1223736"/>
                    <a:pt x="55015" y="1181957"/>
                  </a:cubicBezTo>
                  <a:cubicBezTo>
                    <a:pt x="57157" y="1132679"/>
                    <a:pt x="74298" y="1090900"/>
                    <a:pt x="106435" y="1054477"/>
                  </a:cubicBezTo>
                  <a:cubicBezTo>
                    <a:pt x="141251" y="1014840"/>
                    <a:pt x="181959" y="898609"/>
                    <a:pt x="187851" y="890574"/>
                  </a:cubicBezTo>
                  <a:cubicBezTo>
                    <a:pt x="204456" y="857365"/>
                    <a:pt x="215704" y="821478"/>
                    <a:pt x="223738" y="785591"/>
                  </a:cubicBezTo>
                  <a:cubicBezTo>
                    <a:pt x="226416" y="772736"/>
                    <a:pt x="216239" y="756131"/>
                    <a:pt x="210883" y="741669"/>
                  </a:cubicBezTo>
                  <a:cubicBezTo>
                    <a:pt x="192136" y="688106"/>
                    <a:pt x="188387" y="632401"/>
                    <a:pt x="187851" y="576160"/>
                  </a:cubicBezTo>
                  <a:cubicBezTo>
                    <a:pt x="187851" y="547771"/>
                    <a:pt x="187851" y="547771"/>
                    <a:pt x="160534" y="547771"/>
                  </a:cubicBezTo>
                  <a:cubicBezTo>
                    <a:pt x="130003" y="547771"/>
                    <a:pt x="107507" y="526882"/>
                    <a:pt x="101079" y="493673"/>
                  </a:cubicBezTo>
                  <a:cubicBezTo>
                    <a:pt x="88224" y="431004"/>
                    <a:pt x="87688" y="367800"/>
                    <a:pt x="93580" y="305131"/>
                  </a:cubicBezTo>
                  <a:cubicBezTo>
                    <a:pt x="95723" y="285313"/>
                    <a:pt x="95723" y="260674"/>
                    <a:pt x="120362" y="250497"/>
                  </a:cubicBezTo>
                  <a:cubicBezTo>
                    <a:pt x="124647" y="248890"/>
                    <a:pt x="129467" y="249425"/>
                    <a:pt x="133752" y="248354"/>
                  </a:cubicBezTo>
                  <a:cubicBezTo>
                    <a:pt x="141251" y="251568"/>
                    <a:pt x="144465" y="258531"/>
                    <a:pt x="147143" y="264959"/>
                  </a:cubicBezTo>
                  <a:cubicBezTo>
                    <a:pt x="161605" y="302988"/>
                    <a:pt x="178210" y="339947"/>
                    <a:pt x="191065" y="375298"/>
                  </a:cubicBezTo>
                  <a:cubicBezTo>
                    <a:pt x="189458" y="346374"/>
                    <a:pt x="200170" y="316915"/>
                    <a:pt x="211954" y="289062"/>
                  </a:cubicBezTo>
                  <a:cubicBezTo>
                    <a:pt x="242485" y="216216"/>
                    <a:pt x="282658" y="148727"/>
                    <a:pt x="328722" y="84987"/>
                  </a:cubicBezTo>
                  <a:cubicBezTo>
                    <a:pt x="348540" y="57670"/>
                    <a:pt x="371036" y="33031"/>
                    <a:pt x="395675" y="9999"/>
                  </a:cubicBezTo>
                  <a:cubicBezTo>
                    <a:pt x="410673" y="-3927"/>
                    <a:pt x="414422" y="-3392"/>
                    <a:pt x="427278" y="12141"/>
                  </a:cubicBezTo>
                  <a:cubicBezTo>
                    <a:pt x="458344" y="49100"/>
                    <a:pt x="486197" y="88736"/>
                    <a:pt x="517263" y="125159"/>
                  </a:cubicBezTo>
                  <a:cubicBezTo>
                    <a:pt x="571362" y="188899"/>
                    <a:pt x="626532" y="252104"/>
                    <a:pt x="700984" y="294954"/>
                  </a:cubicBezTo>
                  <a:cubicBezTo>
                    <a:pt x="749727" y="322807"/>
                    <a:pt x="802218" y="343161"/>
                    <a:pt x="855781" y="360301"/>
                  </a:cubicBezTo>
                  <a:cubicBezTo>
                    <a:pt x="872922" y="365657"/>
                    <a:pt x="883634" y="375834"/>
                    <a:pt x="890061" y="392439"/>
                  </a:cubicBezTo>
                  <a:cubicBezTo>
                    <a:pt x="901310" y="419756"/>
                    <a:pt x="914701" y="446537"/>
                    <a:pt x="910416" y="477604"/>
                  </a:cubicBezTo>
                  <a:cubicBezTo>
                    <a:pt x="909344" y="486709"/>
                    <a:pt x="909344" y="496351"/>
                    <a:pt x="902917" y="503850"/>
                  </a:cubicBezTo>
                  <a:cubicBezTo>
                    <a:pt x="894882" y="567589"/>
                    <a:pt x="876135" y="628651"/>
                    <a:pt x="851496" y="688106"/>
                  </a:cubicBezTo>
                  <a:cubicBezTo>
                    <a:pt x="827393" y="745954"/>
                    <a:pt x="798469" y="801660"/>
                    <a:pt x="758297" y="850938"/>
                  </a:cubicBezTo>
                  <a:cubicBezTo>
                    <a:pt x="744370" y="867542"/>
                    <a:pt x="729373" y="882540"/>
                    <a:pt x="713839" y="898073"/>
                  </a:cubicBezTo>
                  <a:cubicBezTo>
                    <a:pt x="709019" y="902358"/>
                    <a:pt x="702591" y="907179"/>
                    <a:pt x="702056" y="916284"/>
                  </a:cubicBezTo>
                  <a:close/>
                </a:path>
              </a:pathLst>
            </a:custGeom>
            <a:solidFill>
              <a:srgbClr val="FDC3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B9C5E49A-B9AE-4542-87CA-8CF3ADCC3953}"/>
                </a:ext>
              </a:extLst>
            </p:cNvPr>
            <p:cNvSpPr/>
            <p:nvPr/>
          </p:nvSpPr>
          <p:spPr>
            <a:xfrm>
              <a:off x="5884529" y="3749901"/>
              <a:ext cx="956122" cy="1310685"/>
            </a:xfrm>
            <a:custGeom>
              <a:avLst/>
              <a:gdLst>
                <a:gd name="connsiteX0" fmla="*/ 442990 w 956122"/>
                <a:gd name="connsiteY0" fmla="*/ 0 h 1310685"/>
                <a:gd name="connsiteX1" fmla="*/ 416744 w 956122"/>
                <a:gd name="connsiteY1" fmla="*/ 77666 h 1310685"/>
                <a:gd name="connsiteX2" fmla="*/ 349790 w 956122"/>
                <a:gd name="connsiteY2" fmla="*/ 188542 h 1310685"/>
                <a:gd name="connsiteX3" fmla="*/ 316581 w 956122"/>
                <a:gd name="connsiteY3" fmla="*/ 277456 h 1310685"/>
                <a:gd name="connsiteX4" fmla="*/ 302119 w 956122"/>
                <a:gd name="connsiteY4" fmla="*/ 366371 h 1310685"/>
                <a:gd name="connsiteX5" fmla="*/ 274266 w 956122"/>
                <a:gd name="connsiteY5" fmla="*/ 417791 h 1310685"/>
                <a:gd name="connsiteX6" fmla="*/ 267303 w 956122"/>
                <a:gd name="connsiteY6" fmla="*/ 512598 h 1310685"/>
                <a:gd name="connsiteX7" fmla="*/ 281765 w 956122"/>
                <a:gd name="connsiteY7" fmla="*/ 513133 h 1310685"/>
                <a:gd name="connsiteX8" fmla="*/ 372286 w 956122"/>
                <a:gd name="connsiteY8" fmla="*/ 447251 h 1310685"/>
                <a:gd name="connsiteX9" fmla="*/ 588681 w 956122"/>
                <a:gd name="connsiteY9" fmla="*/ 289776 h 1310685"/>
                <a:gd name="connsiteX10" fmla="*/ 783650 w 956122"/>
                <a:gd name="connsiteY10" fmla="*/ 146763 h 1310685"/>
                <a:gd name="connsiteX11" fmla="*/ 945946 w 956122"/>
                <a:gd name="connsiteY11" fmla="*/ 25710 h 1310685"/>
                <a:gd name="connsiteX12" fmla="*/ 956123 w 956122"/>
                <a:gd name="connsiteY12" fmla="*/ 25710 h 1310685"/>
                <a:gd name="connsiteX13" fmla="*/ 907380 w 956122"/>
                <a:gd name="connsiteY13" fmla="*/ 149976 h 1310685"/>
                <a:gd name="connsiteX14" fmla="*/ 761689 w 956122"/>
                <a:gd name="connsiteY14" fmla="*/ 521168 h 1310685"/>
                <a:gd name="connsiteX15" fmla="*/ 753655 w 956122"/>
                <a:gd name="connsiteY15" fmla="*/ 539379 h 1310685"/>
                <a:gd name="connsiteX16" fmla="*/ 737586 w 956122"/>
                <a:gd name="connsiteY16" fmla="*/ 433325 h 1310685"/>
                <a:gd name="connsiteX17" fmla="*/ 702234 w 956122"/>
                <a:gd name="connsiteY17" fmla="*/ 367442 h 1310685"/>
                <a:gd name="connsiteX18" fmla="*/ 680809 w 956122"/>
                <a:gd name="connsiteY18" fmla="*/ 365835 h 1310685"/>
                <a:gd name="connsiteX19" fmla="*/ 455309 w 956122"/>
                <a:gd name="connsiteY19" fmla="*/ 585443 h 1310685"/>
                <a:gd name="connsiteX20" fmla="*/ 275873 w 956122"/>
                <a:gd name="connsiteY20" fmla="*/ 847366 h 1310685"/>
                <a:gd name="connsiteX21" fmla="*/ 188566 w 956122"/>
                <a:gd name="connsiteY21" fmla="*/ 998414 h 1310685"/>
                <a:gd name="connsiteX22" fmla="*/ 113577 w 956122"/>
                <a:gd name="connsiteY22" fmla="*/ 1178921 h 1310685"/>
                <a:gd name="connsiteX23" fmla="*/ 57336 w 956122"/>
                <a:gd name="connsiteY23" fmla="*/ 1310686 h 1310685"/>
                <a:gd name="connsiteX24" fmla="*/ 64835 w 956122"/>
                <a:gd name="connsiteY24" fmla="*/ 1212666 h 1310685"/>
                <a:gd name="connsiteX25" fmla="*/ 97508 w 956122"/>
                <a:gd name="connsiteY25" fmla="*/ 839867 h 1310685"/>
                <a:gd name="connsiteX26" fmla="*/ 98044 w 956122"/>
                <a:gd name="connsiteY26" fmla="*/ 709709 h 1310685"/>
                <a:gd name="connsiteX27" fmla="*/ 116255 w 956122"/>
                <a:gd name="connsiteY27" fmla="*/ 596156 h 1310685"/>
                <a:gd name="connsiteX28" fmla="*/ 109828 w 956122"/>
                <a:gd name="connsiteY28" fmla="*/ 495458 h 1310685"/>
                <a:gd name="connsiteX29" fmla="*/ 93759 w 956122"/>
                <a:gd name="connsiteY29" fmla="*/ 465998 h 1310685"/>
                <a:gd name="connsiteX30" fmla="*/ 85189 w 956122"/>
                <a:gd name="connsiteY30" fmla="*/ 370120 h 1310685"/>
                <a:gd name="connsiteX31" fmla="*/ 19842 w 956122"/>
                <a:gd name="connsiteY31" fmla="*/ 418327 h 1310685"/>
                <a:gd name="connsiteX32" fmla="*/ 24 w 956122"/>
                <a:gd name="connsiteY32" fmla="*/ 281206 h 1310685"/>
                <a:gd name="connsiteX33" fmla="*/ 63764 w 956122"/>
                <a:gd name="connsiteY33" fmla="*/ 164974 h 1310685"/>
                <a:gd name="connsiteX34" fmla="*/ 192850 w 956122"/>
                <a:gd name="connsiteY34" fmla="*/ 107126 h 1310685"/>
                <a:gd name="connsiteX35" fmla="*/ 442990 w 956122"/>
                <a:gd name="connsiteY35" fmla="*/ 0 h 131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56122" h="1310685">
                  <a:moveTo>
                    <a:pt x="442990" y="0"/>
                  </a:moveTo>
                  <a:cubicBezTo>
                    <a:pt x="440847" y="28388"/>
                    <a:pt x="425849" y="51956"/>
                    <a:pt x="416744" y="77666"/>
                  </a:cubicBezTo>
                  <a:cubicBezTo>
                    <a:pt x="401746" y="118374"/>
                    <a:pt x="378714" y="155333"/>
                    <a:pt x="349790" y="188542"/>
                  </a:cubicBezTo>
                  <a:cubicBezTo>
                    <a:pt x="327294" y="214252"/>
                    <a:pt x="320330" y="244783"/>
                    <a:pt x="316581" y="277456"/>
                  </a:cubicBezTo>
                  <a:cubicBezTo>
                    <a:pt x="313367" y="307452"/>
                    <a:pt x="311225" y="337447"/>
                    <a:pt x="302119" y="366371"/>
                  </a:cubicBezTo>
                  <a:cubicBezTo>
                    <a:pt x="296227" y="385653"/>
                    <a:pt x="285515" y="402258"/>
                    <a:pt x="274266" y="417791"/>
                  </a:cubicBezTo>
                  <a:cubicBezTo>
                    <a:pt x="251234" y="448322"/>
                    <a:pt x="260876" y="480460"/>
                    <a:pt x="267303" y="512598"/>
                  </a:cubicBezTo>
                  <a:cubicBezTo>
                    <a:pt x="269981" y="524917"/>
                    <a:pt x="278016" y="515811"/>
                    <a:pt x="281765" y="513133"/>
                  </a:cubicBezTo>
                  <a:cubicBezTo>
                    <a:pt x="312296" y="491708"/>
                    <a:pt x="342291" y="469212"/>
                    <a:pt x="372286" y="447251"/>
                  </a:cubicBezTo>
                  <a:cubicBezTo>
                    <a:pt x="444596" y="394759"/>
                    <a:pt x="516906" y="342267"/>
                    <a:pt x="588681" y="289776"/>
                  </a:cubicBezTo>
                  <a:cubicBezTo>
                    <a:pt x="653492" y="242105"/>
                    <a:pt x="718839" y="194969"/>
                    <a:pt x="783650" y="146763"/>
                  </a:cubicBezTo>
                  <a:cubicBezTo>
                    <a:pt x="837749" y="106055"/>
                    <a:pt x="894526" y="69632"/>
                    <a:pt x="945946" y="25710"/>
                  </a:cubicBezTo>
                  <a:cubicBezTo>
                    <a:pt x="949159" y="23032"/>
                    <a:pt x="952373" y="17676"/>
                    <a:pt x="956123" y="25710"/>
                  </a:cubicBezTo>
                  <a:cubicBezTo>
                    <a:pt x="940054" y="66954"/>
                    <a:pt x="923449" y="108733"/>
                    <a:pt x="907380" y="149976"/>
                  </a:cubicBezTo>
                  <a:cubicBezTo>
                    <a:pt x="858638" y="273707"/>
                    <a:pt x="810432" y="397437"/>
                    <a:pt x="761689" y="521168"/>
                  </a:cubicBezTo>
                  <a:cubicBezTo>
                    <a:pt x="760082" y="525988"/>
                    <a:pt x="757940" y="530274"/>
                    <a:pt x="753655" y="539379"/>
                  </a:cubicBezTo>
                  <a:cubicBezTo>
                    <a:pt x="750441" y="500278"/>
                    <a:pt x="748834" y="465998"/>
                    <a:pt x="737586" y="433325"/>
                  </a:cubicBezTo>
                  <a:cubicBezTo>
                    <a:pt x="729016" y="409221"/>
                    <a:pt x="717232" y="387796"/>
                    <a:pt x="702234" y="367442"/>
                  </a:cubicBezTo>
                  <a:cubicBezTo>
                    <a:pt x="694736" y="357265"/>
                    <a:pt x="689915" y="357265"/>
                    <a:pt x="680809" y="365835"/>
                  </a:cubicBezTo>
                  <a:cubicBezTo>
                    <a:pt x="604750" y="438145"/>
                    <a:pt x="529762" y="511526"/>
                    <a:pt x="455309" y="585443"/>
                  </a:cubicBezTo>
                  <a:cubicBezTo>
                    <a:pt x="378714" y="662038"/>
                    <a:pt x="331579" y="757380"/>
                    <a:pt x="275873" y="847366"/>
                  </a:cubicBezTo>
                  <a:cubicBezTo>
                    <a:pt x="245342" y="896644"/>
                    <a:pt x="216418" y="947529"/>
                    <a:pt x="188566" y="998414"/>
                  </a:cubicBezTo>
                  <a:cubicBezTo>
                    <a:pt x="157499" y="1055726"/>
                    <a:pt x="138752" y="1118395"/>
                    <a:pt x="113577" y="1178921"/>
                  </a:cubicBezTo>
                  <a:cubicBezTo>
                    <a:pt x="95366" y="1222843"/>
                    <a:pt x="78226" y="1267300"/>
                    <a:pt x="57336" y="1310686"/>
                  </a:cubicBezTo>
                  <a:cubicBezTo>
                    <a:pt x="60014" y="1278013"/>
                    <a:pt x="61621" y="1245339"/>
                    <a:pt x="64835" y="1212666"/>
                  </a:cubicBezTo>
                  <a:cubicBezTo>
                    <a:pt x="75548" y="1088400"/>
                    <a:pt x="86796" y="964134"/>
                    <a:pt x="97508" y="839867"/>
                  </a:cubicBezTo>
                  <a:cubicBezTo>
                    <a:pt x="101258" y="796481"/>
                    <a:pt x="102865" y="753095"/>
                    <a:pt x="98044" y="709709"/>
                  </a:cubicBezTo>
                  <a:cubicBezTo>
                    <a:pt x="93223" y="670073"/>
                    <a:pt x="99651" y="632043"/>
                    <a:pt x="116255" y="596156"/>
                  </a:cubicBezTo>
                  <a:cubicBezTo>
                    <a:pt x="132860" y="560804"/>
                    <a:pt x="132324" y="528131"/>
                    <a:pt x="109828" y="495458"/>
                  </a:cubicBezTo>
                  <a:cubicBezTo>
                    <a:pt x="103400" y="486352"/>
                    <a:pt x="99651" y="475639"/>
                    <a:pt x="93759" y="465998"/>
                  </a:cubicBezTo>
                  <a:cubicBezTo>
                    <a:pt x="75548" y="436003"/>
                    <a:pt x="68584" y="405472"/>
                    <a:pt x="85189" y="370120"/>
                  </a:cubicBezTo>
                  <a:cubicBezTo>
                    <a:pt x="64299" y="385653"/>
                    <a:pt x="42874" y="401187"/>
                    <a:pt x="19842" y="418327"/>
                  </a:cubicBezTo>
                  <a:cubicBezTo>
                    <a:pt x="8058" y="372263"/>
                    <a:pt x="-512" y="327270"/>
                    <a:pt x="24" y="281206"/>
                  </a:cubicBezTo>
                  <a:cubicBezTo>
                    <a:pt x="559" y="231392"/>
                    <a:pt x="30019" y="197112"/>
                    <a:pt x="63764" y="164974"/>
                  </a:cubicBezTo>
                  <a:cubicBezTo>
                    <a:pt x="105007" y="141406"/>
                    <a:pt x="149464" y="125873"/>
                    <a:pt x="192850" y="107126"/>
                  </a:cubicBezTo>
                  <a:cubicBezTo>
                    <a:pt x="275337" y="70168"/>
                    <a:pt x="359431" y="35352"/>
                    <a:pt x="442990" y="0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74C449CB-B097-463E-8A4A-A8440060DE4D}"/>
                </a:ext>
              </a:extLst>
            </p:cNvPr>
            <p:cNvSpPr/>
            <p:nvPr/>
          </p:nvSpPr>
          <p:spPr>
            <a:xfrm>
              <a:off x="6273955" y="2616331"/>
              <a:ext cx="862733" cy="858255"/>
            </a:xfrm>
            <a:custGeom>
              <a:avLst/>
              <a:gdLst>
                <a:gd name="connsiteX0" fmla="*/ 768628 w 862733"/>
                <a:gd name="connsiteY0" fmla="*/ 746309 h 858255"/>
                <a:gd name="connsiteX1" fmla="*/ 752560 w 862733"/>
                <a:gd name="connsiteY1" fmla="*/ 639183 h 858255"/>
                <a:gd name="connsiteX2" fmla="*/ 713459 w 862733"/>
                <a:gd name="connsiteY2" fmla="*/ 604903 h 858255"/>
                <a:gd name="connsiteX3" fmla="*/ 538308 w 862733"/>
                <a:gd name="connsiteY3" fmla="*/ 525094 h 858255"/>
                <a:gd name="connsiteX4" fmla="*/ 380297 w 862733"/>
                <a:gd name="connsiteY4" fmla="*/ 371368 h 858255"/>
                <a:gd name="connsiteX5" fmla="*/ 290847 w 862733"/>
                <a:gd name="connsiteY5" fmla="*/ 258350 h 858255"/>
                <a:gd name="connsiteX6" fmla="*/ 264601 w 862733"/>
                <a:gd name="connsiteY6" fmla="*/ 256208 h 858255"/>
                <a:gd name="connsiteX7" fmla="*/ 86236 w 862733"/>
                <a:gd name="connsiteY7" fmla="*/ 525094 h 858255"/>
                <a:gd name="connsiteX8" fmla="*/ 58384 w 862733"/>
                <a:gd name="connsiteY8" fmla="*/ 632220 h 858255"/>
                <a:gd name="connsiteX9" fmla="*/ 0 w 862733"/>
                <a:gd name="connsiteY9" fmla="*/ 491349 h 858255"/>
                <a:gd name="connsiteX10" fmla="*/ 5892 w 862733"/>
                <a:gd name="connsiteY10" fmla="*/ 481708 h 858255"/>
                <a:gd name="connsiteX11" fmla="*/ 15533 w 862733"/>
                <a:gd name="connsiteY11" fmla="*/ 387973 h 858255"/>
                <a:gd name="connsiteX12" fmla="*/ 64276 w 862733"/>
                <a:gd name="connsiteY12" fmla="*/ 243888 h 858255"/>
                <a:gd name="connsiteX13" fmla="*/ 136050 w 862733"/>
                <a:gd name="connsiteY13" fmla="*/ 145868 h 858255"/>
                <a:gd name="connsiteX14" fmla="*/ 298881 w 862733"/>
                <a:gd name="connsiteY14" fmla="*/ 44634 h 858255"/>
                <a:gd name="connsiteX15" fmla="*/ 361550 w 862733"/>
                <a:gd name="connsiteY15" fmla="*/ 19459 h 858255"/>
                <a:gd name="connsiteX16" fmla="*/ 492244 w 862733"/>
                <a:gd name="connsiteY16" fmla="*/ 4462 h 858255"/>
                <a:gd name="connsiteX17" fmla="*/ 675429 w 862733"/>
                <a:gd name="connsiteY17" fmla="*/ 91770 h 858255"/>
                <a:gd name="connsiteX18" fmla="*/ 817371 w 862733"/>
                <a:gd name="connsiteY18" fmla="*/ 261028 h 858255"/>
                <a:gd name="connsiteX19" fmla="*/ 848437 w 862733"/>
                <a:gd name="connsiteY19" fmla="*/ 356371 h 858255"/>
                <a:gd name="connsiteX20" fmla="*/ 861293 w 862733"/>
                <a:gd name="connsiteY20" fmla="*/ 514917 h 858255"/>
                <a:gd name="connsiteX21" fmla="*/ 845759 w 862733"/>
                <a:gd name="connsiteY21" fmla="*/ 669714 h 858255"/>
                <a:gd name="connsiteX22" fmla="*/ 822191 w 862733"/>
                <a:gd name="connsiteY22" fmla="*/ 754879 h 858255"/>
                <a:gd name="connsiteX23" fmla="*/ 765950 w 862733"/>
                <a:gd name="connsiteY23" fmla="*/ 842722 h 858255"/>
                <a:gd name="connsiteX24" fmla="*/ 744525 w 862733"/>
                <a:gd name="connsiteY24" fmla="*/ 858256 h 858255"/>
                <a:gd name="connsiteX25" fmla="*/ 768628 w 862733"/>
                <a:gd name="connsiteY25" fmla="*/ 746309 h 8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2733" h="858255">
                  <a:moveTo>
                    <a:pt x="768628" y="746309"/>
                  </a:moveTo>
                  <a:cubicBezTo>
                    <a:pt x="777199" y="703994"/>
                    <a:pt x="771842" y="676677"/>
                    <a:pt x="752560" y="639183"/>
                  </a:cubicBezTo>
                  <a:cubicBezTo>
                    <a:pt x="747203" y="629006"/>
                    <a:pt x="724171" y="608652"/>
                    <a:pt x="713459" y="604903"/>
                  </a:cubicBezTo>
                  <a:cubicBezTo>
                    <a:pt x="648112" y="584549"/>
                    <a:pt x="596156" y="563659"/>
                    <a:pt x="538308" y="525094"/>
                  </a:cubicBezTo>
                  <a:cubicBezTo>
                    <a:pt x="476175" y="483315"/>
                    <a:pt x="427433" y="427609"/>
                    <a:pt x="380297" y="371368"/>
                  </a:cubicBezTo>
                  <a:cubicBezTo>
                    <a:pt x="349230" y="334410"/>
                    <a:pt x="319771" y="296380"/>
                    <a:pt x="290847" y="258350"/>
                  </a:cubicBezTo>
                  <a:cubicBezTo>
                    <a:pt x="281206" y="245495"/>
                    <a:pt x="275849" y="244960"/>
                    <a:pt x="264601" y="256208"/>
                  </a:cubicBezTo>
                  <a:cubicBezTo>
                    <a:pt x="186935" y="333339"/>
                    <a:pt x="131229" y="425467"/>
                    <a:pt x="86236" y="525094"/>
                  </a:cubicBezTo>
                  <a:cubicBezTo>
                    <a:pt x="71239" y="558839"/>
                    <a:pt x="59455" y="593655"/>
                    <a:pt x="58384" y="632220"/>
                  </a:cubicBezTo>
                  <a:cubicBezTo>
                    <a:pt x="39101" y="585085"/>
                    <a:pt x="19283" y="537949"/>
                    <a:pt x="0" y="491349"/>
                  </a:cubicBezTo>
                  <a:cubicBezTo>
                    <a:pt x="3749" y="489207"/>
                    <a:pt x="6427" y="486529"/>
                    <a:pt x="5892" y="481708"/>
                  </a:cubicBezTo>
                  <a:cubicBezTo>
                    <a:pt x="2678" y="449570"/>
                    <a:pt x="10177" y="418504"/>
                    <a:pt x="15533" y="387973"/>
                  </a:cubicBezTo>
                  <a:cubicBezTo>
                    <a:pt x="24103" y="337624"/>
                    <a:pt x="39637" y="289417"/>
                    <a:pt x="64276" y="243888"/>
                  </a:cubicBezTo>
                  <a:cubicBezTo>
                    <a:pt x="83558" y="207466"/>
                    <a:pt x="107126" y="173721"/>
                    <a:pt x="136050" y="145868"/>
                  </a:cubicBezTo>
                  <a:cubicBezTo>
                    <a:pt x="182114" y="100875"/>
                    <a:pt x="228714" y="53740"/>
                    <a:pt x="298881" y="44634"/>
                  </a:cubicBezTo>
                  <a:cubicBezTo>
                    <a:pt x="320306" y="41956"/>
                    <a:pt x="340661" y="28030"/>
                    <a:pt x="361550" y="19459"/>
                  </a:cubicBezTo>
                  <a:cubicBezTo>
                    <a:pt x="403865" y="1248"/>
                    <a:pt x="445644" y="-5179"/>
                    <a:pt x="492244" y="4462"/>
                  </a:cubicBezTo>
                  <a:cubicBezTo>
                    <a:pt x="561340" y="18388"/>
                    <a:pt x="619723" y="51597"/>
                    <a:pt x="675429" y="91770"/>
                  </a:cubicBezTo>
                  <a:cubicBezTo>
                    <a:pt x="737026" y="136227"/>
                    <a:pt x="785233" y="191932"/>
                    <a:pt x="817371" y="261028"/>
                  </a:cubicBezTo>
                  <a:cubicBezTo>
                    <a:pt x="831297" y="291559"/>
                    <a:pt x="842010" y="323162"/>
                    <a:pt x="848437" y="356371"/>
                  </a:cubicBezTo>
                  <a:cubicBezTo>
                    <a:pt x="858079" y="408862"/>
                    <a:pt x="866113" y="461890"/>
                    <a:pt x="861293" y="514917"/>
                  </a:cubicBezTo>
                  <a:cubicBezTo>
                    <a:pt x="856472" y="566337"/>
                    <a:pt x="857007" y="618829"/>
                    <a:pt x="845759" y="669714"/>
                  </a:cubicBezTo>
                  <a:cubicBezTo>
                    <a:pt x="839332" y="698102"/>
                    <a:pt x="833440" y="728098"/>
                    <a:pt x="822191" y="754879"/>
                  </a:cubicBezTo>
                  <a:cubicBezTo>
                    <a:pt x="808265" y="788088"/>
                    <a:pt x="794874" y="809513"/>
                    <a:pt x="765950" y="842722"/>
                  </a:cubicBezTo>
                  <a:cubicBezTo>
                    <a:pt x="763808" y="845936"/>
                    <a:pt x="747739" y="858256"/>
                    <a:pt x="744525" y="858256"/>
                  </a:cubicBezTo>
                  <a:cubicBezTo>
                    <a:pt x="752560" y="823975"/>
                    <a:pt x="764343" y="778447"/>
                    <a:pt x="768628" y="746309"/>
                  </a:cubicBezTo>
                  <a:close/>
                </a:path>
              </a:pathLst>
            </a:custGeom>
            <a:solidFill>
              <a:srgbClr val="8D4E2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35C66848-5697-43F9-ABB0-F910B39C36BB}"/>
                </a:ext>
              </a:extLst>
            </p:cNvPr>
            <p:cNvSpPr/>
            <p:nvPr/>
          </p:nvSpPr>
          <p:spPr>
            <a:xfrm>
              <a:off x="4250808" y="5103753"/>
              <a:ext cx="452680" cy="446835"/>
            </a:xfrm>
            <a:custGeom>
              <a:avLst/>
              <a:gdLst>
                <a:gd name="connsiteX0" fmla="*/ 68098 w 452680"/>
                <a:gd name="connsiteY0" fmla="*/ 153945 h 446835"/>
                <a:gd name="connsiteX1" fmla="*/ 148443 w 452680"/>
                <a:gd name="connsiteY1" fmla="*/ 9860 h 446835"/>
                <a:gd name="connsiteX2" fmla="*/ 167190 w 452680"/>
                <a:gd name="connsiteY2" fmla="*/ 5575 h 446835"/>
                <a:gd name="connsiteX3" fmla="*/ 168261 w 452680"/>
                <a:gd name="connsiteY3" fmla="*/ 7182 h 446835"/>
                <a:gd name="connsiteX4" fmla="*/ 208969 w 452680"/>
                <a:gd name="connsiteY4" fmla="*/ 68780 h 446835"/>
                <a:gd name="connsiteX5" fmla="*/ 214325 w 452680"/>
                <a:gd name="connsiteY5" fmla="*/ 76814 h 446835"/>
                <a:gd name="connsiteX6" fmla="*/ 233608 w 452680"/>
                <a:gd name="connsiteY6" fmla="*/ 127163 h 446835"/>
                <a:gd name="connsiteX7" fmla="*/ 220217 w 452680"/>
                <a:gd name="connsiteY7" fmla="*/ 200545 h 446835"/>
                <a:gd name="connsiteX8" fmla="*/ 230394 w 452680"/>
                <a:gd name="connsiteY8" fmla="*/ 221434 h 446835"/>
                <a:gd name="connsiteX9" fmla="*/ 261996 w 452680"/>
                <a:gd name="connsiteY9" fmla="*/ 264285 h 446835"/>
                <a:gd name="connsiteX10" fmla="*/ 263603 w 452680"/>
                <a:gd name="connsiteY10" fmla="*/ 289995 h 446835"/>
                <a:gd name="connsiteX11" fmla="*/ 297348 w 452680"/>
                <a:gd name="connsiteY11" fmla="*/ 340880 h 446835"/>
                <a:gd name="connsiteX12" fmla="*/ 440361 w 452680"/>
                <a:gd name="connsiteY12" fmla="*/ 429258 h 446835"/>
                <a:gd name="connsiteX13" fmla="*/ 452680 w 452680"/>
                <a:gd name="connsiteY13" fmla="*/ 438900 h 446835"/>
                <a:gd name="connsiteX14" fmla="*/ 182188 w 452680"/>
                <a:gd name="connsiteY14" fmla="*/ 434615 h 446835"/>
                <a:gd name="connsiteX15" fmla="*/ 144158 w 452680"/>
                <a:gd name="connsiteY15" fmla="*/ 405691 h 446835"/>
                <a:gd name="connsiteX16" fmla="*/ 20963 w 452680"/>
                <a:gd name="connsiteY16" fmla="*/ 277675 h 446835"/>
                <a:gd name="connsiteX17" fmla="*/ 13464 w 452680"/>
                <a:gd name="connsiteY17" fmla="*/ 233218 h 446835"/>
                <a:gd name="connsiteX18" fmla="*/ 68098 w 452680"/>
                <a:gd name="connsiteY18" fmla="*/ 153945 h 4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2680" h="446835">
                  <a:moveTo>
                    <a:pt x="68098" y="153945"/>
                  </a:moveTo>
                  <a:cubicBezTo>
                    <a:pt x="99701" y="108416"/>
                    <a:pt x="133981" y="64495"/>
                    <a:pt x="148443" y="9860"/>
                  </a:cubicBezTo>
                  <a:cubicBezTo>
                    <a:pt x="151657" y="-2459"/>
                    <a:pt x="158620" y="-2459"/>
                    <a:pt x="167190" y="5575"/>
                  </a:cubicBezTo>
                  <a:cubicBezTo>
                    <a:pt x="167726" y="6111"/>
                    <a:pt x="168261" y="6647"/>
                    <a:pt x="168261" y="7182"/>
                  </a:cubicBezTo>
                  <a:cubicBezTo>
                    <a:pt x="172546" y="33964"/>
                    <a:pt x="199863" y="45212"/>
                    <a:pt x="208969" y="68780"/>
                  </a:cubicBezTo>
                  <a:cubicBezTo>
                    <a:pt x="210040" y="71993"/>
                    <a:pt x="211647" y="75743"/>
                    <a:pt x="214325" y="76814"/>
                  </a:cubicBezTo>
                  <a:cubicBezTo>
                    <a:pt x="238964" y="86456"/>
                    <a:pt x="236822" y="107881"/>
                    <a:pt x="233608" y="127163"/>
                  </a:cubicBezTo>
                  <a:cubicBezTo>
                    <a:pt x="229323" y="151802"/>
                    <a:pt x="228787" y="176977"/>
                    <a:pt x="220217" y="200545"/>
                  </a:cubicBezTo>
                  <a:cubicBezTo>
                    <a:pt x="217003" y="209650"/>
                    <a:pt x="217539" y="217685"/>
                    <a:pt x="230394" y="221434"/>
                  </a:cubicBezTo>
                  <a:cubicBezTo>
                    <a:pt x="251819" y="226790"/>
                    <a:pt x="259854" y="243931"/>
                    <a:pt x="261996" y="264285"/>
                  </a:cubicBezTo>
                  <a:cubicBezTo>
                    <a:pt x="263068" y="272855"/>
                    <a:pt x="265210" y="281425"/>
                    <a:pt x="263603" y="289995"/>
                  </a:cubicBezTo>
                  <a:cubicBezTo>
                    <a:pt x="259318" y="317847"/>
                    <a:pt x="277530" y="329096"/>
                    <a:pt x="297348" y="340880"/>
                  </a:cubicBezTo>
                  <a:cubicBezTo>
                    <a:pt x="345555" y="369804"/>
                    <a:pt x="392690" y="399799"/>
                    <a:pt x="440361" y="429258"/>
                  </a:cubicBezTo>
                  <a:cubicBezTo>
                    <a:pt x="444646" y="431937"/>
                    <a:pt x="450002" y="433544"/>
                    <a:pt x="452680" y="438900"/>
                  </a:cubicBezTo>
                  <a:cubicBezTo>
                    <a:pt x="441432" y="456576"/>
                    <a:pt x="197721" y="439971"/>
                    <a:pt x="182188" y="434615"/>
                  </a:cubicBezTo>
                  <a:cubicBezTo>
                    <a:pt x="166654" y="429258"/>
                    <a:pt x="152192" y="421224"/>
                    <a:pt x="144158" y="405691"/>
                  </a:cubicBezTo>
                  <a:cubicBezTo>
                    <a:pt x="115769" y="350521"/>
                    <a:pt x="71312" y="311420"/>
                    <a:pt x="20963" y="277675"/>
                  </a:cubicBezTo>
                  <a:cubicBezTo>
                    <a:pt x="-2605" y="261606"/>
                    <a:pt x="-7961" y="260535"/>
                    <a:pt x="13464" y="233218"/>
                  </a:cubicBezTo>
                  <a:cubicBezTo>
                    <a:pt x="32211" y="208043"/>
                    <a:pt x="49351" y="180191"/>
                    <a:pt x="68098" y="153945"/>
                  </a:cubicBezTo>
                  <a:close/>
                </a:path>
              </a:pathLst>
            </a:custGeom>
            <a:solidFill>
              <a:srgbClr val="FDC383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33228073-857F-4AA4-B9A5-C9E218D95A6E}"/>
                </a:ext>
              </a:extLst>
            </p:cNvPr>
            <p:cNvSpPr/>
            <p:nvPr/>
          </p:nvSpPr>
          <p:spPr>
            <a:xfrm>
              <a:off x="4661710" y="5542653"/>
              <a:ext cx="244401" cy="105465"/>
            </a:xfrm>
            <a:custGeom>
              <a:avLst/>
              <a:gdLst>
                <a:gd name="connsiteX0" fmla="*/ 0 w 244401"/>
                <a:gd name="connsiteY0" fmla="*/ 8034 h 105465"/>
                <a:gd name="connsiteX1" fmla="*/ 41243 w 244401"/>
                <a:gd name="connsiteY1" fmla="*/ 0 h 105465"/>
                <a:gd name="connsiteX2" fmla="*/ 82487 w 244401"/>
                <a:gd name="connsiteY2" fmla="*/ 28924 h 105465"/>
                <a:gd name="connsiteX3" fmla="*/ 148905 w 244401"/>
                <a:gd name="connsiteY3" fmla="*/ 50349 h 105465"/>
                <a:gd name="connsiteX4" fmla="*/ 244247 w 244401"/>
                <a:gd name="connsiteY4" fmla="*/ 41779 h 105465"/>
                <a:gd name="connsiteX5" fmla="*/ 244247 w 244401"/>
                <a:gd name="connsiteY5" fmla="*/ 60526 h 105465"/>
                <a:gd name="connsiteX6" fmla="*/ 243712 w 244401"/>
                <a:gd name="connsiteY6" fmla="*/ 72310 h 105465"/>
                <a:gd name="connsiteX7" fmla="*/ 183185 w 244401"/>
                <a:gd name="connsiteY7" fmla="*/ 104983 h 105465"/>
                <a:gd name="connsiteX8" fmla="*/ 50349 w 244401"/>
                <a:gd name="connsiteY8" fmla="*/ 77666 h 105465"/>
                <a:gd name="connsiteX9" fmla="*/ 0 w 244401"/>
                <a:gd name="connsiteY9" fmla="*/ 8034 h 10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401" h="105465">
                  <a:moveTo>
                    <a:pt x="0" y="8034"/>
                  </a:moveTo>
                  <a:cubicBezTo>
                    <a:pt x="13391" y="4285"/>
                    <a:pt x="25175" y="5356"/>
                    <a:pt x="41243" y="0"/>
                  </a:cubicBezTo>
                  <a:cubicBezTo>
                    <a:pt x="55705" y="5892"/>
                    <a:pt x="70703" y="18211"/>
                    <a:pt x="82487" y="28924"/>
                  </a:cubicBezTo>
                  <a:cubicBezTo>
                    <a:pt x="103376" y="47135"/>
                    <a:pt x="115696" y="53027"/>
                    <a:pt x="148905" y="50349"/>
                  </a:cubicBezTo>
                  <a:cubicBezTo>
                    <a:pt x="172473" y="47671"/>
                    <a:pt x="220679" y="44457"/>
                    <a:pt x="244247" y="41779"/>
                  </a:cubicBezTo>
                  <a:cubicBezTo>
                    <a:pt x="243712" y="64811"/>
                    <a:pt x="244783" y="46064"/>
                    <a:pt x="244247" y="60526"/>
                  </a:cubicBezTo>
                  <a:cubicBezTo>
                    <a:pt x="244247" y="64276"/>
                    <a:pt x="243712" y="68561"/>
                    <a:pt x="243712" y="72310"/>
                  </a:cubicBezTo>
                  <a:cubicBezTo>
                    <a:pt x="232999" y="100162"/>
                    <a:pt x="207289" y="103912"/>
                    <a:pt x="183185" y="104983"/>
                  </a:cubicBezTo>
                  <a:cubicBezTo>
                    <a:pt x="137121" y="107126"/>
                    <a:pt x="91057" y="102841"/>
                    <a:pt x="50349" y="77666"/>
                  </a:cubicBezTo>
                  <a:cubicBezTo>
                    <a:pt x="22496" y="61597"/>
                    <a:pt x="9641" y="36958"/>
                    <a:pt x="0" y="8034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5FAAB57-75B5-4E65-8B19-031DD6B987BF}"/>
                </a:ext>
              </a:extLst>
            </p:cNvPr>
            <p:cNvSpPr/>
            <p:nvPr/>
          </p:nvSpPr>
          <p:spPr>
            <a:xfrm>
              <a:off x="5447103" y="5486257"/>
              <a:ext cx="496742" cy="509240"/>
            </a:xfrm>
            <a:custGeom>
              <a:avLst/>
              <a:gdLst>
                <a:gd name="connsiteX0" fmla="*/ 166956 w 496742"/>
                <a:gd name="connsiteY0" fmla="*/ 28008 h 509240"/>
                <a:gd name="connsiteX1" fmla="*/ 274082 w 496742"/>
                <a:gd name="connsiteY1" fmla="*/ 9797 h 509240"/>
                <a:gd name="connsiteX2" fmla="*/ 479764 w 496742"/>
                <a:gd name="connsiteY2" fmla="*/ 155 h 509240"/>
                <a:gd name="connsiteX3" fmla="*/ 496368 w 496742"/>
                <a:gd name="connsiteY3" fmla="*/ 18902 h 509240"/>
                <a:gd name="connsiteX4" fmla="*/ 464231 w 496742"/>
                <a:gd name="connsiteY4" fmla="*/ 347779 h 509240"/>
                <a:gd name="connsiteX5" fmla="*/ 448697 w 496742"/>
                <a:gd name="connsiteY5" fmla="*/ 495077 h 509240"/>
                <a:gd name="connsiteX6" fmla="*/ 436378 w 496742"/>
                <a:gd name="connsiteY6" fmla="*/ 507932 h 509240"/>
                <a:gd name="connsiteX7" fmla="*/ 222662 w 496742"/>
                <a:gd name="connsiteY7" fmla="*/ 504183 h 509240"/>
                <a:gd name="connsiteX8" fmla="*/ 105359 w 496742"/>
                <a:gd name="connsiteY8" fmla="*/ 485971 h 509240"/>
                <a:gd name="connsiteX9" fmla="*/ 7874 w 496742"/>
                <a:gd name="connsiteY9" fmla="*/ 431873 h 509240"/>
                <a:gd name="connsiteX10" fmla="*/ 375 w 496742"/>
                <a:gd name="connsiteY10" fmla="*/ 410448 h 509240"/>
                <a:gd name="connsiteX11" fmla="*/ 166956 w 496742"/>
                <a:gd name="connsiteY11" fmla="*/ 28008 h 50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6742" h="509240">
                  <a:moveTo>
                    <a:pt x="166956" y="28008"/>
                  </a:moveTo>
                  <a:cubicBezTo>
                    <a:pt x="172848" y="18902"/>
                    <a:pt x="272475" y="22651"/>
                    <a:pt x="274082" y="9797"/>
                  </a:cubicBezTo>
                  <a:cubicBezTo>
                    <a:pt x="342643" y="6583"/>
                    <a:pt x="411203" y="3904"/>
                    <a:pt x="479764" y="155"/>
                  </a:cubicBezTo>
                  <a:cubicBezTo>
                    <a:pt x="494762" y="-916"/>
                    <a:pt x="497975" y="3369"/>
                    <a:pt x="496368" y="18902"/>
                  </a:cubicBezTo>
                  <a:cubicBezTo>
                    <a:pt x="485120" y="128706"/>
                    <a:pt x="474943" y="237975"/>
                    <a:pt x="464231" y="347779"/>
                  </a:cubicBezTo>
                  <a:cubicBezTo>
                    <a:pt x="459410" y="397057"/>
                    <a:pt x="453518" y="445799"/>
                    <a:pt x="448697" y="495077"/>
                  </a:cubicBezTo>
                  <a:cubicBezTo>
                    <a:pt x="447626" y="504183"/>
                    <a:pt x="446019" y="507932"/>
                    <a:pt x="436378" y="507932"/>
                  </a:cubicBezTo>
                  <a:cubicBezTo>
                    <a:pt x="365139" y="510074"/>
                    <a:pt x="293900" y="510074"/>
                    <a:pt x="222662" y="504183"/>
                  </a:cubicBezTo>
                  <a:cubicBezTo>
                    <a:pt x="183025" y="500433"/>
                    <a:pt x="143924" y="496684"/>
                    <a:pt x="105359" y="485971"/>
                  </a:cubicBezTo>
                  <a:cubicBezTo>
                    <a:pt x="55545" y="472045"/>
                    <a:pt x="41619" y="470974"/>
                    <a:pt x="7874" y="431873"/>
                  </a:cubicBezTo>
                  <a:cubicBezTo>
                    <a:pt x="2518" y="425445"/>
                    <a:pt x="-1232" y="419553"/>
                    <a:pt x="375" y="410448"/>
                  </a:cubicBezTo>
                  <a:cubicBezTo>
                    <a:pt x="8945" y="362241"/>
                    <a:pt x="135890" y="85320"/>
                    <a:pt x="166956" y="28008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B914C39-3796-4315-AE25-76DC64B162A6}"/>
                </a:ext>
              </a:extLst>
            </p:cNvPr>
            <p:cNvSpPr/>
            <p:nvPr/>
          </p:nvSpPr>
          <p:spPr>
            <a:xfrm>
              <a:off x="5446847" y="5069439"/>
              <a:ext cx="167246" cy="266076"/>
            </a:xfrm>
            <a:custGeom>
              <a:avLst/>
              <a:gdLst>
                <a:gd name="connsiteX0" fmla="*/ 631 w 167246"/>
                <a:gd name="connsiteY0" fmla="*/ 235394 h 266076"/>
                <a:gd name="connsiteX1" fmla="*/ 20449 w 167246"/>
                <a:gd name="connsiteY1" fmla="*/ 149158 h 266076"/>
                <a:gd name="connsiteX2" fmla="*/ 47767 w 167246"/>
                <a:gd name="connsiteY2" fmla="*/ 19000 h 266076"/>
                <a:gd name="connsiteX3" fmla="*/ 97044 w 167246"/>
                <a:gd name="connsiteY3" fmla="*/ 7752 h 266076"/>
                <a:gd name="connsiteX4" fmla="*/ 153285 w 167246"/>
                <a:gd name="connsiteY4" fmla="*/ 789 h 266076"/>
                <a:gd name="connsiteX5" fmla="*/ 166141 w 167246"/>
                <a:gd name="connsiteY5" fmla="*/ 15250 h 266076"/>
                <a:gd name="connsiteX6" fmla="*/ 127040 w 167246"/>
                <a:gd name="connsiteY6" fmla="*/ 251463 h 266076"/>
                <a:gd name="connsiteX7" fmla="*/ 104543 w 167246"/>
                <a:gd name="connsiteY7" fmla="*/ 264318 h 266076"/>
                <a:gd name="connsiteX8" fmla="*/ 631 w 167246"/>
                <a:gd name="connsiteY8" fmla="*/ 235394 h 2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46" h="266076">
                  <a:moveTo>
                    <a:pt x="631" y="235394"/>
                  </a:moveTo>
                  <a:cubicBezTo>
                    <a:pt x="-3654" y="203792"/>
                    <a:pt x="15093" y="178082"/>
                    <a:pt x="20449" y="149158"/>
                  </a:cubicBezTo>
                  <a:cubicBezTo>
                    <a:pt x="28484" y="105772"/>
                    <a:pt x="48302" y="64528"/>
                    <a:pt x="47767" y="19000"/>
                  </a:cubicBezTo>
                  <a:cubicBezTo>
                    <a:pt x="61157" y="2931"/>
                    <a:pt x="80975" y="12037"/>
                    <a:pt x="97044" y="7752"/>
                  </a:cubicBezTo>
                  <a:cubicBezTo>
                    <a:pt x="115256" y="2931"/>
                    <a:pt x="135074" y="4538"/>
                    <a:pt x="153285" y="789"/>
                  </a:cubicBezTo>
                  <a:cubicBezTo>
                    <a:pt x="168819" y="-2425"/>
                    <a:pt x="168283" y="4538"/>
                    <a:pt x="166141" y="15250"/>
                  </a:cubicBezTo>
                  <a:cubicBezTo>
                    <a:pt x="152750" y="93988"/>
                    <a:pt x="139895" y="172726"/>
                    <a:pt x="127040" y="251463"/>
                  </a:cubicBezTo>
                  <a:cubicBezTo>
                    <a:pt x="124362" y="263783"/>
                    <a:pt x="120077" y="269139"/>
                    <a:pt x="104543" y="264318"/>
                  </a:cubicBezTo>
                  <a:cubicBezTo>
                    <a:pt x="70799" y="253070"/>
                    <a:pt x="35447" y="245036"/>
                    <a:pt x="631" y="235394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9505EE36-7FD4-4AED-A02B-3720C021F5AF}"/>
                </a:ext>
              </a:extLst>
            </p:cNvPr>
            <p:cNvSpPr/>
            <p:nvPr/>
          </p:nvSpPr>
          <p:spPr>
            <a:xfrm>
              <a:off x="4881006" y="5093260"/>
              <a:ext cx="616552" cy="245796"/>
            </a:xfrm>
            <a:custGeom>
              <a:avLst/>
              <a:gdLst>
                <a:gd name="connsiteX0" fmla="*/ 616287 w 616552"/>
                <a:gd name="connsiteY0" fmla="*/ 0 h 245796"/>
                <a:gd name="connsiteX1" fmla="*/ 467381 w 616552"/>
                <a:gd name="connsiteY1" fmla="*/ 5356 h 245796"/>
                <a:gd name="connsiteX2" fmla="*/ 301336 w 616552"/>
                <a:gd name="connsiteY2" fmla="*/ 8570 h 245796"/>
                <a:gd name="connsiteX3" fmla="*/ 8347 w 616552"/>
                <a:gd name="connsiteY3" fmla="*/ 158546 h 245796"/>
                <a:gd name="connsiteX4" fmla="*/ 1919 w 616552"/>
                <a:gd name="connsiteY4" fmla="*/ 185864 h 245796"/>
                <a:gd name="connsiteX5" fmla="*/ 89227 w 616552"/>
                <a:gd name="connsiteY5" fmla="*/ 219073 h 245796"/>
                <a:gd name="connsiteX6" fmla="*/ 222599 w 616552"/>
                <a:gd name="connsiteY6" fmla="*/ 165510 h 245796"/>
                <a:gd name="connsiteX7" fmla="*/ 299194 w 616552"/>
                <a:gd name="connsiteY7" fmla="*/ 156939 h 245796"/>
                <a:gd name="connsiteX8" fmla="*/ 223134 w 616552"/>
                <a:gd name="connsiteY8" fmla="*/ 191755 h 245796"/>
                <a:gd name="connsiteX9" fmla="*/ 178141 w 616552"/>
                <a:gd name="connsiteY9" fmla="*/ 206217 h 245796"/>
                <a:gd name="connsiteX10" fmla="*/ 160466 w 616552"/>
                <a:gd name="connsiteY10" fmla="*/ 224964 h 245796"/>
                <a:gd name="connsiteX11" fmla="*/ 181891 w 616552"/>
                <a:gd name="connsiteY11" fmla="*/ 244783 h 245796"/>
                <a:gd name="connsiteX12" fmla="*/ 199567 w 616552"/>
                <a:gd name="connsiteY12" fmla="*/ 244783 h 245796"/>
                <a:gd name="connsiteX13" fmla="*/ 285267 w 616552"/>
                <a:gd name="connsiteY13" fmla="*/ 230856 h 245796"/>
                <a:gd name="connsiteX14" fmla="*/ 572365 w 616552"/>
                <a:gd name="connsiteY14" fmla="*/ 202468 h 245796"/>
                <a:gd name="connsiteX15" fmla="*/ 572365 w 616552"/>
                <a:gd name="connsiteY15" fmla="*/ 202468 h 245796"/>
                <a:gd name="connsiteX16" fmla="*/ 616287 w 616552"/>
                <a:gd name="connsiteY16" fmla="*/ 0 h 24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6552" h="245796">
                  <a:moveTo>
                    <a:pt x="616287" y="0"/>
                  </a:moveTo>
                  <a:cubicBezTo>
                    <a:pt x="572901" y="0"/>
                    <a:pt x="511303" y="4821"/>
                    <a:pt x="467381" y="5356"/>
                  </a:cubicBezTo>
                  <a:cubicBezTo>
                    <a:pt x="412212" y="7499"/>
                    <a:pt x="356506" y="7499"/>
                    <a:pt x="301336" y="8570"/>
                  </a:cubicBezTo>
                  <a:cubicBezTo>
                    <a:pt x="178677" y="11784"/>
                    <a:pt x="90834" y="78738"/>
                    <a:pt x="8347" y="158546"/>
                  </a:cubicBezTo>
                  <a:cubicBezTo>
                    <a:pt x="848" y="166045"/>
                    <a:pt x="-2366" y="175151"/>
                    <a:pt x="1919" y="185864"/>
                  </a:cubicBezTo>
                  <a:cubicBezTo>
                    <a:pt x="16381" y="222822"/>
                    <a:pt x="53340" y="236748"/>
                    <a:pt x="89227" y="219073"/>
                  </a:cubicBezTo>
                  <a:cubicBezTo>
                    <a:pt x="132613" y="198183"/>
                    <a:pt x="173856" y="172473"/>
                    <a:pt x="222599" y="165510"/>
                  </a:cubicBezTo>
                  <a:cubicBezTo>
                    <a:pt x="246166" y="162296"/>
                    <a:pt x="268663" y="153190"/>
                    <a:pt x="299194" y="156939"/>
                  </a:cubicBezTo>
                  <a:cubicBezTo>
                    <a:pt x="271877" y="174080"/>
                    <a:pt x="247238" y="182650"/>
                    <a:pt x="223134" y="191755"/>
                  </a:cubicBezTo>
                  <a:cubicBezTo>
                    <a:pt x="208137" y="197112"/>
                    <a:pt x="192603" y="200861"/>
                    <a:pt x="178141" y="206217"/>
                  </a:cubicBezTo>
                  <a:cubicBezTo>
                    <a:pt x="169571" y="209431"/>
                    <a:pt x="159930" y="214252"/>
                    <a:pt x="160466" y="224964"/>
                  </a:cubicBezTo>
                  <a:cubicBezTo>
                    <a:pt x="161001" y="237820"/>
                    <a:pt x="171178" y="242105"/>
                    <a:pt x="181891" y="244783"/>
                  </a:cubicBezTo>
                  <a:cubicBezTo>
                    <a:pt x="187783" y="246390"/>
                    <a:pt x="193675" y="245854"/>
                    <a:pt x="199567" y="244783"/>
                  </a:cubicBezTo>
                  <a:cubicBezTo>
                    <a:pt x="227955" y="239962"/>
                    <a:pt x="256343" y="234070"/>
                    <a:pt x="285267" y="230856"/>
                  </a:cubicBezTo>
                  <a:cubicBezTo>
                    <a:pt x="376860" y="221751"/>
                    <a:pt x="561117" y="189613"/>
                    <a:pt x="572365" y="202468"/>
                  </a:cubicBezTo>
                  <a:cubicBezTo>
                    <a:pt x="572365" y="202468"/>
                    <a:pt x="572365" y="202468"/>
                    <a:pt x="572365" y="202468"/>
                  </a:cubicBezTo>
                  <a:cubicBezTo>
                    <a:pt x="583077" y="136586"/>
                    <a:pt x="620036" y="57312"/>
                    <a:pt x="616287" y="0"/>
                  </a:cubicBezTo>
                  <a:close/>
                </a:path>
              </a:pathLst>
            </a:custGeom>
            <a:solidFill>
              <a:srgbClr val="FDC4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직사각형 5">
            <a:extLst>
              <a:ext uri="{FF2B5EF4-FFF2-40B4-BE49-F238E27FC236}">
                <a16:creationId xmlns:a16="http://schemas.microsoft.com/office/drawing/2014/main" xmlns="" id="{62FCDA44-6A11-4862-AC43-2EE435C27F3A}"/>
              </a:ext>
            </a:extLst>
          </p:cNvPr>
          <p:cNvSpPr/>
          <p:nvPr/>
        </p:nvSpPr>
        <p:spPr>
          <a:xfrm>
            <a:off x="6082326" y="551949"/>
            <a:ext cx="520796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 smtClean="0">
                <a:solidFill>
                  <a:schemeClr val="accent3"/>
                </a:solidFill>
                <a:latin typeface="+mj-lt"/>
              </a:rPr>
              <a:t>LATAR BELAKANG</a:t>
            </a:r>
            <a:endParaRPr lang="en-US" altLang="ko-KR" sz="40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직사각형 6">
            <a:extLst>
              <a:ext uri="{FF2B5EF4-FFF2-40B4-BE49-F238E27FC236}">
                <a16:creationId xmlns:a16="http://schemas.microsoft.com/office/drawing/2014/main" xmlns="" id="{9266FBDC-2D84-4241-A1FD-123F18935DC5}"/>
              </a:ext>
            </a:extLst>
          </p:cNvPr>
          <p:cNvSpPr/>
          <p:nvPr/>
        </p:nvSpPr>
        <p:spPr>
          <a:xfrm>
            <a:off x="6328139" y="1272587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endParaRPr lang="en-US" altLang="ko-KR" sz="40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A4A66FC-E2EB-4D90-BF32-61E4AB230ECC}"/>
              </a:ext>
            </a:extLst>
          </p:cNvPr>
          <p:cNvSpPr txBox="1"/>
          <p:nvPr/>
        </p:nvSpPr>
        <p:spPr>
          <a:xfrm>
            <a:off x="5939544" y="1632906"/>
            <a:ext cx="54935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PANDEMI </a:t>
            </a:r>
            <a:r>
              <a:rPr lang="en-US" sz="1600" dirty="0" err="1"/>
              <a:t>Covid</a:t>
            </a:r>
            <a:r>
              <a:rPr lang="en-US" sz="1600" dirty="0"/>
              <a:t> 19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pandemi</a:t>
            </a:r>
            <a:r>
              <a:rPr lang="en-US" sz="1600" dirty="0"/>
              <a:t> global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menuntut</a:t>
            </a:r>
            <a:r>
              <a:rPr lang="en-US" sz="1600" dirty="0"/>
              <a:t> </a:t>
            </a:r>
            <a:r>
              <a:rPr lang="en-US" sz="1600" dirty="0" err="1"/>
              <a:t>pemerintah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Kementerian</a:t>
            </a:r>
            <a:r>
              <a:rPr lang="en-US" sz="1600" dirty="0"/>
              <a:t> </a:t>
            </a:r>
            <a:r>
              <a:rPr lang="en-US" sz="1600" dirty="0" err="1"/>
              <a:t>Pendidikan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Kebudayaan</a:t>
            </a:r>
            <a:r>
              <a:rPr lang="en-US" sz="1600" dirty="0"/>
              <a:t> (</a:t>
            </a:r>
            <a:r>
              <a:rPr lang="en-US" sz="1600" dirty="0" err="1"/>
              <a:t>Kemendikbud</a:t>
            </a:r>
            <a:r>
              <a:rPr lang="en-US" sz="1600" dirty="0"/>
              <a:t>)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adanya</a:t>
            </a:r>
            <a:r>
              <a:rPr lang="en-US" sz="1600" dirty="0"/>
              <a:t> </a:t>
            </a:r>
            <a:r>
              <a:rPr lang="en-US" sz="1600" dirty="0" err="1"/>
              <a:t>Surat</a:t>
            </a:r>
            <a:r>
              <a:rPr lang="en-US" sz="1600" dirty="0"/>
              <a:t> </a:t>
            </a:r>
            <a:r>
              <a:rPr lang="en-US" sz="1600" dirty="0" err="1"/>
              <a:t>Edaran</a:t>
            </a:r>
            <a:r>
              <a:rPr lang="en-US" sz="1600" dirty="0"/>
              <a:t> </a:t>
            </a:r>
            <a:r>
              <a:rPr lang="en-US" sz="1600" dirty="0" err="1"/>
              <a:t>nomor</a:t>
            </a:r>
            <a:r>
              <a:rPr lang="en-US" sz="1600" dirty="0"/>
              <a:t> 36962/MPK.A/HK/2020 </a:t>
            </a:r>
            <a:r>
              <a:rPr lang="en-US" sz="1600" dirty="0" err="1"/>
              <a:t>Perihal</a:t>
            </a:r>
            <a:r>
              <a:rPr lang="en-US" sz="1600" dirty="0"/>
              <a:t> </a:t>
            </a:r>
            <a:r>
              <a:rPr lang="en-US" sz="1600" dirty="0" err="1"/>
              <a:t>pembelajaran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daring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bekerja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rumah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rangka</a:t>
            </a:r>
            <a:r>
              <a:rPr lang="en-US" sz="1600" dirty="0"/>
              <a:t> </a:t>
            </a:r>
            <a:r>
              <a:rPr lang="en-US" sz="1600" dirty="0" err="1"/>
              <a:t>pencegahan</a:t>
            </a:r>
            <a:r>
              <a:rPr lang="en-US" sz="1600" dirty="0"/>
              <a:t> COVID 19 </a:t>
            </a:r>
            <a:r>
              <a:rPr lang="en-US" sz="1600" dirty="0" err="1"/>
              <a:t>bagi</a:t>
            </a:r>
            <a:r>
              <a:rPr lang="en-US" sz="1600" dirty="0"/>
              <a:t> guru/</a:t>
            </a:r>
            <a:r>
              <a:rPr lang="en-US" sz="1600" dirty="0" err="1"/>
              <a:t>dosen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bagi</a:t>
            </a:r>
            <a:r>
              <a:rPr lang="en-US" sz="1600" dirty="0"/>
              <a:t> </a:t>
            </a:r>
            <a:r>
              <a:rPr lang="en-US" sz="1600" dirty="0" err="1"/>
              <a:t>pesesrta</a:t>
            </a:r>
            <a:r>
              <a:rPr lang="en-US" sz="1600" dirty="0"/>
              <a:t> </a:t>
            </a:r>
            <a:r>
              <a:rPr lang="en-US" sz="1600" dirty="0" err="1"/>
              <a:t>didik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jenjang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smtClean="0"/>
              <a:t>di </a:t>
            </a:r>
            <a:r>
              <a:rPr lang="en-US" sz="1600" dirty="0" err="1"/>
              <a:t>seluruh</a:t>
            </a:r>
            <a:r>
              <a:rPr lang="en-US" sz="1600" dirty="0"/>
              <a:t> Indonesia.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langsung</a:t>
            </a:r>
            <a:r>
              <a:rPr lang="en-US" sz="1600" dirty="0"/>
              <a:t> </a:t>
            </a:r>
            <a:r>
              <a:rPr lang="en-US" sz="1600" dirty="0" err="1"/>
              <a:t>sekolah</a:t>
            </a:r>
            <a:r>
              <a:rPr lang="en-US" sz="1600" dirty="0"/>
              <a:t>/</a:t>
            </a:r>
            <a:r>
              <a:rPr lang="en-US" sz="1600" dirty="0" err="1"/>
              <a:t>kampus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singkat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memikirkan</a:t>
            </a:r>
            <a:r>
              <a:rPr lang="en-US" sz="1600" dirty="0"/>
              <a:t> </a:t>
            </a:r>
            <a:r>
              <a:rPr lang="en-US" sz="1600" dirty="0" err="1"/>
              <a:t>strategi</a:t>
            </a:r>
            <a:r>
              <a:rPr lang="en-US" sz="1600" dirty="0"/>
              <a:t> </a:t>
            </a:r>
            <a:r>
              <a:rPr lang="en-US" sz="1600" dirty="0" err="1"/>
              <a:t>pembelajaran</a:t>
            </a:r>
            <a:r>
              <a:rPr lang="en-US" sz="1600" dirty="0"/>
              <a:t> </a:t>
            </a:r>
            <a:r>
              <a:rPr lang="en-US" sz="1600" dirty="0" err="1"/>
              <a:t>jarak</a:t>
            </a:r>
            <a:r>
              <a:rPr lang="en-US" sz="1600" dirty="0"/>
              <a:t> </a:t>
            </a:r>
            <a:r>
              <a:rPr lang="en-US" sz="1600" dirty="0" err="1"/>
              <a:t>jauh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kompetensi</a:t>
            </a:r>
            <a:r>
              <a:rPr lang="en-US" sz="1600" dirty="0"/>
              <a:t> yang </a:t>
            </a:r>
            <a:r>
              <a:rPr lang="en-US" sz="1600" dirty="0" err="1"/>
              <a:t>dimiliki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sekolah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 </a:t>
            </a:r>
            <a:r>
              <a:rPr lang="en-US" sz="1600" dirty="0" err="1"/>
              <a:t>unsur</a:t>
            </a:r>
            <a:r>
              <a:rPr lang="en-US" sz="1600" dirty="0"/>
              <a:t> </a:t>
            </a:r>
            <a:r>
              <a:rPr lang="en-US" sz="1600" dirty="0" err="1"/>
              <a:t>kompetensi</a:t>
            </a:r>
            <a:r>
              <a:rPr lang="en-US" sz="1600" dirty="0"/>
              <a:t> guru, </a:t>
            </a:r>
            <a:r>
              <a:rPr lang="en-US" sz="1600" dirty="0" err="1"/>
              <a:t>siswa</a:t>
            </a:r>
            <a:r>
              <a:rPr lang="en-US" sz="1600" dirty="0"/>
              <a:t>, </a:t>
            </a:r>
            <a:r>
              <a:rPr lang="en-US" sz="1600" dirty="0" err="1"/>
              <a:t>orangtua</a:t>
            </a:r>
            <a:r>
              <a:rPr lang="en-US" sz="1600" dirty="0"/>
              <a:t>, </a:t>
            </a:r>
            <a:r>
              <a:rPr lang="en-US" sz="1600" dirty="0" err="1"/>
              <a:t>maupun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sarana</a:t>
            </a:r>
            <a:r>
              <a:rPr lang="en-US" sz="1600" dirty="0"/>
              <a:t> yang </a:t>
            </a:r>
            <a:r>
              <a:rPr lang="en-US" sz="1600" dirty="0" err="1"/>
              <a:t>dimiliki</a:t>
            </a:r>
            <a:r>
              <a:rPr lang="en-US" sz="1600" dirty="0"/>
              <a:t>. </a:t>
            </a:r>
            <a:r>
              <a:rPr lang="en-US" sz="1600" dirty="0" err="1"/>
              <a:t>Bukan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sarana</a:t>
            </a:r>
            <a:r>
              <a:rPr lang="en-US" sz="1600" dirty="0"/>
              <a:t> yang </a:t>
            </a:r>
            <a:r>
              <a:rPr lang="en-US" sz="1600" dirty="0" err="1"/>
              <a:t>dibutuhkan</a:t>
            </a:r>
            <a:r>
              <a:rPr lang="en-US" sz="1600" dirty="0"/>
              <a:t> </a:t>
            </a: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pembelajaran</a:t>
            </a:r>
            <a:r>
              <a:rPr lang="en-US" sz="1600" dirty="0"/>
              <a:t> </a:t>
            </a:r>
            <a:r>
              <a:rPr lang="en-US" sz="1600" dirty="0" err="1"/>
              <a:t>jarak</a:t>
            </a:r>
            <a:r>
              <a:rPr lang="en-US" sz="1600" dirty="0"/>
              <a:t> </a:t>
            </a:r>
            <a:r>
              <a:rPr lang="en-US" sz="1600" dirty="0" err="1"/>
              <a:t>jauh</a:t>
            </a:r>
            <a:r>
              <a:rPr lang="en-US" sz="1600" dirty="0"/>
              <a:t>, </a:t>
            </a:r>
            <a:r>
              <a:rPr lang="en-US" sz="1600" dirty="0" err="1"/>
              <a:t>melainkan</a:t>
            </a:r>
            <a:r>
              <a:rPr lang="en-US" sz="1600" dirty="0"/>
              <a:t> </a:t>
            </a:r>
            <a:r>
              <a:rPr lang="en-US" sz="1600" dirty="0" err="1"/>
              <a:t>kesehatan</a:t>
            </a:r>
            <a:r>
              <a:rPr lang="en-US" sz="1600" dirty="0"/>
              <a:t> </a:t>
            </a:r>
            <a:r>
              <a:rPr lang="en-US" sz="1600" dirty="0" err="1"/>
              <a:t>anak</a:t>
            </a:r>
            <a:r>
              <a:rPr lang="en-US" sz="1600" dirty="0"/>
              <a:t> </a:t>
            </a:r>
            <a:r>
              <a:rPr lang="en-US" sz="1600" dirty="0" err="1"/>
              <a:t>didik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dipantau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keberlangsungan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kesuksesan</a:t>
            </a:r>
            <a:r>
              <a:rPr lang="en-US" sz="1600" dirty="0"/>
              <a:t> </a:t>
            </a:r>
            <a:r>
              <a:rPr lang="en-US" sz="1600" dirty="0" err="1"/>
              <a:t>pembelajaran</a:t>
            </a:r>
            <a:r>
              <a:rPr lang="en-US" sz="1600" dirty="0"/>
              <a:t> </a:t>
            </a:r>
            <a:r>
              <a:rPr lang="en-US" sz="1600" dirty="0" err="1"/>
              <a:t>jarak</a:t>
            </a:r>
            <a:r>
              <a:rPr lang="en-US" sz="1600" dirty="0"/>
              <a:t> </a:t>
            </a:r>
            <a:r>
              <a:rPr lang="en-US" sz="1600" dirty="0" err="1"/>
              <a:t>jauh</a:t>
            </a:r>
            <a:r>
              <a:rPr lang="en-US" sz="1600" dirty="0"/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7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90000"/>
                    <a:lumOff val="10000"/>
                  </a:schemeClr>
                </a:solidFill>
                <a:latin typeface="Adobe Devanagari" pitchFamily="18" charset="0"/>
                <a:cs typeface="Adobe Devanagari" pitchFamily="18" charset="0"/>
              </a:rPr>
              <a:t>Tujuan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					</a:t>
            </a:r>
            <a:r>
              <a:rPr lang="en-US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90000"/>
                    <a:lumOff val="10000"/>
                  </a:schemeClr>
                </a:solidFill>
                <a:latin typeface="Adobe Devanagari" pitchFamily="18" charset="0"/>
                <a:cs typeface="Adobe Devanagari" pitchFamily="18" charset="0"/>
              </a:rPr>
              <a:t>Manfaat</a:t>
            </a:r>
            <a:endParaRPr lang="en-US" dirty="0">
              <a:solidFill>
                <a:schemeClr val="accent6">
                  <a:lumMod val="90000"/>
                  <a:lumOff val="10000"/>
                </a:schemeClr>
              </a:solidFill>
              <a:latin typeface="Adobe Devanagari" pitchFamily="18" charset="0"/>
              <a:cs typeface="Adobe Devanagari" pitchFamily="18" charset="0"/>
            </a:endParaRPr>
          </a:p>
        </p:txBody>
      </p:sp>
      <p:sp>
        <p:nvSpPr>
          <p:cNvPr id="3" name="Right Arrow 1">
            <a:extLst>
              <a:ext uri="{FF2B5EF4-FFF2-40B4-BE49-F238E27FC236}">
                <a16:creationId xmlns:a16="http://schemas.microsoft.com/office/drawing/2014/main" xmlns="" id="{1583E3EF-AC8C-4B3B-9A5D-C3632CEC9A87}"/>
              </a:ext>
            </a:extLst>
          </p:cNvPr>
          <p:cNvSpPr/>
          <p:nvPr/>
        </p:nvSpPr>
        <p:spPr>
          <a:xfrm rot="13800000">
            <a:off x="4455814" y="2147548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5">
            <a:extLst>
              <a:ext uri="{FF2B5EF4-FFF2-40B4-BE49-F238E27FC236}">
                <a16:creationId xmlns:a16="http://schemas.microsoft.com/office/drawing/2014/main" xmlns="" id="{96EB67E0-4F0F-4181-8017-FB3C4EEF455F}"/>
              </a:ext>
            </a:extLst>
          </p:cNvPr>
          <p:cNvSpPr/>
          <p:nvPr/>
        </p:nvSpPr>
        <p:spPr>
          <a:xfrm rot="19200000">
            <a:off x="5739793" y="3134144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6">
            <a:extLst>
              <a:ext uri="{FF2B5EF4-FFF2-40B4-BE49-F238E27FC236}">
                <a16:creationId xmlns:a16="http://schemas.microsoft.com/office/drawing/2014/main" xmlns="" id="{A7BA3CE8-E2AD-4975-A836-7FDE5A5D60DC}"/>
              </a:ext>
            </a:extLst>
          </p:cNvPr>
          <p:cNvSpPr/>
          <p:nvPr/>
        </p:nvSpPr>
        <p:spPr>
          <a:xfrm rot="13800000">
            <a:off x="4455814" y="3930358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ight Arrow 7">
            <a:extLst>
              <a:ext uri="{FF2B5EF4-FFF2-40B4-BE49-F238E27FC236}">
                <a16:creationId xmlns:a16="http://schemas.microsoft.com/office/drawing/2014/main" xmlns="" id="{B720C95D-BB22-4AAE-9E0F-4283E57E0637}"/>
              </a:ext>
            </a:extLst>
          </p:cNvPr>
          <p:cNvSpPr/>
          <p:nvPr/>
        </p:nvSpPr>
        <p:spPr>
          <a:xfrm rot="19200000">
            <a:off x="5739793" y="4894136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D3357B7-0A98-4EBA-87A9-5C6A8C9B4F85}"/>
              </a:ext>
            </a:extLst>
          </p:cNvPr>
          <p:cNvSpPr txBox="1"/>
          <p:nvPr/>
        </p:nvSpPr>
        <p:spPr>
          <a:xfrm rot="3000000">
            <a:off x="4706324" y="2552146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  <a:cs typeface="Calibri" pitchFamily="34" charset="0"/>
              </a:rPr>
              <a:t>TUJUAN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807C4D9-ED90-45C5-A609-A318AF28D68C}"/>
              </a:ext>
            </a:extLst>
          </p:cNvPr>
          <p:cNvSpPr txBox="1"/>
          <p:nvPr/>
        </p:nvSpPr>
        <p:spPr>
          <a:xfrm rot="3000000">
            <a:off x="4643042" y="4252688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  <a:cs typeface="Calibri" pitchFamily="34" charset="0"/>
              </a:rPr>
              <a:t>TUJUAN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67CD254-0134-40EA-B5FC-C502AE80D908}"/>
              </a:ext>
            </a:extLst>
          </p:cNvPr>
          <p:cNvSpPr txBox="1"/>
          <p:nvPr/>
        </p:nvSpPr>
        <p:spPr>
          <a:xfrm rot="19200000">
            <a:off x="5990303" y="3487431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cs typeface="Calibri" pitchFamily="34" charset="0"/>
              </a:rPr>
              <a:t>MANFAAT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5B22883-D3BA-4B15-A991-9509AE928FBA}"/>
              </a:ext>
            </a:extLst>
          </p:cNvPr>
          <p:cNvSpPr txBox="1"/>
          <p:nvPr/>
        </p:nvSpPr>
        <p:spPr>
          <a:xfrm rot="19200000">
            <a:off x="5990301" y="5316669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cs typeface="Calibri" pitchFamily="34" charset="0"/>
              </a:rPr>
              <a:t>MANFAAT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90B4C77-A65C-42F8-84F8-1050538A7343}"/>
              </a:ext>
            </a:extLst>
          </p:cNvPr>
          <p:cNvSpPr txBox="1"/>
          <p:nvPr/>
        </p:nvSpPr>
        <p:spPr>
          <a:xfrm>
            <a:off x="8246674" y="3162232"/>
            <a:ext cx="32611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/>
              <a:t>Mempermudah</a:t>
            </a:r>
            <a:r>
              <a:rPr lang="en-US" sz="1200" dirty="0"/>
              <a:t> unit </a:t>
            </a:r>
            <a:r>
              <a:rPr lang="en-US" sz="1200" dirty="0" err="1"/>
              <a:t>keasramaan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memantau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kondisi</a:t>
            </a:r>
            <a:r>
              <a:rPr lang="en-US" sz="1200" dirty="0"/>
              <a:t> </a:t>
            </a:r>
            <a:r>
              <a:rPr lang="en-US" sz="1200" dirty="0" err="1"/>
              <a:t>mahasiswa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Mempermudah</a:t>
            </a:r>
            <a:r>
              <a:rPr lang="en-US" sz="1200" dirty="0"/>
              <a:t> </a:t>
            </a:r>
            <a:r>
              <a:rPr lang="en-US" sz="1200" dirty="0" err="1"/>
              <a:t>mahasiswa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proses </a:t>
            </a:r>
            <a:r>
              <a:rPr lang="en-US" sz="1200" dirty="0" err="1"/>
              <a:t>pemantauan</a:t>
            </a:r>
            <a:r>
              <a:rPr lang="en-US" sz="1200" dirty="0"/>
              <a:t> </a:t>
            </a:r>
            <a:r>
              <a:rPr lang="en-US" sz="1200" dirty="0" err="1"/>
              <a:t>bersama</a:t>
            </a:r>
            <a:r>
              <a:rPr lang="en-US" sz="1200" dirty="0"/>
              <a:t> unit </a:t>
            </a:r>
            <a:r>
              <a:rPr lang="en-US" sz="1200" dirty="0" err="1"/>
              <a:t>keasramaan</a:t>
            </a:r>
            <a:r>
              <a:rPr lang="en-US" sz="1200" dirty="0"/>
              <a:t>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mengganggu</a:t>
            </a:r>
            <a:r>
              <a:rPr lang="en-US" sz="1200" dirty="0"/>
              <a:t> </a:t>
            </a:r>
            <a:r>
              <a:rPr lang="en-US" sz="1200" dirty="0" err="1"/>
              <a:t>perkuliahan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Membantu</a:t>
            </a:r>
            <a:r>
              <a:rPr lang="en-US" sz="1200" dirty="0"/>
              <a:t> </a:t>
            </a:r>
            <a:r>
              <a:rPr lang="en-US" sz="1200" dirty="0" err="1"/>
              <a:t>mahasiswa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upaya</a:t>
            </a:r>
            <a:r>
              <a:rPr lang="en-US" sz="1200" dirty="0"/>
              <a:t> </a:t>
            </a:r>
            <a:r>
              <a:rPr lang="en-US" sz="1200" dirty="0" err="1"/>
              <a:t>menjaga</a:t>
            </a:r>
            <a:r>
              <a:rPr lang="en-US" sz="1200" dirty="0"/>
              <a:t> </a:t>
            </a:r>
            <a:r>
              <a:rPr lang="en-US" sz="1200" dirty="0" err="1"/>
              <a:t>kesehatannya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cara</a:t>
            </a:r>
            <a:r>
              <a:rPr lang="en-US" sz="1200" dirty="0"/>
              <a:t> </a:t>
            </a:r>
            <a:r>
              <a:rPr lang="en-US" sz="1200" dirty="0" err="1"/>
              <a:t>memberikan</a:t>
            </a:r>
            <a:r>
              <a:rPr lang="en-US" sz="1200" dirty="0"/>
              <a:t> </a:t>
            </a:r>
            <a:r>
              <a:rPr lang="en-US" sz="1200" dirty="0" err="1"/>
              <a:t>artikel-artikel</a:t>
            </a:r>
            <a:r>
              <a:rPr lang="en-US" sz="1200" dirty="0"/>
              <a:t> </a:t>
            </a:r>
            <a:r>
              <a:rPr lang="en-US" sz="1200" dirty="0" err="1"/>
              <a:t>kesehatan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Mahasiswa</a:t>
            </a:r>
            <a:r>
              <a:rPr lang="en-US" sz="1200" dirty="0"/>
              <a:t> </a:t>
            </a:r>
            <a:r>
              <a:rPr lang="en-US" sz="1200" dirty="0" err="1"/>
              <a:t>mendapatkan</a:t>
            </a:r>
            <a:r>
              <a:rPr lang="en-US" sz="1200" dirty="0"/>
              <a:t> feedback </a:t>
            </a:r>
            <a:r>
              <a:rPr lang="en-US" sz="1200" dirty="0" err="1"/>
              <a:t>langsung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unit </a:t>
            </a:r>
            <a:r>
              <a:rPr lang="en-US" sz="1200" dirty="0" err="1"/>
              <a:t>keasramaan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menjaga</a:t>
            </a:r>
            <a:r>
              <a:rPr lang="en-US" sz="1200" dirty="0"/>
              <a:t> </a:t>
            </a:r>
            <a:r>
              <a:rPr lang="en-US" sz="1200" dirty="0" err="1"/>
              <a:t>kesehatan</a:t>
            </a:r>
            <a:r>
              <a:rPr lang="en-US" sz="1200" dirty="0"/>
              <a:t>/stamina </a:t>
            </a:r>
            <a:r>
              <a:rPr lang="en-US" sz="1200" dirty="0" err="1"/>
              <a:t>tubuh</a:t>
            </a:r>
            <a:r>
              <a:rPr lang="en-US" sz="1200" dirty="0"/>
              <a:t> di </a:t>
            </a:r>
            <a:r>
              <a:rPr lang="en-US" sz="1200" dirty="0" err="1"/>
              <a:t>masa</a:t>
            </a:r>
            <a:r>
              <a:rPr lang="en-US" sz="1200" dirty="0"/>
              <a:t> pandemic </a:t>
            </a:r>
            <a:r>
              <a:rPr lang="en-US" sz="1200" dirty="0" err="1"/>
              <a:t>ini</a:t>
            </a:r>
            <a:r>
              <a:rPr lang="en-US" sz="1200" dirty="0"/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DB4274E-8747-4CA1-B488-FE7A14D0AEF8}"/>
              </a:ext>
            </a:extLst>
          </p:cNvPr>
          <p:cNvSpPr txBox="1"/>
          <p:nvPr/>
        </p:nvSpPr>
        <p:spPr>
          <a:xfrm>
            <a:off x="919604" y="1696983"/>
            <a:ext cx="32543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lunak</a:t>
            </a:r>
            <a:r>
              <a:rPr lang="en-US" sz="1200" dirty="0"/>
              <a:t> yang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fungsi</a:t>
            </a:r>
            <a:r>
              <a:rPr lang="en-US" sz="1200" dirty="0"/>
              <a:t> </a:t>
            </a:r>
            <a:r>
              <a:rPr lang="en-US" sz="1200" dirty="0" err="1"/>
              <a:t>terarah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mudah</a:t>
            </a:r>
            <a:r>
              <a:rPr lang="en-US" sz="1200" dirty="0"/>
              <a:t> </a:t>
            </a:r>
            <a:r>
              <a:rPr lang="en-US" sz="1200" dirty="0" err="1" smtClean="0"/>
              <a:t>digunakan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lunak</a:t>
            </a:r>
            <a:r>
              <a:rPr lang="en-US" sz="1200" dirty="0"/>
              <a:t> yang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memantau</a:t>
            </a:r>
            <a:r>
              <a:rPr lang="en-US" sz="1200" dirty="0"/>
              <a:t> </a:t>
            </a:r>
            <a:r>
              <a:rPr lang="en-US" sz="1200" dirty="0" err="1"/>
              <a:t>kondisi</a:t>
            </a:r>
            <a:r>
              <a:rPr lang="en-US" sz="1200" dirty="0"/>
              <a:t> </a:t>
            </a:r>
            <a:r>
              <a:rPr lang="en-US" sz="1200" dirty="0" err="1"/>
              <a:t>kesehatan</a:t>
            </a:r>
            <a:r>
              <a:rPr lang="en-US" sz="1200" dirty="0"/>
              <a:t> </a:t>
            </a:r>
            <a:r>
              <a:rPr lang="en-US" sz="1200" dirty="0" err="1"/>
              <a:t>mahasiswa</a:t>
            </a:r>
            <a:r>
              <a:rPr lang="en-US" sz="1200" dirty="0"/>
              <a:t> </a:t>
            </a:r>
            <a:r>
              <a:rPr lang="en-US" sz="1200" dirty="0" err="1"/>
              <a:t>melalui</a:t>
            </a:r>
            <a:r>
              <a:rPr lang="en-US" sz="1200" dirty="0"/>
              <a:t> </a:t>
            </a:r>
            <a:r>
              <a:rPr lang="en-US" sz="1200" dirty="0" err="1"/>
              <a:t>pengisian</a:t>
            </a:r>
            <a:r>
              <a:rPr lang="en-US" sz="1200" dirty="0"/>
              <a:t> form </a:t>
            </a:r>
            <a:r>
              <a:rPr lang="en-US" sz="1200" dirty="0" err="1"/>
              <a:t>kesehatan</a:t>
            </a:r>
            <a:r>
              <a:rPr lang="en-US" sz="1200" dirty="0"/>
              <a:t> yang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rutin</a:t>
            </a:r>
            <a:r>
              <a:rPr lang="en-US" sz="1200" dirty="0"/>
              <a:t> </a:t>
            </a:r>
            <a:r>
              <a:rPr lang="en-US" sz="1200" dirty="0" err="1"/>
              <a:t>sekali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minggu</a:t>
            </a:r>
            <a:r>
              <a:rPr lang="en-US" sz="1200" dirty="0"/>
              <a:t>. 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lunak</a:t>
            </a:r>
            <a:r>
              <a:rPr lang="en-US" sz="1200" dirty="0"/>
              <a:t> yang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otomatis</a:t>
            </a:r>
            <a:r>
              <a:rPr lang="en-US" sz="1200" dirty="0"/>
              <a:t> </a:t>
            </a:r>
            <a:r>
              <a:rPr lang="en-US" sz="1200" dirty="0" err="1"/>
              <a:t>memberikan</a:t>
            </a:r>
            <a:r>
              <a:rPr lang="en-US" sz="1200" dirty="0"/>
              <a:t> </a:t>
            </a:r>
            <a:r>
              <a:rPr lang="en-US" sz="1200" dirty="0" err="1"/>
              <a:t>notifikasi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pengisian</a:t>
            </a:r>
            <a:r>
              <a:rPr lang="en-US" sz="1200" dirty="0"/>
              <a:t> form</a:t>
            </a:r>
            <a:r>
              <a:rPr lang="en-US" sz="1200" dirty="0" smtClean="0"/>
              <a:t>.</a:t>
            </a:r>
          </a:p>
          <a:p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lunak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memberikan</a:t>
            </a:r>
            <a:r>
              <a:rPr lang="en-US" sz="1200" dirty="0"/>
              <a:t> feedback </a:t>
            </a:r>
            <a:r>
              <a:rPr lang="en-US" sz="1200" dirty="0" err="1"/>
              <a:t>berupa</a:t>
            </a:r>
            <a:r>
              <a:rPr lang="en-US" sz="1200" dirty="0"/>
              <a:t> </a:t>
            </a:r>
            <a:r>
              <a:rPr lang="en-US" sz="1200" dirty="0" err="1"/>
              <a:t>anjuran</a:t>
            </a:r>
            <a:r>
              <a:rPr lang="en-US" sz="1200" dirty="0"/>
              <a:t> </a:t>
            </a:r>
            <a:r>
              <a:rPr lang="en-US" sz="1200" dirty="0" err="1"/>
              <a:t>kepada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mahasiswa</a:t>
            </a:r>
            <a:r>
              <a:rPr lang="en-US" sz="1200" dirty="0"/>
              <a:t> </a:t>
            </a:r>
            <a:r>
              <a:rPr lang="en-US" sz="1200" dirty="0" err="1"/>
              <a:t>seusai</a:t>
            </a:r>
            <a:r>
              <a:rPr lang="en-US" sz="1200" dirty="0"/>
              <a:t> </a:t>
            </a:r>
            <a:r>
              <a:rPr lang="en-US" sz="1200" dirty="0" err="1"/>
              <a:t>mengisi</a:t>
            </a:r>
            <a:r>
              <a:rPr lang="en-US" sz="1200" dirty="0"/>
              <a:t> form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lunak</a:t>
            </a:r>
            <a:r>
              <a:rPr lang="en-US" sz="1200" dirty="0"/>
              <a:t> yang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menyajikan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(</a:t>
            </a:r>
            <a:r>
              <a:rPr lang="en-US" sz="1200" dirty="0" err="1"/>
              <a:t>artikel</a:t>
            </a:r>
            <a:r>
              <a:rPr lang="en-US" sz="1200" dirty="0"/>
              <a:t>) </a:t>
            </a:r>
            <a:r>
              <a:rPr lang="en-US" sz="1200" dirty="0" err="1"/>
              <a:t>seputar</a:t>
            </a:r>
            <a:r>
              <a:rPr lang="en-US" sz="1200" dirty="0"/>
              <a:t> </a:t>
            </a:r>
            <a:r>
              <a:rPr lang="en-US" sz="1200" dirty="0" err="1"/>
              <a:t>kesehatan</a:t>
            </a:r>
            <a:r>
              <a:rPr lang="en-US" sz="1200" dirty="0"/>
              <a:t> agar </a:t>
            </a:r>
            <a:r>
              <a:rPr lang="en-US" sz="1200" dirty="0" err="1"/>
              <a:t>mahasiswa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menjaga</a:t>
            </a:r>
            <a:r>
              <a:rPr lang="en-US" sz="1200" dirty="0"/>
              <a:t> </a:t>
            </a:r>
            <a:r>
              <a:rPr lang="en-US" sz="1200" dirty="0" err="1"/>
              <a:t>kesehatan</a:t>
            </a:r>
            <a:r>
              <a:rPr lang="en-US" sz="1200" dirty="0"/>
              <a:t> di </a:t>
            </a:r>
            <a:r>
              <a:rPr lang="en-US" sz="1200" dirty="0" err="1"/>
              <a:t>masa</a:t>
            </a:r>
            <a:r>
              <a:rPr lang="en-US" sz="1200" dirty="0"/>
              <a:t> </a:t>
            </a:r>
            <a:r>
              <a:rPr lang="en-US" sz="1200" dirty="0" err="1"/>
              <a:t>pandemi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agar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mengganggu</a:t>
            </a:r>
            <a:r>
              <a:rPr lang="en-US" sz="1200" dirty="0"/>
              <a:t> </a:t>
            </a:r>
            <a:r>
              <a:rPr lang="en-US" sz="1200" dirty="0" err="1"/>
              <a:t>perkuliahan</a:t>
            </a:r>
            <a:r>
              <a:rPr lang="en-US" sz="1200" dirty="0"/>
              <a:t>.</a:t>
            </a:r>
            <a:endParaRPr lang="en-US" sz="1200" dirty="0" smtClean="0"/>
          </a:p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xmlns="" id="{BBB31939-8DCD-4BD3-A91A-B0CBE60D134F}"/>
              </a:ext>
            </a:extLst>
          </p:cNvPr>
          <p:cNvSpPr>
            <a:spLocks noChangeAspect="1"/>
          </p:cNvSpPr>
          <p:nvPr/>
        </p:nvSpPr>
        <p:spPr>
          <a:xfrm rot="9900000">
            <a:off x="7665419" y="3259477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Donut 24">
            <a:extLst>
              <a:ext uri="{FF2B5EF4-FFF2-40B4-BE49-F238E27FC236}">
                <a16:creationId xmlns:a16="http://schemas.microsoft.com/office/drawing/2014/main" xmlns="" id="{6C3DE001-20BB-47F3-AB78-C1F5AE68864B}"/>
              </a:ext>
            </a:extLst>
          </p:cNvPr>
          <p:cNvSpPr/>
          <p:nvPr/>
        </p:nvSpPr>
        <p:spPr>
          <a:xfrm>
            <a:off x="4173938" y="2144097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22D9E70-2071-40ED-8EFA-16C8CF50173E}"/>
              </a:ext>
            </a:extLst>
          </p:cNvPr>
          <p:cNvSpPr/>
          <p:nvPr/>
        </p:nvSpPr>
        <p:spPr>
          <a:xfrm>
            <a:off x="523604" y="1724925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xmlns="" id="{62D64979-8719-4322-A969-75D9C7A924C4}"/>
              </a:ext>
            </a:extLst>
          </p:cNvPr>
          <p:cNvSpPr txBox="1">
            <a:spLocks/>
          </p:cNvSpPr>
          <p:nvPr/>
        </p:nvSpPr>
        <p:spPr>
          <a:xfrm>
            <a:off x="4581231" y="1997867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922D9E70-2071-40ED-8EFA-16C8CF50173E}"/>
              </a:ext>
            </a:extLst>
          </p:cNvPr>
          <p:cNvSpPr/>
          <p:nvPr/>
        </p:nvSpPr>
        <p:spPr>
          <a:xfrm>
            <a:off x="523604" y="2538900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922D9E70-2071-40ED-8EFA-16C8CF50173E}"/>
              </a:ext>
            </a:extLst>
          </p:cNvPr>
          <p:cNvSpPr/>
          <p:nvPr/>
        </p:nvSpPr>
        <p:spPr>
          <a:xfrm>
            <a:off x="532053" y="3920394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22D9E70-2071-40ED-8EFA-16C8CF50173E}"/>
              </a:ext>
            </a:extLst>
          </p:cNvPr>
          <p:cNvSpPr/>
          <p:nvPr/>
        </p:nvSpPr>
        <p:spPr>
          <a:xfrm>
            <a:off x="532053" y="5702037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5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9A7298-5138-442D-B037-15F5C517ADBA}"/>
              </a:ext>
            </a:extLst>
          </p:cNvPr>
          <p:cNvSpPr txBox="1"/>
          <p:nvPr/>
        </p:nvSpPr>
        <p:spPr>
          <a:xfrm>
            <a:off x="459648" y="5796286"/>
            <a:ext cx="2958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7A644B0-CB8B-4A82-B024-FB9F1A310958}"/>
              </a:ext>
            </a:extLst>
          </p:cNvPr>
          <p:cNvSpPr txBox="1"/>
          <p:nvPr/>
        </p:nvSpPr>
        <p:spPr>
          <a:xfrm>
            <a:off x="307679" y="202664"/>
            <a:ext cx="2958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  <a:cs typeface="Arial" pitchFamily="34" charset="0"/>
              </a:rPr>
              <a:t>Current System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7A644B0-CB8B-4A82-B024-FB9F1A310958}"/>
              </a:ext>
            </a:extLst>
          </p:cNvPr>
          <p:cNvSpPr txBox="1"/>
          <p:nvPr/>
        </p:nvSpPr>
        <p:spPr>
          <a:xfrm>
            <a:off x="459648" y="709210"/>
            <a:ext cx="2958200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/>
              <a:t>Current system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yang </a:t>
            </a:r>
            <a:r>
              <a:rPr lang="en-US" sz="1400" dirty="0" err="1"/>
              <a:t>sedang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endParaRPr lang="ko-KR" altLang="en-US" sz="1400" dirty="0">
              <a:solidFill>
                <a:schemeClr val="accent6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5314274" y="202664"/>
            <a:ext cx="5542616" cy="665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9A7298-5138-442D-B037-15F5C517ADBA}"/>
              </a:ext>
            </a:extLst>
          </p:cNvPr>
          <p:cNvSpPr txBox="1"/>
          <p:nvPr/>
        </p:nvSpPr>
        <p:spPr>
          <a:xfrm>
            <a:off x="459648" y="5796286"/>
            <a:ext cx="2958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7A644B0-CB8B-4A82-B024-FB9F1A310958}"/>
              </a:ext>
            </a:extLst>
          </p:cNvPr>
          <p:cNvSpPr txBox="1"/>
          <p:nvPr/>
        </p:nvSpPr>
        <p:spPr>
          <a:xfrm>
            <a:off x="307678" y="356552"/>
            <a:ext cx="354848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  <a:cs typeface="Arial" pitchFamily="34" charset="0"/>
              </a:rPr>
              <a:t>New Current    System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7A644B0-CB8B-4A82-B024-FB9F1A310958}"/>
              </a:ext>
            </a:extLst>
          </p:cNvPr>
          <p:cNvSpPr txBox="1"/>
          <p:nvPr/>
        </p:nvSpPr>
        <p:spPr>
          <a:xfrm>
            <a:off x="782050" y="1024693"/>
            <a:ext cx="29582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err="1" smtClean="0"/>
              <a:t>Pengumpulan</a:t>
            </a:r>
            <a:r>
              <a:rPr lang="en-US" sz="1400" dirty="0" smtClean="0"/>
              <a:t> </a:t>
            </a:r>
            <a:r>
              <a:rPr lang="en-US" sz="1400" dirty="0" err="1" smtClean="0"/>
              <a:t>sistem</a:t>
            </a:r>
            <a:r>
              <a:rPr lang="en-US" sz="1400" dirty="0" smtClean="0"/>
              <a:t> </a:t>
            </a:r>
            <a:r>
              <a:rPr lang="en-US" sz="1400" dirty="0" err="1" smtClean="0"/>
              <a:t>baru</a:t>
            </a:r>
            <a:r>
              <a:rPr lang="en-US" sz="1400" dirty="0" smtClean="0"/>
              <a:t> yang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ada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current system(</a:t>
            </a:r>
            <a:r>
              <a:rPr lang="en-US" sz="1400" dirty="0" err="1" smtClean="0"/>
              <a:t>Perbaikan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current system)</a:t>
            </a:r>
            <a:endParaRPr lang="ko-KR" altLang="en-US" sz="1400" dirty="0">
              <a:solidFill>
                <a:schemeClr val="accent6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292529" y="587385"/>
            <a:ext cx="5419090" cy="585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0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1BA8E493-B9CE-4817-8FDB-51C2A0E3CBCF}"/>
              </a:ext>
            </a:extLst>
          </p:cNvPr>
          <p:cNvCxnSpPr>
            <a:cxnSpLocks/>
          </p:cNvCxnSpPr>
          <p:nvPr/>
        </p:nvCxnSpPr>
        <p:spPr>
          <a:xfrm>
            <a:off x="1" y="3491803"/>
            <a:ext cx="121859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133896" y="2830083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endParaRPr lang="ko-KR" altLang="en-US" sz="8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88CEC6EF-3D6C-421F-B82A-F3549DDDEB81}"/>
              </a:ext>
            </a:extLst>
          </p:cNvPr>
          <p:cNvSpPr/>
          <p:nvPr/>
        </p:nvSpPr>
        <p:spPr>
          <a:xfrm>
            <a:off x="1" y="2436726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b="1" dirty="0" err="1" smtClean="0">
                <a:solidFill>
                  <a:schemeClr val="bg1"/>
                </a:solidFill>
                <a:cs typeface="Arial" pitchFamily="34" charset="0"/>
              </a:rPr>
              <a:t>Requirement_Capturing</a:t>
            </a:r>
            <a:endParaRPr lang="ko-KR" altLang="en-US" sz="8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Adobe Devanagari" pitchFamily="18" charset="0"/>
                <a:cs typeface="Adobe Devanagari" pitchFamily="18" charset="0"/>
              </a:rPr>
              <a:t>USE CASE DIAGRAM</a:t>
            </a:r>
            <a:endParaRPr lang="en-US" dirty="0">
              <a:solidFill>
                <a:schemeClr val="accent6">
                  <a:lumMod val="90000"/>
                  <a:lumOff val="10000"/>
                </a:schemeClr>
              </a:solidFill>
              <a:latin typeface="Adobe Devanagari" pitchFamily="18" charset="0"/>
              <a:cs typeface="Adobe Devanagari" pitchFamily="18" charset="0"/>
            </a:endParaRPr>
          </a:p>
        </p:txBody>
      </p:sp>
      <p:pic>
        <p:nvPicPr>
          <p:cNvPr id="1026" name="Picture 2" descr="C:\Users\Priskila Napitupulu\Downloads\WhatsApp Image 2020-10-05 at 21.36.3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186" y="1531312"/>
            <a:ext cx="649605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9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Adobe Devanagari" pitchFamily="18" charset="0"/>
                <a:cs typeface="Adobe Devanagari" pitchFamily="18" charset="0"/>
              </a:rPr>
              <a:t>REQUIREMENT LIST</a:t>
            </a:r>
            <a:endParaRPr lang="en-US" dirty="0">
              <a:solidFill>
                <a:schemeClr val="accent6">
                  <a:lumMod val="90000"/>
                  <a:lumOff val="10000"/>
                </a:schemeClr>
              </a:solidFill>
              <a:latin typeface="Adobe Devanagari" pitchFamily="18" charset="0"/>
              <a:cs typeface="Adobe Devanagari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8CEC6EF-3D6C-421F-B82A-F3549DDDEB81}"/>
              </a:ext>
            </a:extLst>
          </p:cNvPr>
          <p:cNvSpPr/>
          <p:nvPr/>
        </p:nvSpPr>
        <p:spPr>
          <a:xfrm>
            <a:off x="463640" y="1403797"/>
            <a:ext cx="4730840" cy="532541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8CEC6EF-3D6C-421F-B82A-F3549DDDEB81}"/>
              </a:ext>
            </a:extLst>
          </p:cNvPr>
          <p:cNvSpPr/>
          <p:nvPr/>
        </p:nvSpPr>
        <p:spPr>
          <a:xfrm>
            <a:off x="6825803" y="1403797"/>
            <a:ext cx="4851042" cy="532541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568817" y="1655640"/>
            <a:ext cx="4520485" cy="5939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Adobe Devanagari" pitchFamily="18" charset="0"/>
                <a:cs typeface="Adobe Devanagari" pitchFamily="18" charset="0"/>
              </a:rPr>
              <a:t>Non-Functional Requirement</a:t>
            </a:r>
            <a:endParaRPr lang="en-US" sz="3200" dirty="0">
              <a:latin typeface="Adobe Devanagari" pitchFamily="18" charset="0"/>
              <a:cs typeface="Adobe Devanagari" pitchFamily="18" charset="0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6941713" y="1511826"/>
            <a:ext cx="4520485" cy="5939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Adobe Devanagari" pitchFamily="18" charset="0"/>
                <a:cs typeface="Adobe Devanagari" pitchFamily="18" charset="0"/>
              </a:rPr>
              <a:t>Usability Requirement</a:t>
            </a:r>
            <a:endParaRPr lang="en-US" sz="3200" dirty="0">
              <a:latin typeface="Adobe Devanagari" pitchFamily="18" charset="0"/>
              <a:cs typeface="Adobe Devanagar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1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4132</TotalTime>
  <Words>371</Words>
  <Application>Microsoft Office PowerPoint</Application>
  <PresentationFormat>Custom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Priskila Napitupulu</cp:lastModifiedBy>
  <cp:revision>69</cp:revision>
  <dcterms:created xsi:type="dcterms:W3CDTF">2020-01-20T05:08:25Z</dcterms:created>
  <dcterms:modified xsi:type="dcterms:W3CDTF">2020-10-09T02:19:19Z</dcterms:modified>
</cp:coreProperties>
</file>