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sldIdLst>
    <p:sldId id="256" r:id="rId4"/>
    <p:sldId id="260" r:id="rId5"/>
    <p:sldId id="341" r:id="rId6"/>
    <p:sldId id="326" r:id="rId7"/>
    <p:sldId id="300" r:id="rId8"/>
    <p:sldId id="343" r:id="rId9"/>
    <p:sldId id="344" r:id="rId10"/>
    <p:sldId id="345" r:id="rId11"/>
    <p:sldId id="346" r:id="rId12"/>
    <p:sldId id="320" r:id="rId13"/>
    <p:sldId id="298" r:id="rId14"/>
    <p:sldId id="318" r:id="rId15"/>
    <p:sldId id="310" r:id="rId16"/>
    <p:sldId id="347" r:id="rId17"/>
    <p:sldId id="349" r:id="rId18"/>
    <p:sldId id="350" r:id="rId19"/>
    <p:sldId id="351" r:id="rId20"/>
    <p:sldId id="315" r:id="rId21"/>
    <p:sldId id="301" r:id="rId22"/>
    <p:sldId id="32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2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480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AACEE545-22EE-46D2-BDCA-D78FB47E83A3}"/>
              </a:ext>
            </a:extLst>
          </p:cNvPr>
          <p:cNvGrpSpPr/>
          <p:nvPr userDrawn="1"/>
        </p:nvGrpSpPr>
        <p:grpSpPr>
          <a:xfrm>
            <a:off x="791230" y="364272"/>
            <a:ext cx="10609540" cy="6226406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C427CBFF-3E54-4045-A378-974DBFD31260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EDD895-862D-4F7C-99B1-8CA734D6D16C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485A1A3-ADBD-4031-AA2E-0C9B04D96675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156750A-CD9C-421C-B87E-5325B1101D1C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AFC41D7-7288-4B06-B18F-6EDC440C0673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3AA8C64-1431-4A19-8265-F68E84D6B26D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990570E4-D049-48E3-9F4D-4E094629D8E7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D74E850-909F-41B3-9075-D3C3FA20D8F2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DB0C5204-7C42-4BE8-A418-16F0953DD68E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6E2C8236-9E87-48C7-9FB6-7B6D3240127E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22E724EE-A6CD-481F-9FD3-CDB601DD5004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5996D351-BADE-4427-9916-EF7E23DC06C4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3A5099AD-74D4-4584-9341-3D02B41B36A6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5EFC24FD-562E-4E5D-B04C-E8FE1CD637B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8BE3E8-C7A6-4FD5-8028-7F4AF22C2C31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D4776B0-69B0-4664-908C-8E3B7339F7C9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533A89A-903E-4170-BFBC-C7D20F10CBB0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E5FD3A7-845D-44F0-A3A0-EBD7A774B02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74BC65B3-2CBC-4EF0-8BFF-190AD4A53C3D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905A349-B721-4678-95B1-D02A707E9B13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89656D8-3EA6-43CC-B48F-32FE4781309E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5D5AE989-F126-4E18-AB7D-1F33E9748311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479852E-57F1-463D-81A0-13AD60E79D4A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357391F0-051D-4B5B-809F-E853B8864C1D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6C8B219-40BB-4C76-B3E9-86779B995F0B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54E59FC-D832-49BB-BEDA-FB150A2D2BA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7F03721-E07D-4665-B78E-E2E1F903A63B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0B40DD0-2B89-41CC-BC5E-0498213FE265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24ECA8F-66CF-4B3F-9972-A8ACE525404F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5F72A59-BFDC-411C-8818-A5EC493BE10E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9F44BFB7-914F-4A47-A49F-B7C8B400CDE7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D83CEB19-3A19-4FB1-959F-9D9845B538E7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5D3F9D2B-0DDF-441A-BA05-FF48055862E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8D219932-873D-4141-9ABD-E5009D578D9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5F494836-3735-494B-8334-54FE302B4898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03EACF99-860E-45FA-A1EA-DC1F306C4234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6E210728-741D-47B5-8F93-E6886BCBF083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06495C7-B8EB-4710-AB11-BDED44047061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2A44C2BC-8DE7-4DF4-A54D-663FFDE5B86A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E2113207-2A59-471A-827B-3023CDD9D6F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406A9AF5-F8EF-4C1F-9554-75B5398697C1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D587022-D947-4FA7-8A76-B7AC07C21B76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7F5A8FB-625E-4348-A55A-0FE26E3BA91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69A0DBE-730A-4531-B334-40D1CDD39D42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A4D7891D-8891-4188-B3E2-B27D8F072AFA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453CB75-F774-4957-BC7C-A3A97E05CF83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3C7496-0332-4205-9800-575E3E6D3539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8E11A33-E82F-4C11-B334-7F19B7B5A6ED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3FE8DA-06E3-4009-9433-C5BC7C9A571B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BD37828-855F-4FBB-8E20-5177CB262270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C5581853-31F3-48AE-A4E0-7FA6F5F8B53A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85BF4EB-B3F0-4C9B-ADAF-B16EB8D6A640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B21F55F6-A3C6-49BA-8243-909EC53F7513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74BDF21-A495-42F8-939F-CB95F556D789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5CFCB1C-99D6-45C2-990A-DE0B9952EA2E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ECD57BED-FDE5-4733-B89D-41B5EF68CA48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2CD37B8D-93A7-4DB7-902C-E2C05650C72D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0C001603-B5C6-4B97-8472-E60FD7C1FF2E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65583D4-9B3F-4A2A-AB6D-B9E58902179A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8E7BF1-AFEC-4D22-BBDC-0E91656A7E54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80A4D324-5C5D-45B3-8F8D-6B39DD56815D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FFF6D3F7-4815-430F-A486-C4F4DC80AF4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843A50D1-B918-4FB6-B294-A92968AD3B0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E4DE1D5-9606-46CB-9664-A474165ADE5C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F5F2FB81-1F29-44AB-9E89-553338844031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E6B271A6-9195-4E49-BA6D-E2A55EE8872C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825CE165-96F5-4FCF-815F-D3DDCC7635C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7EDE6022-FC5B-46C1-BA1F-D834B663A9E9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01F87D65-A2AD-4395-9712-71BB46C8FDD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47D7449-D225-4296-BF04-93731B82E0FB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141BD39-670F-4964-8D51-8B681C9F2BD0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B7D47C2-0CEE-4BD2-89A2-F266CDC74271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86C1130-FAA2-4D77-AE88-6DBEDDB47559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2E680430-9286-4666-A9FF-08B2C0220A75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6753D8F-A337-4771-9B55-27F2B7CE557A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FF20BDD-9B80-45CC-BCEC-47EF34EDB474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BD5A459-824B-459B-B7FB-73EAC8CF6BD7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1449C09D-E0A8-4EFE-BF29-8F6B3E06FFD5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5546B3E-7155-415F-832E-EF8D38CE2DE6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5FCABA1C-4CCB-43F6-B61C-2F608132892B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72CF77A7-F736-4F29-955C-4FC9CB1FF6D5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F1F96A4B-0674-4FB1-A247-DCD83DFE4B3B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B425CAAA-5810-4B1A-939E-39D943A041AF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4B529706-AA07-4FD6-BD8D-38244DD6EAB5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9ECFCC17-3947-4F5F-9D8A-6FC2BE270538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531F5CE5-74E3-40E0-8552-83DE8B27CAA4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5D06A07-1B61-44EF-B949-3D060484B48D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019AF98-A300-4B10-93AF-571E447F7A88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57E269DE-83ED-481D-9BB1-6A28E8970CFE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F2FF26E-19AC-425A-96CF-F0C74CD4CA7B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4CC47429-1067-4E44-9FF6-9F5B40CC0215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BE33EC81-A90C-4F00-9B45-83C89BFCB068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CF9BD6F8-77E8-42BB-8017-62973BCB6E24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A7977A3-6588-4428-80B7-0DD0986B6A81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DA47C221-9EF2-47B5-B82F-3E66F27377DB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654F6905-3760-4180-8DC7-52463FA50A62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EF69409D-41C6-49E9-AAA3-E14AEABD5BF6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B209FAC-1ED8-4802-A1DB-F2E5B97D0C5A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82A967A8-8C8E-4205-8CEB-75C34DA898D6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4DFBF166-7468-48BD-BE75-1F02562A8281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09A4F13B-880D-44C3-AC1C-24ADB8CC9E58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8009AE79-8666-4A09-B604-13A9B9B9AD8C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5AC1E4B-9356-4150-92A6-3E24E5B7D169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C44A359B-1253-4534-8AEC-523116F1BFB2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5BC8C591-54AF-41B5-8880-934B5C25DC66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1A8723A9-7D4F-48C5-9C29-F17CCA2F4DA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05808F0E-BABB-4CD6-A467-31DAF286BAC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7F68F27C-AD64-4E92-B43A-EB4252365C29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E537B7A2-B312-4C46-AC61-BD8F9311B091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F272F189-C23D-4B8B-B2F8-9DF9F9F881DD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7340580F-6BEB-45D3-9C64-3C514783B3D3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CB786D3-E62A-4020-8D24-A2DB85BD9F61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AC33AD2-2541-4EED-BE36-07BC50CC14A3}"/>
              </a:ext>
            </a:extLst>
          </p:cNvPr>
          <p:cNvSpPr/>
          <p:nvPr userDrawn="1"/>
        </p:nvSpPr>
        <p:spPr>
          <a:xfrm>
            <a:off x="3699754" y="379379"/>
            <a:ext cx="1472119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1A442F-20CA-4E52-BC0A-4A8DC2F4758D}"/>
              </a:ext>
            </a:extLst>
          </p:cNvPr>
          <p:cNvSpPr/>
          <p:nvPr userDrawn="1"/>
        </p:nvSpPr>
        <p:spPr>
          <a:xfrm>
            <a:off x="5408579" y="379379"/>
            <a:ext cx="5204298" cy="179961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8C948B0E-F0C3-4AAE-BE39-BB126DB6213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1274323"/>
            <a:ext cx="5635556" cy="2971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F817C0B7-75DD-4635-A6F5-5F728C537367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20375" y="1274323"/>
            <a:ext cx="2538919" cy="190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그림 개체 틀 2">
            <a:extLst>
              <a:ext uri="{FF2B5EF4-FFF2-40B4-BE49-F238E27FC236}">
                <a16:creationId xmlns:a16="http://schemas.microsoft.com/office/drawing/2014/main" id="{12ECC0D2-2B41-40CF-A370-67703981D71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544749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A29FCD8B-B96F-49BF-A552-82D510B6D0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320375" y="4246123"/>
            <a:ext cx="2538919" cy="205902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4FCA94-9D4B-4D6C-AEDA-E106A18D1007}"/>
              </a:ext>
            </a:extLst>
          </p:cNvPr>
          <p:cNvSpPr/>
          <p:nvPr userDrawn="1"/>
        </p:nvSpPr>
        <p:spPr>
          <a:xfrm>
            <a:off x="0" y="3937992"/>
            <a:ext cx="12192000" cy="2920008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 b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8FBAC0C-90AE-4BF6-BD45-2223214B1DE3}"/>
              </a:ext>
            </a:extLst>
          </p:cNvPr>
          <p:cNvGrpSpPr/>
          <p:nvPr userDrawn="1"/>
        </p:nvGrpSpPr>
        <p:grpSpPr>
          <a:xfrm flipH="1">
            <a:off x="722146" y="1529130"/>
            <a:ext cx="4407202" cy="4681248"/>
            <a:chOff x="6446339" y="1280897"/>
            <a:chExt cx="4320717" cy="528517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05A3C585-6A40-421A-A680-72A17DBD8580}"/>
                </a:ext>
              </a:extLst>
            </p:cNvPr>
            <p:cNvSpPr/>
            <p:nvPr/>
          </p:nvSpPr>
          <p:spPr>
            <a:xfrm>
              <a:off x="7360122" y="5629227"/>
              <a:ext cx="2033648" cy="936848"/>
            </a:xfrm>
            <a:custGeom>
              <a:avLst/>
              <a:gdLst>
                <a:gd name="connsiteX0" fmla="*/ 448273 w 847725"/>
                <a:gd name="connsiteY0" fmla="*/ 7144 h 390525"/>
                <a:gd name="connsiteX1" fmla="*/ 464466 w 847725"/>
                <a:gd name="connsiteY1" fmla="*/ 184309 h 390525"/>
                <a:gd name="connsiteX2" fmla="*/ 452083 w 847725"/>
                <a:gd name="connsiteY2" fmla="*/ 224314 h 390525"/>
                <a:gd name="connsiteX3" fmla="*/ 352071 w 847725"/>
                <a:gd name="connsiteY3" fmla="*/ 269081 h 390525"/>
                <a:gd name="connsiteX4" fmla="*/ 30126 w 847725"/>
                <a:gd name="connsiteY4" fmla="*/ 283369 h 390525"/>
                <a:gd name="connsiteX5" fmla="*/ 7266 w 847725"/>
                <a:gd name="connsiteY5" fmla="*/ 285274 h 390525"/>
                <a:gd name="connsiteX6" fmla="*/ 12981 w 847725"/>
                <a:gd name="connsiteY6" fmla="*/ 292894 h 390525"/>
                <a:gd name="connsiteX7" fmla="*/ 439701 w 847725"/>
                <a:gd name="connsiteY7" fmla="*/ 384334 h 390525"/>
                <a:gd name="connsiteX8" fmla="*/ 455893 w 847725"/>
                <a:gd name="connsiteY8" fmla="*/ 385286 h 390525"/>
                <a:gd name="connsiteX9" fmla="*/ 829273 w 847725"/>
                <a:gd name="connsiteY9" fmla="*/ 321469 h 390525"/>
                <a:gd name="connsiteX10" fmla="*/ 797841 w 847725"/>
                <a:gd name="connsiteY10" fmla="*/ 52864 h 390525"/>
                <a:gd name="connsiteX11" fmla="*/ 448273 w 847725"/>
                <a:gd name="connsiteY11" fmla="*/ 7144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47725" h="390525">
                  <a:moveTo>
                    <a:pt x="448273" y="7144"/>
                  </a:moveTo>
                  <a:cubicBezTo>
                    <a:pt x="460656" y="89059"/>
                    <a:pt x="469228" y="136684"/>
                    <a:pt x="464466" y="184309"/>
                  </a:cubicBezTo>
                  <a:cubicBezTo>
                    <a:pt x="463513" y="196691"/>
                    <a:pt x="460656" y="208121"/>
                    <a:pt x="452083" y="224314"/>
                  </a:cubicBezTo>
                  <a:cubicBezTo>
                    <a:pt x="433033" y="261461"/>
                    <a:pt x="379693" y="268129"/>
                    <a:pt x="352071" y="269081"/>
                  </a:cubicBezTo>
                  <a:cubicBezTo>
                    <a:pt x="256821" y="270986"/>
                    <a:pt x="63463" y="282416"/>
                    <a:pt x="30126" y="283369"/>
                  </a:cubicBezTo>
                  <a:cubicBezTo>
                    <a:pt x="26316" y="283369"/>
                    <a:pt x="5361" y="283369"/>
                    <a:pt x="7266" y="285274"/>
                  </a:cubicBezTo>
                  <a:cubicBezTo>
                    <a:pt x="8218" y="286226"/>
                    <a:pt x="12981" y="292894"/>
                    <a:pt x="12981" y="292894"/>
                  </a:cubicBezTo>
                  <a:cubicBezTo>
                    <a:pt x="24411" y="308134"/>
                    <a:pt x="381598" y="373856"/>
                    <a:pt x="439701" y="384334"/>
                  </a:cubicBezTo>
                  <a:cubicBezTo>
                    <a:pt x="445416" y="385286"/>
                    <a:pt x="450178" y="385286"/>
                    <a:pt x="455893" y="385286"/>
                  </a:cubicBezTo>
                  <a:cubicBezTo>
                    <a:pt x="508281" y="381476"/>
                    <a:pt x="794983" y="355759"/>
                    <a:pt x="829273" y="321469"/>
                  </a:cubicBezTo>
                  <a:cubicBezTo>
                    <a:pt x="870231" y="279559"/>
                    <a:pt x="827368" y="142399"/>
                    <a:pt x="797841" y="52864"/>
                  </a:cubicBezTo>
                  <a:cubicBezTo>
                    <a:pt x="810223" y="42386"/>
                    <a:pt x="634963" y="21431"/>
                    <a:pt x="448273" y="7144"/>
                  </a:cubicBez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B91228CF-D9D2-4A77-A0A6-42B0F6E8601E}"/>
                </a:ext>
              </a:extLst>
            </p:cNvPr>
            <p:cNvSpPr/>
            <p:nvPr/>
          </p:nvSpPr>
          <p:spPr>
            <a:xfrm>
              <a:off x="7358820" y="5629227"/>
              <a:ext cx="1987948" cy="913998"/>
            </a:xfrm>
            <a:custGeom>
              <a:avLst/>
              <a:gdLst>
                <a:gd name="connsiteX0" fmla="*/ 436434 w 828675"/>
                <a:gd name="connsiteY0" fmla="*/ 7144 h 381000"/>
                <a:gd name="connsiteX1" fmla="*/ 452626 w 828675"/>
                <a:gd name="connsiteY1" fmla="*/ 178594 h 381000"/>
                <a:gd name="connsiteX2" fmla="*/ 440244 w 828675"/>
                <a:gd name="connsiteY2" fmla="*/ 217646 h 381000"/>
                <a:gd name="connsiteX3" fmla="*/ 342136 w 828675"/>
                <a:gd name="connsiteY3" fmla="*/ 260509 h 381000"/>
                <a:gd name="connsiteX4" fmla="*/ 11619 w 828675"/>
                <a:gd name="connsiteY4" fmla="*/ 281464 h 381000"/>
                <a:gd name="connsiteX5" fmla="*/ 428814 w 828675"/>
                <a:gd name="connsiteY5" fmla="*/ 372904 h 381000"/>
                <a:gd name="connsiteX6" fmla="*/ 444054 w 828675"/>
                <a:gd name="connsiteY6" fmla="*/ 373856 h 381000"/>
                <a:gd name="connsiteX7" fmla="*/ 813624 w 828675"/>
                <a:gd name="connsiteY7" fmla="*/ 311944 h 381000"/>
                <a:gd name="connsiteX8" fmla="*/ 782191 w 828675"/>
                <a:gd name="connsiteY8" fmla="*/ 52864 h 381000"/>
                <a:gd name="connsiteX9" fmla="*/ 436434 w 828675"/>
                <a:gd name="connsiteY9" fmla="*/ 7144 h 381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28675" h="381000">
                  <a:moveTo>
                    <a:pt x="436434" y="7144"/>
                  </a:moveTo>
                  <a:cubicBezTo>
                    <a:pt x="448816" y="86201"/>
                    <a:pt x="457389" y="131921"/>
                    <a:pt x="452626" y="178594"/>
                  </a:cubicBezTo>
                  <a:cubicBezTo>
                    <a:pt x="451674" y="190976"/>
                    <a:pt x="448816" y="201454"/>
                    <a:pt x="440244" y="217646"/>
                  </a:cubicBezTo>
                  <a:cubicBezTo>
                    <a:pt x="421194" y="252889"/>
                    <a:pt x="367854" y="260509"/>
                    <a:pt x="342136" y="260509"/>
                  </a:cubicBezTo>
                  <a:cubicBezTo>
                    <a:pt x="269746" y="262414"/>
                    <a:pt x="43051" y="274796"/>
                    <a:pt x="11619" y="281464"/>
                  </a:cubicBezTo>
                  <a:cubicBezTo>
                    <a:pt x="-39816" y="292894"/>
                    <a:pt x="367854" y="362426"/>
                    <a:pt x="428814" y="372904"/>
                  </a:cubicBezTo>
                  <a:cubicBezTo>
                    <a:pt x="433576" y="373856"/>
                    <a:pt x="439291" y="373856"/>
                    <a:pt x="444054" y="373856"/>
                  </a:cubicBezTo>
                  <a:cubicBezTo>
                    <a:pt x="494536" y="370046"/>
                    <a:pt x="779334" y="346234"/>
                    <a:pt x="813624" y="311944"/>
                  </a:cubicBezTo>
                  <a:cubicBezTo>
                    <a:pt x="853629" y="271939"/>
                    <a:pt x="811719" y="139541"/>
                    <a:pt x="782191" y="52864"/>
                  </a:cubicBezTo>
                  <a:cubicBezTo>
                    <a:pt x="793621" y="41434"/>
                    <a:pt x="620266" y="20479"/>
                    <a:pt x="436434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557DB8C-C6A3-4BA7-8B7B-0B6FC3E2C603}"/>
                </a:ext>
              </a:extLst>
            </p:cNvPr>
            <p:cNvSpPr/>
            <p:nvPr/>
          </p:nvSpPr>
          <p:spPr>
            <a:xfrm>
              <a:off x="6448412" y="1280897"/>
              <a:ext cx="4318644" cy="4592842"/>
            </a:xfrm>
            <a:custGeom>
              <a:avLst/>
              <a:gdLst>
                <a:gd name="connsiteX0" fmla="*/ 1610322 w 1800225"/>
                <a:gd name="connsiteY0" fmla="*/ 1912136 h 1914525"/>
                <a:gd name="connsiteX1" fmla="*/ 53937 w 1800225"/>
                <a:gd name="connsiteY1" fmla="*/ 1736876 h 1914525"/>
                <a:gd name="connsiteX2" fmla="*/ 7264 w 1800225"/>
                <a:gd name="connsiteY2" fmla="*/ 1681631 h 1914525"/>
                <a:gd name="connsiteX3" fmla="*/ 66319 w 1800225"/>
                <a:gd name="connsiteY3" fmla="*/ 529106 h 1914525"/>
                <a:gd name="connsiteX4" fmla="*/ 107277 w 1800225"/>
                <a:gd name="connsiteY4" fmla="*/ 432903 h 1914525"/>
                <a:gd name="connsiteX5" fmla="*/ 1729384 w 1800225"/>
                <a:gd name="connsiteY5" fmla="*/ 9041 h 1914525"/>
                <a:gd name="connsiteX6" fmla="*/ 1797012 w 1800225"/>
                <a:gd name="connsiteY6" fmla="*/ 63333 h 1914525"/>
                <a:gd name="connsiteX7" fmla="*/ 1691284 w 1800225"/>
                <a:gd name="connsiteY7" fmla="*/ 1844508 h 1914525"/>
                <a:gd name="connsiteX8" fmla="*/ 1610322 w 1800225"/>
                <a:gd name="connsiteY8" fmla="*/ 1912136 h 191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00225" h="1914525">
                  <a:moveTo>
                    <a:pt x="1610322" y="1912136"/>
                  </a:moveTo>
                  <a:lnTo>
                    <a:pt x="53937" y="1736876"/>
                  </a:lnTo>
                  <a:cubicBezTo>
                    <a:pt x="26314" y="1734018"/>
                    <a:pt x="5359" y="1709253"/>
                    <a:pt x="7264" y="1681631"/>
                  </a:cubicBezTo>
                  <a:lnTo>
                    <a:pt x="66319" y="529106"/>
                  </a:lnTo>
                  <a:cubicBezTo>
                    <a:pt x="68224" y="458621"/>
                    <a:pt x="84417" y="438618"/>
                    <a:pt x="107277" y="432903"/>
                  </a:cubicBezTo>
                  <a:lnTo>
                    <a:pt x="1729384" y="9041"/>
                  </a:lnTo>
                  <a:cubicBezTo>
                    <a:pt x="1764627" y="-484"/>
                    <a:pt x="1798917" y="27138"/>
                    <a:pt x="1797012" y="63333"/>
                  </a:cubicBezTo>
                  <a:lnTo>
                    <a:pt x="1691284" y="1844508"/>
                  </a:lnTo>
                  <a:cubicBezTo>
                    <a:pt x="1687474" y="1885466"/>
                    <a:pt x="1651279" y="1915946"/>
                    <a:pt x="1610322" y="1912136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98D523C-46A5-416E-B591-48E33B848D89}"/>
                </a:ext>
              </a:extLst>
            </p:cNvPr>
            <p:cNvSpPr/>
            <p:nvPr/>
          </p:nvSpPr>
          <p:spPr>
            <a:xfrm>
              <a:off x="6464696" y="1280897"/>
              <a:ext cx="4250094" cy="3998744"/>
            </a:xfrm>
            <a:custGeom>
              <a:avLst/>
              <a:gdLst>
                <a:gd name="connsiteX0" fmla="*/ 1678781 w 1771650"/>
                <a:gd name="connsiteY0" fmla="*/ 1664486 h 1666875"/>
                <a:gd name="connsiteX1" fmla="*/ 7144 w 1771650"/>
                <a:gd name="connsiteY1" fmla="*/ 1552091 h 1666875"/>
                <a:gd name="connsiteX2" fmla="*/ 58579 w 1771650"/>
                <a:gd name="connsiteY2" fmla="*/ 482433 h 1666875"/>
                <a:gd name="connsiteX3" fmla="*/ 98584 w 1771650"/>
                <a:gd name="connsiteY3" fmla="*/ 432903 h 1666875"/>
                <a:gd name="connsiteX4" fmla="*/ 1705451 w 1771650"/>
                <a:gd name="connsiteY4" fmla="*/ 9041 h 1666875"/>
                <a:gd name="connsiteX5" fmla="*/ 1772126 w 1771650"/>
                <a:gd name="connsiteY5" fmla="*/ 63333 h 1666875"/>
                <a:gd name="connsiteX6" fmla="*/ 1678781 w 1771650"/>
                <a:gd name="connsiteY6" fmla="*/ 1664486 h 1666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771650" h="1666875">
                  <a:moveTo>
                    <a:pt x="1678781" y="1664486"/>
                  </a:moveTo>
                  <a:lnTo>
                    <a:pt x="7144" y="1552091"/>
                  </a:lnTo>
                  <a:lnTo>
                    <a:pt x="58579" y="482433"/>
                  </a:lnTo>
                  <a:cubicBezTo>
                    <a:pt x="59531" y="459573"/>
                    <a:pt x="75724" y="439571"/>
                    <a:pt x="98584" y="432903"/>
                  </a:cubicBezTo>
                  <a:lnTo>
                    <a:pt x="1705451" y="9041"/>
                  </a:lnTo>
                  <a:cubicBezTo>
                    <a:pt x="1740694" y="-484"/>
                    <a:pt x="1774984" y="27138"/>
                    <a:pt x="1772126" y="63333"/>
                  </a:cubicBezTo>
                  <a:lnTo>
                    <a:pt x="1678781" y="1664486"/>
                  </a:ln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22D7AD7-4668-4FFE-80F1-76809786FDF2}"/>
                </a:ext>
              </a:extLst>
            </p:cNvPr>
            <p:cNvSpPr/>
            <p:nvPr/>
          </p:nvSpPr>
          <p:spPr>
            <a:xfrm>
              <a:off x="6572092" y="1577928"/>
              <a:ext cx="3907345" cy="3404644"/>
            </a:xfrm>
            <a:custGeom>
              <a:avLst/>
              <a:gdLst>
                <a:gd name="connsiteX0" fmla="*/ 1539716 w 1628775"/>
                <a:gd name="connsiteY0" fmla="*/ 1416844 h 1419225"/>
                <a:gd name="connsiteX1" fmla="*/ 7144 w 1628775"/>
                <a:gd name="connsiteY1" fmla="*/ 1357789 h 1419225"/>
                <a:gd name="connsiteX2" fmla="*/ 57626 w 1628775"/>
                <a:gd name="connsiteY2" fmla="*/ 363379 h 1419225"/>
                <a:gd name="connsiteX3" fmla="*/ 1628299 w 1628775"/>
                <a:gd name="connsiteY3" fmla="*/ 7144 h 141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28775" h="1419225">
                  <a:moveTo>
                    <a:pt x="1539716" y="1416844"/>
                  </a:moveTo>
                  <a:lnTo>
                    <a:pt x="7144" y="1357789"/>
                  </a:lnTo>
                  <a:lnTo>
                    <a:pt x="57626" y="363379"/>
                  </a:lnTo>
                  <a:lnTo>
                    <a:pt x="1628299" y="7144"/>
                  </a:lnTo>
                  <a:close/>
                </a:path>
              </a:pathLst>
            </a:custGeom>
            <a:solidFill>
              <a:srgbClr val="E6E6E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FBCB2EB-235B-4673-A50A-BFA682F8C1D7}"/>
                </a:ext>
              </a:extLst>
            </p:cNvPr>
            <p:cNvSpPr/>
            <p:nvPr/>
          </p:nvSpPr>
          <p:spPr>
            <a:xfrm>
              <a:off x="6446339" y="4996281"/>
              <a:ext cx="4044444" cy="868298"/>
            </a:xfrm>
            <a:custGeom>
              <a:avLst/>
              <a:gdLst>
                <a:gd name="connsiteX0" fmla="*/ 13844 w 1685925"/>
                <a:gd name="connsiteY0" fmla="*/ 7144 h 361950"/>
                <a:gd name="connsiteX1" fmla="*/ 7176 w 1685925"/>
                <a:gd name="connsiteY1" fmla="*/ 133826 h 361950"/>
                <a:gd name="connsiteX2" fmla="*/ 53849 w 1685925"/>
                <a:gd name="connsiteY2" fmla="*/ 189071 h 361950"/>
                <a:gd name="connsiteX3" fmla="*/ 1597851 w 1685925"/>
                <a:gd name="connsiteY3" fmla="*/ 363379 h 361950"/>
                <a:gd name="connsiteX4" fmla="*/ 1675956 w 1685925"/>
                <a:gd name="connsiteY4" fmla="*/ 296704 h 361950"/>
                <a:gd name="connsiteX5" fmla="*/ 1686434 w 1685925"/>
                <a:gd name="connsiteY5" fmla="*/ 111919 h 361950"/>
                <a:gd name="connsiteX6" fmla="*/ 13844 w 1685925"/>
                <a:gd name="connsiteY6" fmla="*/ 7144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85925" h="361950">
                  <a:moveTo>
                    <a:pt x="13844" y="7144"/>
                  </a:moveTo>
                  <a:lnTo>
                    <a:pt x="7176" y="133826"/>
                  </a:lnTo>
                  <a:cubicBezTo>
                    <a:pt x="6224" y="161449"/>
                    <a:pt x="26226" y="186214"/>
                    <a:pt x="53849" y="189071"/>
                  </a:cubicBezTo>
                  <a:lnTo>
                    <a:pt x="1597851" y="363379"/>
                  </a:lnTo>
                  <a:cubicBezTo>
                    <a:pt x="1637856" y="368141"/>
                    <a:pt x="1674051" y="337661"/>
                    <a:pt x="1675956" y="296704"/>
                  </a:cubicBezTo>
                  <a:lnTo>
                    <a:pt x="1686434" y="111919"/>
                  </a:lnTo>
                  <a:lnTo>
                    <a:pt x="13844" y="7144"/>
                  </a:lnTo>
                  <a:close/>
                </a:path>
              </a:pathLst>
            </a:custGeom>
            <a:solidFill>
              <a:srgbClr val="B3B3B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44F00AD-8287-4317-831D-EDF1AB1B8705}"/>
                </a:ext>
              </a:extLst>
            </p:cNvPr>
            <p:cNvSpPr/>
            <p:nvPr/>
          </p:nvSpPr>
          <p:spPr>
            <a:xfrm>
              <a:off x="7715310" y="1593115"/>
              <a:ext cx="2775473" cy="3394037"/>
            </a:xfrm>
            <a:custGeom>
              <a:avLst/>
              <a:gdLst>
                <a:gd name="connsiteX0" fmla="*/ 1425389 w 2775473"/>
                <a:gd name="connsiteY0" fmla="*/ 306593 h 3394037"/>
                <a:gd name="connsiteX1" fmla="*/ 2775473 w 2775473"/>
                <a:gd name="connsiteY1" fmla="*/ 0 h 3394037"/>
                <a:gd name="connsiteX2" fmla="*/ 2565699 w 2775473"/>
                <a:gd name="connsiteY2" fmla="*/ 3394037 h 3394037"/>
                <a:gd name="connsiteX3" fmla="*/ 0 w 2775473"/>
                <a:gd name="connsiteY3" fmla="*/ 3281082 h 3394037"/>
                <a:gd name="connsiteX4" fmla="*/ 1425389 w 2775473"/>
                <a:gd name="connsiteY4" fmla="*/ 306593 h 3394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75473" h="3394037">
                  <a:moveTo>
                    <a:pt x="1425389" y="306593"/>
                  </a:moveTo>
                  <a:lnTo>
                    <a:pt x="2775473" y="0"/>
                  </a:lnTo>
                  <a:lnTo>
                    <a:pt x="2565699" y="3394037"/>
                  </a:lnTo>
                  <a:lnTo>
                    <a:pt x="0" y="3281082"/>
                  </a:lnTo>
                  <a:lnTo>
                    <a:pt x="1425389" y="306593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697076B-D9FB-482E-A52D-539AB42CF95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그림 개체 틀 2">
            <a:extLst>
              <a:ext uri="{FF2B5EF4-FFF2-40B4-BE49-F238E27FC236}">
                <a16:creationId xmlns:a16="http://schemas.microsoft.com/office/drawing/2014/main" id="{C05109EE-F6D7-44D9-8EB0-F43BF05022CC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 flipH="1">
            <a:off x="973352" y="1721796"/>
            <a:ext cx="4027726" cy="3180943"/>
          </a:xfrm>
          <a:custGeom>
            <a:avLst/>
            <a:gdLst>
              <a:gd name="connsiteX0" fmla="*/ 0 w 4495800"/>
              <a:gd name="connsiteY0" fmla="*/ 0 h 2593057"/>
              <a:gd name="connsiteX1" fmla="*/ 4495800 w 4495800"/>
              <a:gd name="connsiteY1" fmla="*/ 0 h 2593057"/>
              <a:gd name="connsiteX2" fmla="*/ 4495800 w 4495800"/>
              <a:gd name="connsiteY2" fmla="*/ 2593057 h 2593057"/>
              <a:gd name="connsiteX3" fmla="*/ 0 w 4495800"/>
              <a:gd name="connsiteY3" fmla="*/ 2593057 h 2593057"/>
              <a:gd name="connsiteX4" fmla="*/ 0 w 4495800"/>
              <a:gd name="connsiteY4" fmla="*/ 0 h 2593057"/>
              <a:gd name="connsiteX0" fmla="*/ 0 w 4495800"/>
              <a:gd name="connsiteY0" fmla="*/ 656948 h 3250005"/>
              <a:gd name="connsiteX1" fmla="*/ 2951085 w 4495800"/>
              <a:gd name="connsiteY1" fmla="*/ 0 h 3250005"/>
              <a:gd name="connsiteX2" fmla="*/ 4495800 w 4495800"/>
              <a:gd name="connsiteY2" fmla="*/ 3250005 h 3250005"/>
              <a:gd name="connsiteX3" fmla="*/ 0 w 4495800"/>
              <a:gd name="connsiteY3" fmla="*/ 3250005 h 3250005"/>
              <a:gd name="connsiteX4" fmla="*/ 0 w 4495800"/>
              <a:gd name="connsiteY4" fmla="*/ 656948 h 3250005"/>
              <a:gd name="connsiteX0" fmla="*/ 106532 w 4602332"/>
              <a:gd name="connsiteY0" fmla="*/ 656948 h 3250005"/>
              <a:gd name="connsiteX1" fmla="*/ 3057617 w 4602332"/>
              <a:gd name="connsiteY1" fmla="*/ 0 h 3250005"/>
              <a:gd name="connsiteX2" fmla="*/ 4602332 w 4602332"/>
              <a:gd name="connsiteY2" fmla="*/ 3250005 h 3250005"/>
              <a:gd name="connsiteX3" fmla="*/ 0 w 4602332"/>
              <a:gd name="connsiteY3" fmla="*/ 2584180 h 3250005"/>
              <a:gd name="connsiteX4" fmla="*/ 106532 w 4602332"/>
              <a:gd name="connsiteY4" fmla="*/ 656948 h 3250005"/>
              <a:gd name="connsiteX0" fmla="*/ 106532 w 3057617"/>
              <a:gd name="connsiteY0" fmla="*/ 656948 h 2584180"/>
              <a:gd name="connsiteX1" fmla="*/ 3057617 w 3057617"/>
              <a:gd name="connsiteY1" fmla="*/ 0 h 2584180"/>
              <a:gd name="connsiteX2" fmla="*/ 2196483 w 3057617"/>
              <a:gd name="connsiteY2" fmla="*/ 2122541 h 2584180"/>
              <a:gd name="connsiteX3" fmla="*/ 0 w 3057617"/>
              <a:gd name="connsiteY3" fmla="*/ 2584180 h 2584180"/>
              <a:gd name="connsiteX4" fmla="*/ 106532 w 3057617"/>
              <a:gd name="connsiteY4" fmla="*/ 656948 h 2584180"/>
              <a:gd name="connsiteX0" fmla="*/ 106532 w 3057617"/>
              <a:gd name="connsiteY0" fmla="*/ 656948 h 2681834"/>
              <a:gd name="connsiteX1" fmla="*/ 3057617 w 3057617"/>
              <a:gd name="connsiteY1" fmla="*/ 0 h 2681834"/>
              <a:gd name="connsiteX2" fmla="*/ 2897819 w 3057617"/>
              <a:gd name="connsiteY2" fmla="*/ 2681834 h 2681834"/>
              <a:gd name="connsiteX3" fmla="*/ 0 w 3057617"/>
              <a:gd name="connsiteY3" fmla="*/ 2584180 h 2681834"/>
              <a:gd name="connsiteX4" fmla="*/ 106532 w 3057617"/>
              <a:gd name="connsiteY4" fmla="*/ 656948 h 2681834"/>
              <a:gd name="connsiteX0" fmla="*/ 0 w 2951085"/>
              <a:gd name="connsiteY0" fmla="*/ 656948 h 2681834"/>
              <a:gd name="connsiteX1" fmla="*/ 2951085 w 2951085"/>
              <a:gd name="connsiteY1" fmla="*/ 0 h 2681834"/>
              <a:gd name="connsiteX2" fmla="*/ 2791287 w 2951085"/>
              <a:gd name="connsiteY2" fmla="*/ 2681834 h 2681834"/>
              <a:gd name="connsiteX3" fmla="*/ 594804 w 2951085"/>
              <a:gd name="connsiteY3" fmla="*/ 2335605 h 2681834"/>
              <a:gd name="connsiteX4" fmla="*/ 0 w 2951085"/>
              <a:gd name="connsiteY4" fmla="*/ 656948 h 2681834"/>
              <a:gd name="connsiteX0" fmla="*/ 115409 w 3066494"/>
              <a:gd name="connsiteY0" fmla="*/ 656948 h 2681834"/>
              <a:gd name="connsiteX1" fmla="*/ 3066494 w 3066494"/>
              <a:gd name="connsiteY1" fmla="*/ 0 h 2681834"/>
              <a:gd name="connsiteX2" fmla="*/ 2906696 w 3066494"/>
              <a:gd name="connsiteY2" fmla="*/ 2681834 h 2681834"/>
              <a:gd name="connsiteX3" fmla="*/ 0 w 3066494"/>
              <a:gd name="connsiteY3" fmla="*/ 2557547 h 2681834"/>
              <a:gd name="connsiteX4" fmla="*/ 115409 w 3066494"/>
              <a:gd name="connsiteY4" fmla="*/ 656948 h 2681834"/>
              <a:gd name="connsiteX0" fmla="*/ 115409 w 2906696"/>
              <a:gd name="connsiteY0" fmla="*/ 292964 h 2317850"/>
              <a:gd name="connsiteX1" fmla="*/ 2853430 w 2906696"/>
              <a:gd name="connsiteY1" fmla="*/ 0 h 2317850"/>
              <a:gd name="connsiteX2" fmla="*/ 2906696 w 2906696"/>
              <a:gd name="connsiteY2" fmla="*/ 2317850 h 2317850"/>
              <a:gd name="connsiteX3" fmla="*/ 0 w 2906696"/>
              <a:gd name="connsiteY3" fmla="*/ 2193563 h 2317850"/>
              <a:gd name="connsiteX4" fmla="*/ 115409 w 2906696"/>
              <a:gd name="connsiteY4" fmla="*/ 292964 h 2317850"/>
              <a:gd name="connsiteX0" fmla="*/ 115409 w 3057617"/>
              <a:gd name="connsiteY0" fmla="*/ 648071 h 2672957"/>
              <a:gd name="connsiteX1" fmla="*/ 3057617 w 3057617"/>
              <a:gd name="connsiteY1" fmla="*/ 0 h 2672957"/>
              <a:gd name="connsiteX2" fmla="*/ 2906696 w 3057617"/>
              <a:gd name="connsiteY2" fmla="*/ 2672957 h 2672957"/>
              <a:gd name="connsiteX3" fmla="*/ 0 w 3057617"/>
              <a:gd name="connsiteY3" fmla="*/ 2548670 h 2672957"/>
              <a:gd name="connsiteX4" fmla="*/ 115409 w 3057617"/>
              <a:gd name="connsiteY4" fmla="*/ 648071 h 2672957"/>
              <a:gd name="connsiteX0" fmla="*/ 115409 w 2971257"/>
              <a:gd name="connsiteY0" fmla="*/ 510911 h 2535797"/>
              <a:gd name="connsiteX1" fmla="*/ 2971257 w 2971257"/>
              <a:gd name="connsiteY1" fmla="*/ 0 h 2535797"/>
              <a:gd name="connsiteX2" fmla="*/ 2906696 w 2971257"/>
              <a:gd name="connsiteY2" fmla="*/ 2535797 h 2535797"/>
              <a:gd name="connsiteX3" fmla="*/ 0 w 2971257"/>
              <a:gd name="connsiteY3" fmla="*/ 2411510 h 2535797"/>
              <a:gd name="connsiteX4" fmla="*/ 115409 w 2971257"/>
              <a:gd name="connsiteY4" fmla="*/ 510911 h 2535797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0669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115409 w 3077937"/>
              <a:gd name="connsiteY0" fmla="*/ 668391 h 2568990"/>
              <a:gd name="connsiteX1" fmla="*/ 3077937 w 3077937"/>
              <a:gd name="connsiteY1" fmla="*/ 0 h 2568990"/>
              <a:gd name="connsiteX2" fmla="*/ 2769536 w 3077937"/>
              <a:gd name="connsiteY2" fmla="*/ 2535797 h 2568990"/>
              <a:gd name="connsiteX3" fmla="*/ 0 w 3077937"/>
              <a:gd name="connsiteY3" fmla="*/ 2568990 h 2568990"/>
              <a:gd name="connsiteX4" fmla="*/ 115409 w 3077937"/>
              <a:gd name="connsiteY4" fmla="*/ 668391 h 2568990"/>
              <a:gd name="connsiteX0" fmla="*/ 115409 w 3077937"/>
              <a:gd name="connsiteY0" fmla="*/ 668391 h 2693277"/>
              <a:gd name="connsiteX1" fmla="*/ 3077937 w 3077937"/>
              <a:gd name="connsiteY1" fmla="*/ 0 h 2693277"/>
              <a:gd name="connsiteX2" fmla="*/ 2916856 w 3077937"/>
              <a:gd name="connsiteY2" fmla="*/ 2693277 h 2693277"/>
              <a:gd name="connsiteX3" fmla="*/ 0 w 3077937"/>
              <a:gd name="connsiteY3" fmla="*/ 2568990 h 2693277"/>
              <a:gd name="connsiteX4" fmla="*/ 115409 w 3077937"/>
              <a:gd name="connsiteY4" fmla="*/ 668391 h 2693277"/>
              <a:gd name="connsiteX0" fmla="*/ 0 w 2962528"/>
              <a:gd name="connsiteY0" fmla="*/ 668391 h 2693277"/>
              <a:gd name="connsiteX1" fmla="*/ 2962528 w 2962528"/>
              <a:gd name="connsiteY1" fmla="*/ 0 h 2693277"/>
              <a:gd name="connsiteX2" fmla="*/ 2801447 w 2962528"/>
              <a:gd name="connsiteY2" fmla="*/ 2693277 h 2693277"/>
              <a:gd name="connsiteX3" fmla="*/ 331631 w 2962528"/>
              <a:gd name="connsiteY3" fmla="*/ 2289590 h 2693277"/>
              <a:gd name="connsiteX4" fmla="*/ 0 w 2962528"/>
              <a:gd name="connsiteY4" fmla="*/ 668391 h 2693277"/>
              <a:gd name="connsiteX0" fmla="*/ 120489 w 3083017"/>
              <a:gd name="connsiteY0" fmla="*/ 66839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20489 w 3083017"/>
              <a:gd name="connsiteY4" fmla="*/ 668391 h 2693277"/>
              <a:gd name="connsiteX0" fmla="*/ 262729 w 3083017"/>
              <a:gd name="connsiteY0" fmla="*/ 84111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262729 w 3083017"/>
              <a:gd name="connsiteY4" fmla="*/ 841111 h 2693277"/>
              <a:gd name="connsiteX0" fmla="*/ 105249 w 3083017"/>
              <a:gd name="connsiteY0" fmla="*/ 709031 h 2693277"/>
              <a:gd name="connsiteX1" fmla="*/ 3083017 w 3083017"/>
              <a:gd name="connsiteY1" fmla="*/ 0 h 2693277"/>
              <a:gd name="connsiteX2" fmla="*/ 2921936 w 3083017"/>
              <a:gd name="connsiteY2" fmla="*/ 2693277 h 2693277"/>
              <a:gd name="connsiteX3" fmla="*/ 0 w 3083017"/>
              <a:gd name="connsiteY3" fmla="*/ 2574070 h 2693277"/>
              <a:gd name="connsiteX4" fmla="*/ 105249 w 3083017"/>
              <a:gd name="connsiteY4" fmla="*/ 709031 h 2693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83017" h="2693277">
                <a:moveTo>
                  <a:pt x="105249" y="709031"/>
                </a:moveTo>
                <a:lnTo>
                  <a:pt x="3083017" y="0"/>
                </a:lnTo>
                <a:lnTo>
                  <a:pt x="2921936" y="2693277"/>
                </a:lnTo>
                <a:lnTo>
                  <a:pt x="0" y="2574070"/>
                </a:lnTo>
                <a:lnTo>
                  <a:pt x="105249" y="70903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25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7">
            <a:extLst>
              <a:ext uri="{FF2B5EF4-FFF2-40B4-BE49-F238E27FC236}">
                <a16:creationId xmlns:a16="http://schemas.microsoft.com/office/drawing/2014/main" id="{4BDBA62A-FFB9-4EAA-A845-F9E7FBE1656D}"/>
              </a:ext>
            </a:extLst>
          </p:cNvPr>
          <p:cNvGrpSpPr/>
          <p:nvPr userDrawn="1"/>
        </p:nvGrpSpPr>
        <p:grpSpPr>
          <a:xfrm>
            <a:off x="850796" y="1991644"/>
            <a:ext cx="2126862" cy="3673670"/>
            <a:chOff x="1438761" y="2033015"/>
            <a:chExt cx="1980000" cy="3420000"/>
          </a:xfrm>
        </p:grpSpPr>
        <p:sp>
          <p:nvSpPr>
            <p:cNvPr id="3" name="Rounded Rectangle 58">
              <a:extLst>
                <a:ext uri="{FF2B5EF4-FFF2-40B4-BE49-F238E27FC236}">
                  <a16:creationId xmlns:a16="http://schemas.microsoft.com/office/drawing/2014/main" id="{501CB877-1AC6-424C-B3BA-D6ABFC26E32B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4" name="Rectangle 59">
              <a:extLst>
                <a:ext uri="{FF2B5EF4-FFF2-40B4-BE49-F238E27FC236}">
                  <a16:creationId xmlns:a16="http://schemas.microsoft.com/office/drawing/2014/main" id="{0C2BE5BA-7167-4D0A-A2D3-B5A7EBB251A0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60">
              <a:extLst>
                <a:ext uri="{FF2B5EF4-FFF2-40B4-BE49-F238E27FC236}">
                  <a16:creationId xmlns:a16="http://schemas.microsoft.com/office/drawing/2014/main" id="{DEE94761-F08C-411E-92F5-94A4A9F63953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6" name="Oval 61">
                <a:extLst>
                  <a:ext uri="{FF2B5EF4-FFF2-40B4-BE49-F238E27FC236}">
                    <a16:creationId xmlns:a16="http://schemas.microsoft.com/office/drawing/2014/main" id="{4AFCDA50-2E11-42B5-B780-32DE53F40798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7" name="Rounded Rectangle 62">
                <a:extLst>
                  <a:ext uri="{FF2B5EF4-FFF2-40B4-BE49-F238E27FC236}">
                    <a16:creationId xmlns:a16="http://schemas.microsoft.com/office/drawing/2014/main" id="{BBF714BD-7EA8-4CDD-96C3-883EA2DD0D6C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8" name="Group 51">
            <a:extLst>
              <a:ext uri="{FF2B5EF4-FFF2-40B4-BE49-F238E27FC236}">
                <a16:creationId xmlns:a16="http://schemas.microsoft.com/office/drawing/2014/main" id="{32032593-70A5-4ED1-86D3-FEE66C4BEB96}"/>
              </a:ext>
            </a:extLst>
          </p:cNvPr>
          <p:cNvGrpSpPr/>
          <p:nvPr userDrawn="1"/>
        </p:nvGrpSpPr>
        <p:grpSpPr>
          <a:xfrm>
            <a:off x="3428276" y="1957776"/>
            <a:ext cx="2126862" cy="3673670"/>
            <a:chOff x="1438761" y="2033015"/>
            <a:chExt cx="1980000" cy="3420000"/>
          </a:xfrm>
        </p:grpSpPr>
        <p:sp>
          <p:nvSpPr>
            <p:cNvPr id="9" name="Rounded Rectangle 52">
              <a:extLst>
                <a:ext uri="{FF2B5EF4-FFF2-40B4-BE49-F238E27FC236}">
                  <a16:creationId xmlns:a16="http://schemas.microsoft.com/office/drawing/2014/main" id="{E3B77530-799D-492E-8338-01D56FC3BD56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68998195-F1B1-45FE-ABA1-91E09AA9722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1" name="Group 54">
              <a:extLst>
                <a:ext uri="{FF2B5EF4-FFF2-40B4-BE49-F238E27FC236}">
                  <a16:creationId xmlns:a16="http://schemas.microsoft.com/office/drawing/2014/main" id="{F93E3408-54D7-4DC3-8B96-960AECE6A44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2" name="Oval 55">
                <a:extLst>
                  <a:ext uri="{FF2B5EF4-FFF2-40B4-BE49-F238E27FC236}">
                    <a16:creationId xmlns:a16="http://schemas.microsoft.com/office/drawing/2014/main" id="{F9BAFA1E-AE64-4351-B7F7-0D40065FD222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Rounded Rectangle 56">
                <a:extLst>
                  <a:ext uri="{FF2B5EF4-FFF2-40B4-BE49-F238E27FC236}">
                    <a16:creationId xmlns:a16="http://schemas.microsoft.com/office/drawing/2014/main" id="{4ECD5656-3255-49C7-9627-AEFD2E735DC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E38E2520-FC64-4AE0-A8E6-D225042448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356027" y="2241136"/>
            <a:ext cx="1060913" cy="290555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53F7F2A9-FB3A-469D-A025-F0EF53225AC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002845" y="2290033"/>
            <a:ext cx="1087042" cy="29055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grpSp>
        <p:nvGrpSpPr>
          <p:cNvPr id="16" name="Group 5">
            <a:extLst>
              <a:ext uri="{FF2B5EF4-FFF2-40B4-BE49-F238E27FC236}">
                <a16:creationId xmlns:a16="http://schemas.microsoft.com/office/drawing/2014/main" id="{CE0A9AE1-D462-4ABF-9729-E8E271CD12A0}"/>
              </a:ext>
            </a:extLst>
          </p:cNvPr>
          <p:cNvGrpSpPr/>
          <p:nvPr userDrawn="1"/>
        </p:nvGrpSpPr>
        <p:grpSpPr>
          <a:xfrm>
            <a:off x="2077784" y="1819949"/>
            <a:ext cx="2304289" cy="3980137"/>
            <a:chOff x="1438761" y="2033015"/>
            <a:chExt cx="1980000" cy="3420000"/>
          </a:xfrm>
        </p:grpSpPr>
        <p:sp>
          <p:nvSpPr>
            <p:cNvPr id="17" name="Rounded Rectangle 41">
              <a:extLst>
                <a:ext uri="{FF2B5EF4-FFF2-40B4-BE49-F238E27FC236}">
                  <a16:creationId xmlns:a16="http://schemas.microsoft.com/office/drawing/2014/main" id="{FECFE306-FB02-4369-B9F4-F163D0F1DA39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42">
              <a:extLst>
                <a:ext uri="{FF2B5EF4-FFF2-40B4-BE49-F238E27FC236}">
                  <a16:creationId xmlns:a16="http://schemas.microsoft.com/office/drawing/2014/main" id="{60177CAD-2350-4B3F-A424-4E8BEF4DEFB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6">
              <a:extLst>
                <a:ext uri="{FF2B5EF4-FFF2-40B4-BE49-F238E27FC236}">
                  <a16:creationId xmlns:a16="http://schemas.microsoft.com/office/drawing/2014/main" id="{DE285963-536D-4D67-BDAD-A913A1868D4D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20" name="Oval 44">
                <a:extLst>
                  <a:ext uri="{FF2B5EF4-FFF2-40B4-BE49-F238E27FC236}">
                    <a16:creationId xmlns:a16="http://schemas.microsoft.com/office/drawing/2014/main" id="{B63BD6C0-18F6-4761-9CE9-FCC79EFA9A05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Rounded Rectangle 45">
                <a:extLst>
                  <a:ext uri="{FF2B5EF4-FFF2-40B4-BE49-F238E27FC236}">
                    <a16:creationId xmlns:a16="http://schemas.microsoft.com/office/drawing/2014/main" id="{EFAA093E-94D8-4FBC-8C9E-FB5F9E39F6B9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2" name="Picture Placeholder 9">
            <a:extLst>
              <a:ext uri="{FF2B5EF4-FFF2-40B4-BE49-F238E27FC236}">
                <a16:creationId xmlns:a16="http://schemas.microsoft.com/office/drawing/2014/main" id="{1D6A7D47-511A-445A-9ED2-C0B31C62F7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217448" y="2151585"/>
            <a:ext cx="2023386" cy="314224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B6267096-FAB5-45A6-A9F7-99EC8A46D0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177E02B4-A751-4DC8-B44F-BB87A3DE0B1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ko-KR" altLang="en-US"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ko-KR" dirty="0"/>
              <a:t>Place Your Picture Here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354B6-B79C-4894-8DA7-39CD6A2C1092}"/>
              </a:ext>
            </a:extLst>
          </p:cNvPr>
          <p:cNvGrpSpPr/>
          <p:nvPr userDrawn="1"/>
        </p:nvGrpSpPr>
        <p:grpSpPr>
          <a:xfrm>
            <a:off x="174448" y="261016"/>
            <a:ext cx="10410651" cy="5719948"/>
            <a:chOff x="-548507" y="477868"/>
            <a:chExt cx="11570449" cy="635717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111F323-B45D-41E2-9C53-E16E5EB8F8BC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893892A-F0E4-4D14-A167-BCF1CBF7BDB9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CC6224-0FDF-46C8-96CF-4F72EDAA8250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D97E8D-9336-40CC-9B22-C9493499CBE8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1E55D7F-EB32-4A92-A342-22641E090850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3476D76-F8CF-474A-8196-AA1593DB9510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D64DEBF7-D7E9-4EA9-95B1-CB5C57498C17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7C714E9-B08A-4559-967D-694DDF7DC284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F6F1BA47-4775-4B74-AC46-BA60D1F27A54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B9F8B05-FC7A-416E-8EC1-EAEC4BF14C92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2A2811C3-1763-452B-92E6-FA3B089CBCFA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D8CBDB5-CC23-4B26-91B5-BAF08E69497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15A9E9-2E59-4B6C-9C89-677AEDCCBEB1}"/>
              </a:ext>
            </a:extLst>
          </p:cNvPr>
          <p:cNvGrpSpPr/>
          <p:nvPr userDrawn="1"/>
        </p:nvGrpSpPr>
        <p:grpSpPr>
          <a:xfrm>
            <a:off x="301857" y="4848223"/>
            <a:ext cx="11611697" cy="1997448"/>
            <a:chOff x="3271130" y="4981887"/>
            <a:chExt cx="8577971" cy="147558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A89FA44-0A14-4CB4-A951-AC26B5A2EA51}"/>
                </a:ext>
              </a:extLst>
            </p:cNvPr>
            <p:cNvGrpSpPr/>
            <p:nvPr userDrawn="1"/>
          </p:nvGrpSpPr>
          <p:grpSpPr>
            <a:xfrm>
              <a:off x="10175667" y="4981887"/>
              <a:ext cx="1673434" cy="1352946"/>
              <a:chOff x="8851691" y="3742138"/>
              <a:chExt cx="2515051" cy="2033381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9AC13CF9-1A01-472C-B184-B8D1FDFE8382}"/>
                  </a:ext>
                </a:extLst>
              </p:cNvPr>
              <p:cNvSpPr/>
              <p:nvPr/>
            </p:nvSpPr>
            <p:spPr>
              <a:xfrm>
                <a:off x="8851691" y="3742138"/>
                <a:ext cx="2501423" cy="2033381"/>
              </a:xfrm>
              <a:custGeom>
                <a:avLst/>
                <a:gdLst>
                  <a:gd name="connsiteX0" fmla="*/ 3817888 w 3831088"/>
                  <a:gd name="connsiteY0" fmla="*/ 722004 h 3114252"/>
                  <a:gd name="connsiteX1" fmla="*/ 3452269 w 3831088"/>
                  <a:gd name="connsiteY1" fmla="*/ 280008 h 3114252"/>
                  <a:gd name="connsiteX2" fmla="*/ 2264893 w 3831088"/>
                  <a:gd name="connsiteY2" fmla="*/ 2082 h 3114252"/>
                  <a:gd name="connsiteX3" fmla="*/ 1600132 w 3831088"/>
                  <a:gd name="connsiteY3" fmla="*/ 195852 h 3114252"/>
                  <a:gd name="connsiteX4" fmla="*/ 1027306 w 3831088"/>
                  <a:gd name="connsiteY4" fmla="*/ 642091 h 3114252"/>
                  <a:gd name="connsiteX5" fmla="*/ 513884 w 3831088"/>
                  <a:gd name="connsiteY5" fmla="*/ 1130054 h 3114252"/>
                  <a:gd name="connsiteX6" fmla="*/ 66231 w 3831088"/>
                  <a:gd name="connsiteY6" fmla="*/ 1725510 h 3114252"/>
                  <a:gd name="connsiteX7" fmla="*/ 25921 w 3831088"/>
                  <a:gd name="connsiteY7" fmla="*/ 2132146 h 3114252"/>
                  <a:gd name="connsiteX8" fmla="*/ 907790 w 3831088"/>
                  <a:gd name="connsiteY8" fmla="*/ 2922787 h 3114252"/>
                  <a:gd name="connsiteX9" fmla="*/ 1745106 w 3831088"/>
                  <a:gd name="connsiteY9" fmla="*/ 3109486 h 3114252"/>
                  <a:gd name="connsiteX10" fmla="*/ 2197710 w 3831088"/>
                  <a:gd name="connsiteY10" fmla="*/ 2873283 h 3114252"/>
                  <a:gd name="connsiteX11" fmla="*/ 2551306 w 3831088"/>
                  <a:gd name="connsiteY11" fmla="*/ 2477255 h 3114252"/>
                  <a:gd name="connsiteX12" fmla="*/ 3064728 w 3831088"/>
                  <a:gd name="connsiteY12" fmla="*/ 1989293 h 3114252"/>
                  <a:gd name="connsiteX13" fmla="*/ 3629068 w 3831088"/>
                  <a:gd name="connsiteY13" fmla="*/ 1458898 h 3114252"/>
                  <a:gd name="connsiteX14" fmla="*/ 3817888 w 3831088"/>
                  <a:gd name="connsiteY14" fmla="*/ 1005588 h 3114252"/>
                  <a:gd name="connsiteX15" fmla="*/ 3817888 w 3831088"/>
                  <a:gd name="connsiteY15" fmla="*/ 722004 h 3114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831088" h="3114252">
                    <a:moveTo>
                      <a:pt x="3817888" y="722004"/>
                    </a:moveTo>
                    <a:cubicBezTo>
                      <a:pt x="3782528" y="565714"/>
                      <a:pt x="3521574" y="325976"/>
                      <a:pt x="3452269" y="280008"/>
                    </a:cubicBezTo>
                    <a:cubicBezTo>
                      <a:pt x="3124839" y="63607"/>
                      <a:pt x="2569693" y="-14184"/>
                      <a:pt x="2264893" y="2082"/>
                    </a:cubicBezTo>
                    <a:cubicBezTo>
                      <a:pt x="2037176" y="14104"/>
                      <a:pt x="1734498" y="94724"/>
                      <a:pt x="1600132" y="195852"/>
                    </a:cubicBezTo>
                    <a:cubicBezTo>
                      <a:pt x="1465765" y="296981"/>
                      <a:pt x="1179352" y="499238"/>
                      <a:pt x="1027306" y="642091"/>
                    </a:cubicBezTo>
                    <a:cubicBezTo>
                      <a:pt x="875259" y="784944"/>
                      <a:pt x="615719" y="1020439"/>
                      <a:pt x="513884" y="1130054"/>
                    </a:cubicBezTo>
                    <a:cubicBezTo>
                      <a:pt x="419827" y="1231182"/>
                      <a:pt x="105127" y="1612359"/>
                      <a:pt x="66231" y="1725510"/>
                    </a:cubicBezTo>
                    <a:cubicBezTo>
                      <a:pt x="20263" y="1859169"/>
                      <a:pt x="-32776" y="2005558"/>
                      <a:pt x="25921" y="2132146"/>
                    </a:cubicBezTo>
                    <a:cubicBezTo>
                      <a:pt x="168774" y="2511201"/>
                      <a:pt x="751501" y="2843581"/>
                      <a:pt x="907790" y="2922787"/>
                    </a:cubicBezTo>
                    <a:cubicBezTo>
                      <a:pt x="1086002" y="3012600"/>
                      <a:pt x="1487688" y="3140602"/>
                      <a:pt x="1745106" y="3109486"/>
                    </a:cubicBezTo>
                    <a:cubicBezTo>
                      <a:pt x="1995453" y="3079076"/>
                      <a:pt x="2046370" y="3016843"/>
                      <a:pt x="2197710" y="2873283"/>
                    </a:cubicBezTo>
                    <a:cubicBezTo>
                      <a:pt x="2349049" y="2729723"/>
                      <a:pt x="2399967" y="2662540"/>
                      <a:pt x="2551306" y="2477255"/>
                    </a:cubicBezTo>
                    <a:cubicBezTo>
                      <a:pt x="2702645" y="2291971"/>
                      <a:pt x="2904902" y="2089714"/>
                      <a:pt x="3064728" y="1989293"/>
                    </a:cubicBezTo>
                    <a:cubicBezTo>
                      <a:pt x="3224553" y="1888164"/>
                      <a:pt x="3471363" y="1666106"/>
                      <a:pt x="3629068" y="1458898"/>
                    </a:cubicBezTo>
                    <a:cubicBezTo>
                      <a:pt x="3755654" y="1293415"/>
                      <a:pt x="3817888" y="1005588"/>
                      <a:pt x="3817888" y="1005588"/>
                    </a:cubicBezTo>
                    <a:cubicBezTo>
                      <a:pt x="3817888" y="1005588"/>
                      <a:pt x="3847589" y="852127"/>
                      <a:pt x="3817888" y="722004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9D74CBBF-AD6A-40B7-ACD4-D206157081B0}"/>
                  </a:ext>
                </a:extLst>
              </p:cNvPr>
              <p:cNvSpPr/>
              <p:nvPr/>
            </p:nvSpPr>
            <p:spPr>
              <a:xfrm>
                <a:off x="8851691" y="4222145"/>
                <a:ext cx="1229006" cy="1229348"/>
              </a:xfrm>
              <a:custGeom>
                <a:avLst/>
                <a:gdLst>
                  <a:gd name="connsiteX0" fmla="*/ 1040743 w 1882301"/>
                  <a:gd name="connsiteY0" fmla="*/ 1158660 h 1882825"/>
                  <a:gd name="connsiteX1" fmla="*/ 1544970 w 1882301"/>
                  <a:gd name="connsiteY1" fmla="*/ 517237 h 1882825"/>
                  <a:gd name="connsiteX2" fmla="*/ 1882302 w 1882301"/>
                  <a:gd name="connsiteY2" fmla="*/ 8765 h 1882825"/>
                  <a:gd name="connsiteX3" fmla="*/ 1492638 w 1882301"/>
                  <a:gd name="connsiteY3" fmla="*/ 143839 h 1882825"/>
                  <a:gd name="connsiteX4" fmla="*/ 1486981 w 1882301"/>
                  <a:gd name="connsiteY4" fmla="*/ 149497 h 1882825"/>
                  <a:gd name="connsiteX5" fmla="*/ 1482030 w 1882301"/>
                  <a:gd name="connsiteY5" fmla="*/ 143132 h 1882825"/>
                  <a:gd name="connsiteX6" fmla="*/ 915569 w 1882301"/>
                  <a:gd name="connsiteY6" fmla="*/ 12301 h 1882825"/>
                  <a:gd name="connsiteX7" fmla="*/ 513884 w 1882301"/>
                  <a:gd name="connsiteY7" fmla="*/ 395600 h 1882825"/>
                  <a:gd name="connsiteX8" fmla="*/ 66231 w 1882301"/>
                  <a:gd name="connsiteY8" fmla="*/ 991056 h 1882825"/>
                  <a:gd name="connsiteX9" fmla="*/ 25921 w 1882301"/>
                  <a:gd name="connsiteY9" fmla="*/ 1397692 h 1882825"/>
                  <a:gd name="connsiteX10" fmla="*/ 375274 w 1882301"/>
                  <a:gd name="connsiteY10" fmla="*/ 1727950 h 1882825"/>
                  <a:gd name="connsiteX11" fmla="*/ 673710 w 1882301"/>
                  <a:gd name="connsiteY11" fmla="*/ 1882826 h 1882825"/>
                  <a:gd name="connsiteX12" fmla="*/ 937492 w 1882301"/>
                  <a:gd name="connsiteY12" fmla="*/ 1276762 h 1882825"/>
                  <a:gd name="connsiteX13" fmla="*/ 1040743 w 1882301"/>
                  <a:gd name="connsiteY13" fmla="*/ 1158660 h 1882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82301" h="1882825">
                    <a:moveTo>
                      <a:pt x="1040743" y="1158660"/>
                    </a:moveTo>
                    <a:cubicBezTo>
                      <a:pt x="1044986" y="1153710"/>
                      <a:pt x="1503246" y="603514"/>
                      <a:pt x="1544970" y="517237"/>
                    </a:cubicBezTo>
                    <a:cubicBezTo>
                      <a:pt x="1584573" y="435202"/>
                      <a:pt x="1839162" y="70998"/>
                      <a:pt x="1882302" y="8765"/>
                    </a:cubicBezTo>
                    <a:cubicBezTo>
                      <a:pt x="1718233" y="-28716"/>
                      <a:pt x="1580330" y="61098"/>
                      <a:pt x="1492638" y="143839"/>
                    </a:cubicBezTo>
                    <a:lnTo>
                      <a:pt x="1486981" y="149497"/>
                    </a:lnTo>
                    <a:lnTo>
                      <a:pt x="1482030" y="143132"/>
                    </a:lnTo>
                    <a:cubicBezTo>
                      <a:pt x="1443135" y="87971"/>
                      <a:pt x="1063373" y="29981"/>
                      <a:pt x="915569" y="12301"/>
                    </a:cubicBezTo>
                    <a:cubicBezTo>
                      <a:pt x="769888" y="147375"/>
                      <a:pt x="593796" y="310029"/>
                      <a:pt x="513884" y="395600"/>
                    </a:cubicBezTo>
                    <a:cubicBezTo>
                      <a:pt x="419827" y="496728"/>
                      <a:pt x="105127" y="877905"/>
                      <a:pt x="66231" y="991056"/>
                    </a:cubicBezTo>
                    <a:cubicBezTo>
                      <a:pt x="20263" y="1124715"/>
                      <a:pt x="-32776" y="1271104"/>
                      <a:pt x="25921" y="1397692"/>
                    </a:cubicBezTo>
                    <a:cubicBezTo>
                      <a:pt x="84618" y="1524279"/>
                      <a:pt x="257173" y="1655817"/>
                      <a:pt x="375274" y="1727950"/>
                    </a:cubicBezTo>
                    <a:cubicBezTo>
                      <a:pt x="455894" y="1777454"/>
                      <a:pt x="563388" y="1831908"/>
                      <a:pt x="673710" y="1882826"/>
                    </a:cubicBezTo>
                    <a:cubicBezTo>
                      <a:pt x="702704" y="1725122"/>
                      <a:pt x="896475" y="1331216"/>
                      <a:pt x="937492" y="1276762"/>
                    </a:cubicBezTo>
                    <a:cubicBezTo>
                      <a:pt x="979923" y="1220186"/>
                      <a:pt x="1040035" y="1159368"/>
                      <a:pt x="1040743" y="1158660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6B9B8EF-AF25-4F44-A25C-1149326B2BD6}"/>
                  </a:ext>
                </a:extLst>
              </p:cNvPr>
              <p:cNvSpPr/>
              <p:nvPr/>
            </p:nvSpPr>
            <p:spPr>
              <a:xfrm>
                <a:off x="9295730" y="4230177"/>
                <a:ext cx="1386621" cy="1393929"/>
              </a:xfrm>
              <a:custGeom>
                <a:avLst/>
                <a:gdLst>
                  <a:gd name="connsiteX0" fmla="*/ 1260924 w 2123698"/>
                  <a:gd name="connsiteY0" fmla="*/ 313286 h 2134891"/>
                  <a:gd name="connsiteX1" fmla="*/ 1253852 w 2123698"/>
                  <a:gd name="connsiteY1" fmla="*/ 310458 h 2134891"/>
                  <a:gd name="connsiteX2" fmla="*/ 1256681 w 2123698"/>
                  <a:gd name="connsiteY2" fmla="*/ 303386 h 2134891"/>
                  <a:gd name="connsiteX3" fmla="*/ 1261631 w 2123698"/>
                  <a:gd name="connsiteY3" fmla="*/ 292071 h 2134891"/>
                  <a:gd name="connsiteX4" fmla="*/ 1292041 w 2123698"/>
                  <a:gd name="connsiteY4" fmla="*/ 71426 h 2134891"/>
                  <a:gd name="connsiteX5" fmla="*/ 1216371 w 2123698"/>
                  <a:gd name="connsiteY5" fmla="*/ 0 h 2134891"/>
                  <a:gd name="connsiteX6" fmla="*/ 877626 w 2123698"/>
                  <a:gd name="connsiteY6" fmla="*/ 510593 h 2134891"/>
                  <a:gd name="connsiteX7" fmla="*/ 371276 w 2123698"/>
                  <a:gd name="connsiteY7" fmla="*/ 1155553 h 2134891"/>
                  <a:gd name="connsiteX8" fmla="*/ 268733 w 2123698"/>
                  <a:gd name="connsiteY8" fmla="*/ 1272239 h 2134891"/>
                  <a:gd name="connsiteX9" fmla="*/ 7072 w 2123698"/>
                  <a:gd name="connsiteY9" fmla="*/ 1874060 h 2134891"/>
                  <a:gd name="connsiteX10" fmla="*/ 0 w 2123698"/>
                  <a:gd name="connsiteY10" fmla="*/ 1872646 h 2134891"/>
                  <a:gd name="connsiteX11" fmla="*/ 438459 w 2123698"/>
                  <a:gd name="connsiteY11" fmla="*/ 2050151 h 2134891"/>
                  <a:gd name="connsiteX12" fmla="*/ 1079883 w 2123698"/>
                  <a:gd name="connsiteY12" fmla="*/ 2116627 h 2134891"/>
                  <a:gd name="connsiteX13" fmla="*/ 1440551 w 2123698"/>
                  <a:gd name="connsiteY13" fmla="*/ 1869110 h 2134891"/>
                  <a:gd name="connsiteX14" fmla="*/ 2023985 w 2123698"/>
                  <a:gd name="connsiteY14" fmla="*/ 988655 h 2134891"/>
                  <a:gd name="connsiteX15" fmla="*/ 2123699 w 2123698"/>
                  <a:gd name="connsiteY15" fmla="*/ 858532 h 2134891"/>
                  <a:gd name="connsiteX16" fmla="*/ 1260924 w 2123698"/>
                  <a:gd name="connsiteY16" fmla="*/ 313286 h 21348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2123698" h="2134891">
                    <a:moveTo>
                      <a:pt x="1260924" y="313286"/>
                    </a:moveTo>
                    <a:lnTo>
                      <a:pt x="1253852" y="310458"/>
                    </a:lnTo>
                    <a:lnTo>
                      <a:pt x="1256681" y="303386"/>
                    </a:lnTo>
                    <a:cubicBezTo>
                      <a:pt x="1258095" y="300557"/>
                      <a:pt x="1259510" y="297021"/>
                      <a:pt x="1261631" y="292071"/>
                    </a:cubicBezTo>
                    <a:cubicBezTo>
                      <a:pt x="1278604" y="253175"/>
                      <a:pt x="1324571" y="148510"/>
                      <a:pt x="1292041" y="71426"/>
                    </a:cubicBezTo>
                    <a:cubicBezTo>
                      <a:pt x="1278604" y="39603"/>
                      <a:pt x="1253145" y="15558"/>
                      <a:pt x="1216371" y="0"/>
                    </a:cubicBezTo>
                    <a:cubicBezTo>
                      <a:pt x="1183840" y="46675"/>
                      <a:pt x="916521" y="428559"/>
                      <a:pt x="877626" y="510593"/>
                    </a:cubicBezTo>
                    <a:cubicBezTo>
                      <a:pt x="835194" y="598992"/>
                      <a:pt x="389663" y="1132922"/>
                      <a:pt x="371276" y="1155553"/>
                    </a:cubicBezTo>
                    <a:cubicBezTo>
                      <a:pt x="370568" y="1156967"/>
                      <a:pt x="310457" y="1216371"/>
                      <a:pt x="268733" y="1272239"/>
                    </a:cubicBezTo>
                    <a:cubicBezTo>
                      <a:pt x="228423" y="1325986"/>
                      <a:pt x="35360" y="1718478"/>
                      <a:pt x="7072" y="1874060"/>
                    </a:cubicBezTo>
                    <a:lnTo>
                      <a:pt x="0" y="1872646"/>
                    </a:lnTo>
                    <a:cubicBezTo>
                      <a:pt x="169018" y="1950437"/>
                      <a:pt x="342988" y="2020449"/>
                      <a:pt x="438459" y="2050151"/>
                    </a:cubicBezTo>
                    <a:cubicBezTo>
                      <a:pt x="606771" y="2103191"/>
                      <a:pt x="894599" y="2166838"/>
                      <a:pt x="1079883" y="2116627"/>
                    </a:cubicBezTo>
                    <a:cubicBezTo>
                      <a:pt x="1168989" y="2092583"/>
                      <a:pt x="1310427" y="1991454"/>
                      <a:pt x="1440551" y="1869110"/>
                    </a:cubicBezTo>
                    <a:cubicBezTo>
                      <a:pt x="1695140" y="1628664"/>
                      <a:pt x="1879010" y="1207885"/>
                      <a:pt x="2023985" y="988655"/>
                    </a:cubicBezTo>
                    <a:cubicBezTo>
                      <a:pt x="2050859" y="947638"/>
                      <a:pt x="2084803" y="903792"/>
                      <a:pt x="2123699" y="858532"/>
                    </a:cubicBezTo>
                    <a:cubicBezTo>
                      <a:pt x="2034593" y="741138"/>
                      <a:pt x="1751716" y="490792"/>
                      <a:pt x="1260924" y="313286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1BF2991-B5E8-4B3E-B29F-CBB90B845EE5}"/>
                  </a:ext>
                </a:extLst>
              </p:cNvPr>
              <p:cNvSpPr/>
              <p:nvPr/>
            </p:nvSpPr>
            <p:spPr>
              <a:xfrm>
                <a:off x="9450699" y="4367989"/>
                <a:ext cx="532569" cy="691021"/>
              </a:xfrm>
              <a:custGeom>
                <a:avLst/>
                <a:gdLst>
                  <a:gd name="connsiteX0" fmla="*/ 123323 w 815663"/>
                  <a:gd name="connsiteY0" fmla="*/ 935292 h 1058343"/>
                  <a:gd name="connsiteX1" fmla="*/ 627551 w 815663"/>
                  <a:gd name="connsiteY1" fmla="*/ 293869 h 1058343"/>
                  <a:gd name="connsiteX2" fmla="*/ 815664 w 815663"/>
                  <a:gd name="connsiteY2" fmla="*/ 1798 h 1058343"/>
                  <a:gd name="connsiteX3" fmla="*/ 263346 w 815663"/>
                  <a:gd name="connsiteY3" fmla="*/ 411970 h 1058343"/>
                  <a:gd name="connsiteX4" fmla="*/ 16536 w 815663"/>
                  <a:gd name="connsiteY4" fmla="*/ 1058344 h 1058343"/>
                  <a:gd name="connsiteX5" fmla="*/ 20072 w 815663"/>
                  <a:gd name="connsiteY5" fmla="*/ 1053393 h 1058343"/>
                  <a:gd name="connsiteX6" fmla="*/ 123323 w 815663"/>
                  <a:gd name="connsiteY6" fmla="*/ 935292 h 1058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15663" h="1058343">
                    <a:moveTo>
                      <a:pt x="123323" y="935292"/>
                    </a:moveTo>
                    <a:cubicBezTo>
                      <a:pt x="127566" y="930342"/>
                      <a:pt x="585826" y="380146"/>
                      <a:pt x="627551" y="293869"/>
                    </a:cubicBezTo>
                    <a:cubicBezTo>
                      <a:pt x="648766" y="249316"/>
                      <a:pt x="735044" y="119899"/>
                      <a:pt x="815664" y="1798"/>
                    </a:cubicBezTo>
                    <a:cubicBezTo>
                      <a:pt x="696149" y="-19418"/>
                      <a:pt x="464189" y="148894"/>
                      <a:pt x="263346" y="411970"/>
                    </a:cubicBezTo>
                    <a:cubicBezTo>
                      <a:pt x="58968" y="679289"/>
                      <a:pt x="-42160" y="952972"/>
                      <a:pt x="16536" y="1058344"/>
                    </a:cubicBezTo>
                    <a:cubicBezTo>
                      <a:pt x="17951" y="1056222"/>
                      <a:pt x="19365" y="1054808"/>
                      <a:pt x="20072" y="1053393"/>
                    </a:cubicBezTo>
                    <a:cubicBezTo>
                      <a:pt x="62504" y="996111"/>
                      <a:pt x="122615" y="935999"/>
                      <a:pt x="123323" y="935292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7050C9E6-EBE9-4CA4-AAE4-EB0F65D5BB9B}"/>
                  </a:ext>
                </a:extLst>
              </p:cNvPr>
              <p:cNvSpPr/>
              <p:nvPr/>
            </p:nvSpPr>
            <p:spPr>
              <a:xfrm>
                <a:off x="9467038" y="4371471"/>
                <a:ext cx="566871" cy="716446"/>
              </a:xfrm>
              <a:custGeom>
                <a:avLst/>
                <a:gdLst>
                  <a:gd name="connsiteX0" fmla="*/ 14144 w 868199"/>
                  <a:gd name="connsiteY0" fmla="*/ 1079176 h 1097283"/>
                  <a:gd name="connsiteX1" fmla="*/ 604650 w 868199"/>
                  <a:gd name="connsiteY1" fmla="*/ 685270 h 1097283"/>
                  <a:gd name="connsiteX2" fmla="*/ 828829 w 868199"/>
                  <a:gd name="connsiteY2" fmla="*/ 12022 h 1097283"/>
                  <a:gd name="connsiteX3" fmla="*/ 805493 w 868199"/>
                  <a:gd name="connsiteY3" fmla="*/ 0 h 1097283"/>
                  <a:gd name="connsiteX4" fmla="*/ 615258 w 868199"/>
                  <a:gd name="connsiteY4" fmla="*/ 294899 h 1097283"/>
                  <a:gd name="connsiteX5" fmla="*/ 108908 w 868199"/>
                  <a:gd name="connsiteY5" fmla="*/ 939859 h 1097283"/>
                  <a:gd name="connsiteX6" fmla="*/ 6365 w 868199"/>
                  <a:gd name="connsiteY6" fmla="*/ 1056546 h 1097283"/>
                  <a:gd name="connsiteX7" fmla="*/ 0 w 868199"/>
                  <a:gd name="connsiteY7" fmla="*/ 1065739 h 1097283"/>
                  <a:gd name="connsiteX8" fmla="*/ 14144 w 868199"/>
                  <a:gd name="connsiteY8" fmla="*/ 1079176 h 1097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68199" h="1097283">
                    <a:moveTo>
                      <a:pt x="14144" y="1079176"/>
                    </a:moveTo>
                    <a:cubicBezTo>
                      <a:pt x="115272" y="1156260"/>
                      <a:pt x="379762" y="980169"/>
                      <a:pt x="604650" y="685270"/>
                    </a:cubicBezTo>
                    <a:cubicBezTo>
                      <a:pt x="829536" y="390370"/>
                      <a:pt x="929958" y="89106"/>
                      <a:pt x="828829" y="12022"/>
                    </a:cubicBezTo>
                    <a:cubicBezTo>
                      <a:pt x="821757" y="6365"/>
                      <a:pt x="813979" y="2829"/>
                      <a:pt x="805493" y="0"/>
                    </a:cubicBezTo>
                    <a:cubicBezTo>
                      <a:pt x="724165" y="118808"/>
                      <a:pt x="636473" y="250346"/>
                      <a:pt x="615258" y="294899"/>
                    </a:cubicBezTo>
                    <a:cubicBezTo>
                      <a:pt x="572826" y="383298"/>
                      <a:pt x="127295" y="917229"/>
                      <a:pt x="108908" y="939859"/>
                    </a:cubicBezTo>
                    <a:cubicBezTo>
                      <a:pt x="108200" y="941273"/>
                      <a:pt x="48089" y="1000677"/>
                      <a:pt x="6365" y="1056546"/>
                    </a:cubicBezTo>
                    <a:cubicBezTo>
                      <a:pt x="4243" y="1058667"/>
                      <a:pt x="2121" y="1062203"/>
                      <a:pt x="0" y="1065739"/>
                    </a:cubicBezTo>
                    <a:cubicBezTo>
                      <a:pt x="4243" y="1070690"/>
                      <a:pt x="8486" y="1075640"/>
                      <a:pt x="14144" y="1079176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1B909C7B-7870-4D06-9D90-8C2B224F4B8D}"/>
                  </a:ext>
                </a:extLst>
              </p:cNvPr>
              <p:cNvSpPr/>
              <p:nvPr/>
            </p:nvSpPr>
            <p:spPr>
              <a:xfrm>
                <a:off x="9458264" y="3742138"/>
                <a:ext cx="1908478" cy="1041671"/>
              </a:xfrm>
              <a:custGeom>
                <a:avLst/>
                <a:gdLst>
                  <a:gd name="connsiteX0" fmla="*/ 2888882 w 2922955"/>
                  <a:gd name="connsiteY0" fmla="*/ 722004 h 1595386"/>
                  <a:gd name="connsiteX1" fmla="*/ 2523264 w 2922955"/>
                  <a:gd name="connsiteY1" fmla="*/ 280008 h 1595386"/>
                  <a:gd name="connsiteX2" fmla="*/ 1335887 w 2922955"/>
                  <a:gd name="connsiteY2" fmla="*/ 2082 h 1595386"/>
                  <a:gd name="connsiteX3" fmla="*/ 671126 w 2922955"/>
                  <a:gd name="connsiteY3" fmla="*/ 195852 h 1595386"/>
                  <a:gd name="connsiteX4" fmla="*/ 98300 w 2922955"/>
                  <a:gd name="connsiteY4" fmla="*/ 642091 h 1595386"/>
                  <a:gd name="connsiteX5" fmla="*/ 0 w 2922955"/>
                  <a:gd name="connsiteY5" fmla="*/ 734026 h 1595386"/>
                  <a:gd name="connsiteX6" fmla="*/ 559389 w 2922955"/>
                  <a:gd name="connsiteY6" fmla="*/ 863442 h 1595386"/>
                  <a:gd name="connsiteX7" fmla="*/ 967440 w 2922955"/>
                  <a:gd name="connsiteY7" fmla="*/ 732612 h 1595386"/>
                  <a:gd name="connsiteX8" fmla="*/ 968147 w 2922955"/>
                  <a:gd name="connsiteY8" fmla="*/ 732612 h 1595386"/>
                  <a:gd name="connsiteX9" fmla="*/ 1057253 w 2922955"/>
                  <a:gd name="connsiteY9" fmla="*/ 813939 h 1595386"/>
                  <a:gd name="connsiteX10" fmla="*/ 1026136 w 2922955"/>
                  <a:gd name="connsiteY10" fmla="*/ 1045898 h 1595386"/>
                  <a:gd name="connsiteX11" fmla="*/ 1024722 w 2922955"/>
                  <a:gd name="connsiteY11" fmla="*/ 1050141 h 1595386"/>
                  <a:gd name="connsiteX12" fmla="*/ 1884668 w 2922955"/>
                  <a:gd name="connsiteY12" fmla="*/ 1595386 h 1595386"/>
                  <a:gd name="connsiteX13" fmla="*/ 2581960 w 2922955"/>
                  <a:gd name="connsiteY13" fmla="*/ 1103888 h 1595386"/>
                  <a:gd name="connsiteX14" fmla="*/ 2888882 w 2922955"/>
                  <a:gd name="connsiteY14" fmla="*/ 722004 h 1595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922955" h="1595386">
                    <a:moveTo>
                      <a:pt x="2888882" y="722004"/>
                    </a:moveTo>
                    <a:cubicBezTo>
                      <a:pt x="2853522" y="565714"/>
                      <a:pt x="2592568" y="325976"/>
                      <a:pt x="2523264" y="280008"/>
                    </a:cubicBezTo>
                    <a:cubicBezTo>
                      <a:pt x="2195833" y="63607"/>
                      <a:pt x="1640687" y="-14184"/>
                      <a:pt x="1335887" y="2082"/>
                    </a:cubicBezTo>
                    <a:cubicBezTo>
                      <a:pt x="1108170" y="14104"/>
                      <a:pt x="805493" y="94724"/>
                      <a:pt x="671126" y="195852"/>
                    </a:cubicBezTo>
                    <a:cubicBezTo>
                      <a:pt x="536759" y="296981"/>
                      <a:pt x="250346" y="499238"/>
                      <a:pt x="98300" y="642091"/>
                    </a:cubicBezTo>
                    <a:cubicBezTo>
                      <a:pt x="68597" y="669671"/>
                      <a:pt x="35360" y="701495"/>
                      <a:pt x="0" y="734026"/>
                    </a:cubicBezTo>
                    <a:cubicBezTo>
                      <a:pt x="85570" y="744634"/>
                      <a:pt x="492206" y="799795"/>
                      <a:pt x="559389" y="863442"/>
                    </a:cubicBezTo>
                    <a:cubicBezTo>
                      <a:pt x="652031" y="777872"/>
                      <a:pt x="796299" y="688058"/>
                      <a:pt x="967440" y="732612"/>
                    </a:cubicBezTo>
                    <a:lnTo>
                      <a:pt x="968147" y="732612"/>
                    </a:lnTo>
                    <a:cubicBezTo>
                      <a:pt x="1011992" y="749584"/>
                      <a:pt x="1041695" y="777165"/>
                      <a:pt x="1057253" y="813939"/>
                    </a:cubicBezTo>
                    <a:cubicBezTo>
                      <a:pt x="1091906" y="896680"/>
                      <a:pt x="1044523" y="1004881"/>
                      <a:pt x="1026136" y="1045898"/>
                    </a:cubicBezTo>
                    <a:cubicBezTo>
                      <a:pt x="1025429" y="1047312"/>
                      <a:pt x="1024722" y="1048727"/>
                      <a:pt x="1024722" y="1050141"/>
                    </a:cubicBezTo>
                    <a:cubicBezTo>
                      <a:pt x="1510563" y="1226939"/>
                      <a:pt x="1792733" y="1476578"/>
                      <a:pt x="1884668" y="1595386"/>
                    </a:cubicBezTo>
                    <a:cubicBezTo>
                      <a:pt x="2068538" y="1384643"/>
                      <a:pt x="2355658" y="1155513"/>
                      <a:pt x="2581960" y="1103888"/>
                    </a:cubicBezTo>
                    <a:cubicBezTo>
                      <a:pt x="3009105" y="1004881"/>
                      <a:pt x="2930606" y="906581"/>
                      <a:pt x="2888882" y="722004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5FBEC56A-6BE5-448F-9565-A0BBE2CA940F}"/>
                  </a:ext>
                </a:extLst>
              </p:cNvPr>
              <p:cNvSpPr/>
              <p:nvPr/>
            </p:nvSpPr>
            <p:spPr>
              <a:xfrm>
                <a:off x="9291574" y="5451032"/>
                <a:ext cx="4617" cy="1846"/>
              </a:xfrm>
              <a:custGeom>
                <a:avLst/>
                <a:gdLst>
                  <a:gd name="connsiteX0" fmla="*/ 0 w 7071"/>
                  <a:gd name="connsiteY0" fmla="*/ 1414 h 2828"/>
                  <a:gd name="connsiteX1" fmla="*/ 7072 w 7071"/>
                  <a:gd name="connsiteY1" fmla="*/ 2829 h 2828"/>
                  <a:gd name="connsiteX2" fmla="*/ 707 w 7071"/>
                  <a:gd name="connsiteY2" fmla="*/ 0 h 2828"/>
                  <a:gd name="connsiteX3" fmla="*/ 0 w 7071"/>
                  <a:gd name="connsiteY3" fmla="*/ 1414 h 28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071" h="2828">
                    <a:moveTo>
                      <a:pt x="0" y="1414"/>
                    </a:moveTo>
                    <a:lnTo>
                      <a:pt x="7072" y="2829"/>
                    </a:lnTo>
                    <a:cubicBezTo>
                      <a:pt x="4950" y="2121"/>
                      <a:pt x="2829" y="707"/>
                      <a:pt x="707" y="0"/>
                    </a:cubicBezTo>
                    <a:cubicBezTo>
                      <a:pt x="0" y="707"/>
                      <a:pt x="0" y="1414"/>
                      <a:pt x="0" y="1414"/>
                    </a:cubicBezTo>
                    <a:close/>
                  </a:path>
                </a:pathLst>
              </a:custGeom>
              <a:solidFill>
                <a:srgbClr val="ED1C2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442F6CED-B6AA-4B95-8ABB-7ABDA4DC0951}"/>
                  </a:ext>
                </a:extLst>
              </p:cNvPr>
              <p:cNvSpPr/>
              <p:nvPr/>
            </p:nvSpPr>
            <p:spPr>
              <a:xfrm>
                <a:off x="9435995" y="4483345"/>
                <a:ext cx="533731" cy="580716"/>
              </a:xfrm>
              <a:custGeom>
                <a:avLst/>
                <a:gdLst>
                  <a:gd name="connsiteX0" fmla="*/ 676189 w 817443"/>
                  <a:gd name="connsiteY0" fmla="*/ 114374 h 889403"/>
                  <a:gd name="connsiteX1" fmla="*/ 549977 w 817443"/>
                  <a:gd name="connsiteY1" fmla="*/ 559076 h 889403"/>
                  <a:gd name="connsiteX2" fmla="*/ 141255 w 817443"/>
                  <a:gd name="connsiteY2" fmla="*/ 775029 h 889403"/>
                  <a:gd name="connsiteX3" fmla="*/ 267467 w 817443"/>
                  <a:gd name="connsiteY3" fmla="*/ 330328 h 889403"/>
                  <a:gd name="connsiteX4" fmla="*/ 676189 w 817443"/>
                  <a:gd name="connsiteY4" fmla="*/ 114374 h 88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17443" h="889403">
                    <a:moveTo>
                      <a:pt x="676189" y="114374"/>
                    </a:moveTo>
                    <a:cubicBezTo>
                      <a:pt x="754202" y="177542"/>
                      <a:pt x="697694" y="376641"/>
                      <a:pt x="549977" y="559076"/>
                    </a:cubicBezTo>
                    <a:cubicBezTo>
                      <a:pt x="402259" y="741511"/>
                      <a:pt x="219268" y="838196"/>
                      <a:pt x="141255" y="775029"/>
                    </a:cubicBezTo>
                    <a:cubicBezTo>
                      <a:pt x="63242" y="711862"/>
                      <a:pt x="119749" y="512762"/>
                      <a:pt x="267467" y="330328"/>
                    </a:cubicBezTo>
                    <a:cubicBezTo>
                      <a:pt x="415185" y="147893"/>
                      <a:pt x="598176" y="51207"/>
                      <a:pt x="676189" y="11437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707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6680C42-0B5C-418D-B5F0-87D2D6363A56}"/>
                </a:ext>
              </a:extLst>
            </p:cNvPr>
            <p:cNvSpPr/>
            <p:nvPr userDrawn="1"/>
          </p:nvSpPr>
          <p:spPr>
            <a:xfrm>
              <a:off x="3271130" y="5777272"/>
              <a:ext cx="7170701" cy="680201"/>
            </a:xfrm>
            <a:custGeom>
              <a:avLst/>
              <a:gdLst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887927 w 8250226"/>
                <a:gd name="connsiteY8" fmla="*/ 724940 h 1520066"/>
                <a:gd name="connsiteX9" fmla="*/ 7211471 w 8250226"/>
                <a:gd name="connsiteY9" fmla="*/ 959045 h 1520066"/>
                <a:gd name="connsiteX10" fmla="*/ 7023079 w 8250226"/>
                <a:gd name="connsiteY10" fmla="*/ 599807 h 1520066"/>
                <a:gd name="connsiteX11" fmla="*/ 6625054 w 8250226"/>
                <a:gd name="connsiteY11" fmla="*/ 60489 h 1520066"/>
                <a:gd name="connsiteX12" fmla="*/ 6613972 w 8250226"/>
                <a:gd name="connsiteY12" fmla="*/ 60489 h 1520066"/>
                <a:gd name="connsiteX13" fmla="*/ 5725111 w 8250226"/>
                <a:gd name="connsiteY13" fmla="*/ 640903 h 1520066"/>
                <a:gd name="connsiteX14" fmla="*/ 5596746 w 8250226"/>
                <a:gd name="connsiteY14" fmla="*/ 772500 h 1520066"/>
                <a:gd name="connsiteX15" fmla="*/ 5426824 w 8250226"/>
                <a:gd name="connsiteY15" fmla="*/ 951657 h 1520066"/>
                <a:gd name="connsiteX16" fmla="*/ 5037572 w 8250226"/>
                <a:gd name="connsiteY16" fmla="*/ 1342294 h 1520066"/>
                <a:gd name="connsiteX17" fmla="*/ 4680181 w 8250226"/>
                <a:gd name="connsiteY17" fmla="*/ 1520066 h 1520066"/>
                <a:gd name="connsiteX18" fmla="*/ 4637239 w 8250226"/>
                <a:gd name="connsiteY18" fmla="*/ 1515910 h 1520066"/>
                <a:gd name="connsiteX19" fmla="*/ 4405443 w 8250226"/>
                <a:gd name="connsiteY19" fmla="*/ 1172372 h 1520066"/>
                <a:gd name="connsiteX20" fmla="*/ 4179650 w 8250226"/>
                <a:gd name="connsiteY20" fmla="*/ 762803 h 1520066"/>
                <a:gd name="connsiteX21" fmla="*/ 3311567 w 8250226"/>
                <a:gd name="connsiteY21" fmla="*/ 767883 h 1520066"/>
                <a:gd name="connsiteX22" fmla="*/ 2360834 w 8250226"/>
                <a:gd name="connsiteY22" fmla="*/ 995061 h 1520066"/>
                <a:gd name="connsiteX23" fmla="*/ 2342497 w 8250226"/>
                <a:gd name="connsiteY23" fmla="*/ 992833 h 1520066"/>
                <a:gd name="connsiteX24" fmla="*/ 2126238 w 8250226"/>
                <a:gd name="connsiteY24" fmla="*/ 1040931 h 1520066"/>
                <a:gd name="connsiteX25" fmla="*/ 1317343 w 8250226"/>
                <a:gd name="connsiteY25" fmla="*/ 1114064 h 1520066"/>
                <a:gd name="connsiteX26" fmla="*/ 1009685 w 8250226"/>
                <a:gd name="connsiteY26" fmla="*/ 1102634 h 1520066"/>
                <a:gd name="connsiteX27" fmla="*/ 90523 w 8250226"/>
                <a:gd name="connsiteY27" fmla="*/ 742589 h 1520066"/>
                <a:gd name="connsiteX28" fmla="*/ 22895 w 8250226"/>
                <a:gd name="connsiteY28" fmla="*/ 281579 h 1520066"/>
                <a:gd name="connsiteX29" fmla="*/ 33026 w 8250226"/>
                <a:gd name="connsiteY29" fmla="*/ 257679 h 1520066"/>
                <a:gd name="connsiteX30" fmla="*/ 94142 w 8250226"/>
                <a:gd name="connsiteY30" fmla="*/ 257679 h 1520066"/>
                <a:gd name="connsiteX31" fmla="*/ 76235 w 8250226"/>
                <a:gd name="connsiteY31" fmla="*/ 299677 h 1520066"/>
                <a:gd name="connsiteX32" fmla="*/ 140053 w 8250226"/>
                <a:gd name="connsiteY32" fmla="*/ 715919 h 1520066"/>
                <a:gd name="connsiteX33" fmla="*/ 2361283 w 8250226"/>
                <a:gd name="connsiteY33" fmla="*/ 930232 h 1520066"/>
                <a:gd name="connsiteX34" fmla="*/ 2361890 w 8250226"/>
                <a:gd name="connsiteY34" fmla="*/ 932577 h 1520066"/>
                <a:gd name="connsiteX35" fmla="*/ 2418393 w 8250226"/>
                <a:gd name="connsiteY35" fmla="*/ 916935 h 1520066"/>
                <a:gd name="connsiteX36" fmla="*/ 3300486 w 8250226"/>
                <a:gd name="connsiteY36" fmla="*/ 708780 h 1520066"/>
                <a:gd name="connsiteX37" fmla="*/ 4213357 w 8250226"/>
                <a:gd name="connsiteY37" fmla="*/ 712935 h 1520066"/>
                <a:gd name="connsiteX38" fmla="*/ 4462699 w 8250226"/>
                <a:gd name="connsiteY38" fmla="*/ 1154825 h 1520066"/>
                <a:gd name="connsiteX39" fmla="*/ 4648321 w 8250226"/>
                <a:gd name="connsiteY39" fmla="*/ 1456806 h 1520066"/>
                <a:gd name="connsiteX40" fmla="*/ 5382034 w 8250226"/>
                <a:gd name="connsiteY40" fmla="*/ 911024 h 1520066"/>
                <a:gd name="connsiteX41" fmla="*/ 5554727 w 8250226"/>
                <a:gd name="connsiteY41" fmla="*/ 728634 h 1520066"/>
                <a:gd name="connsiteX42" fmla="*/ 5681246 w 8250226"/>
                <a:gd name="connsiteY42" fmla="*/ 599346 h 1520066"/>
                <a:gd name="connsiteX43" fmla="*/ 6613510 w 8250226"/>
                <a:gd name="connsiteY43" fmla="*/ 0 h 1520066"/>
                <a:gd name="connsiteX0" fmla="*/ 6613510 w 8250226"/>
                <a:gd name="connsiteY0" fmla="*/ 0 h 1520066"/>
                <a:gd name="connsiteX1" fmla="*/ 6625977 w 8250226"/>
                <a:gd name="connsiteY1" fmla="*/ 0 h 1520066"/>
                <a:gd name="connsiteX2" fmla="*/ 6964437 w 8250226"/>
                <a:gd name="connsiteY2" fmla="*/ 205015 h 1520066"/>
                <a:gd name="connsiteX3" fmla="*/ 7081720 w 8250226"/>
                <a:gd name="connsiteY3" fmla="*/ 587340 h 1520066"/>
                <a:gd name="connsiteX4" fmla="*/ 7221629 w 8250226"/>
                <a:gd name="connsiteY4" fmla="*/ 899480 h 1520066"/>
                <a:gd name="connsiteX5" fmla="*/ 8199143 w 8250226"/>
                <a:gd name="connsiteY5" fmla="*/ 396639 h 1520066"/>
                <a:gd name="connsiteX6" fmla="*/ 8241625 w 8250226"/>
                <a:gd name="connsiteY6" fmla="*/ 397101 h 1520066"/>
                <a:gd name="connsiteX7" fmla="*/ 8241163 w 8250226"/>
                <a:gd name="connsiteY7" fmla="*/ 439582 h 1520066"/>
                <a:gd name="connsiteX8" fmla="*/ 7211471 w 8250226"/>
                <a:gd name="connsiteY8" fmla="*/ 959045 h 1520066"/>
                <a:gd name="connsiteX9" fmla="*/ 7023079 w 8250226"/>
                <a:gd name="connsiteY9" fmla="*/ 599807 h 1520066"/>
                <a:gd name="connsiteX10" fmla="*/ 6625054 w 8250226"/>
                <a:gd name="connsiteY10" fmla="*/ 60489 h 1520066"/>
                <a:gd name="connsiteX11" fmla="*/ 6613972 w 8250226"/>
                <a:gd name="connsiteY11" fmla="*/ 60489 h 1520066"/>
                <a:gd name="connsiteX12" fmla="*/ 5725111 w 8250226"/>
                <a:gd name="connsiteY12" fmla="*/ 640903 h 1520066"/>
                <a:gd name="connsiteX13" fmla="*/ 5596746 w 8250226"/>
                <a:gd name="connsiteY13" fmla="*/ 772500 h 1520066"/>
                <a:gd name="connsiteX14" fmla="*/ 5426824 w 8250226"/>
                <a:gd name="connsiteY14" fmla="*/ 951657 h 1520066"/>
                <a:gd name="connsiteX15" fmla="*/ 5037572 w 8250226"/>
                <a:gd name="connsiteY15" fmla="*/ 1342294 h 1520066"/>
                <a:gd name="connsiteX16" fmla="*/ 4680181 w 8250226"/>
                <a:gd name="connsiteY16" fmla="*/ 1520066 h 1520066"/>
                <a:gd name="connsiteX17" fmla="*/ 4637239 w 8250226"/>
                <a:gd name="connsiteY17" fmla="*/ 1515910 h 1520066"/>
                <a:gd name="connsiteX18" fmla="*/ 4405443 w 8250226"/>
                <a:gd name="connsiteY18" fmla="*/ 1172372 h 1520066"/>
                <a:gd name="connsiteX19" fmla="*/ 4179650 w 8250226"/>
                <a:gd name="connsiteY19" fmla="*/ 762803 h 1520066"/>
                <a:gd name="connsiteX20" fmla="*/ 3311567 w 8250226"/>
                <a:gd name="connsiteY20" fmla="*/ 767883 h 1520066"/>
                <a:gd name="connsiteX21" fmla="*/ 2360834 w 8250226"/>
                <a:gd name="connsiteY21" fmla="*/ 995061 h 1520066"/>
                <a:gd name="connsiteX22" fmla="*/ 2342497 w 8250226"/>
                <a:gd name="connsiteY22" fmla="*/ 992833 h 1520066"/>
                <a:gd name="connsiteX23" fmla="*/ 2126238 w 8250226"/>
                <a:gd name="connsiteY23" fmla="*/ 1040931 h 1520066"/>
                <a:gd name="connsiteX24" fmla="*/ 1317343 w 8250226"/>
                <a:gd name="connsiteY24" fmla="*/ 1114064 h 1520066"/>
                <a:gd name="connsiteX25" fmla="*/ 1009685 w 8250226"/>
                <a:gd name="connsiteY25" fmla="*/ 1102634 h 1520066"/>
                <a:gd name="connsiteX26" fmla="*/ 90523 w 8250226"/>
                <a:gd name="connsiteY26" fmla="*/ 742589 h 1520066"/>
                <a:gd name="connsiteX27" fmla="*/ 22895 w 8250226"/>
                <a:gd name="connsiteY27" fmla="*/ 281579 h 1520066"/>
                <a:gd name="connsiteX28" fmla="*/ 33026 w 8250226"/>
                <a:gd name="connsiteY28" fmla="*/ 257679 h 1520066"/>
                <a:gd name="connsiteX29" fmla="*/ 94142 w 8250226"/>
                <a:gd name="connsiteY29" fmla="*/ 257679 h 1520066"/>
                <a:gd name="connsiteX30" fmla="*/ 76235 w 8250226"/>
                <a:gd name="connsiteY30" fmla="*/ 299677 h 1520066"/>
                <a:gd name="connsiteX31" fmla="*/ 140053 w 8250226"/>
                <a:gd name="connsiteY31" fmla="*/ 715919 h 1520066"/>
                <a:gd name="connsiteX32" fmla="*/ 2361283 w 8250226"/>
                <a:gd name="connsiteY32" fmla="*/ 930232 h 1520066"/>
                <a:gd name="connsiteX33" fmla="*/ 2361890 w 8250226"/>
                <a:gd name="connsiteY33" fmla="*/ 932577 h 1520066"/>
                <a:gd name="connsiteX34" fmla="*/ 2418393 w 8250226"/>
                <a:gd name="connsiteY34" fmla="*/ 916935 h 1520066"/>
                <a:gd name="connsiteX35" fmla="*/ 3300486 w 8250226"/>
                <a:gd name="connsiteY35" fmla="*/ 708780 h 1520066"/>
                <a:gd name="connsiteX36" fmla="*/ 4213357 w 8250226"/>
                <a:gd name="connsiteY36" fmla="*/ 712935 h 1520066"/>
                <a:gd name="connsiteX37" fmla="*/ 4462699 w 8250226"/>
                <a:gd name="connsiteY37" fmla="*/ 1154825 h 1520066"/>
                <a:gd name="connsiteX38" fmla="*/ 4648321 w 8250226"/>
                <a:gd name="connsiteY38" fmla="*/ 1456806 h 1520066"/>
                <a:gd name="connsiteX39" fmla="*/ 5382034 w 8250226"/>
                <a:gd name="connsiteY39" fmla="*/ 911024 h 1520066"/>
                <a:gd name="connsiteX40" fmla="*/ 5554727 w 8250226"/>
                <a:gd name="connsiteY40" fmla="*/ 728634 h 1520066"/>
                <a:gd name="connsiteX41" fmla="*/ 5681246 w 8250226"/>
                <a:gd name="connsiteY41" fmla="*/ 599346 h 1520066"/>
                <a:gd name="connsiteX42" fmla="*/ 6613510 w 8250226"/>
                <a:gd name="connsiteY42" fmla="*/ 0 h 1520066"/>
                <a:gd name="connsiteX0" fmla="*/ 6613510 w 8416533"/>
                <a:gd name="connsiteY0" fmla="*/ 0 h 1520066"/>
                <a:gd name="connsiteX1" fmla="*/ 6625977 w 8416533"/>
                <a:gd name="connsiteY1" fmla="*/ 0 h 1520066"/>
                <a:gd name="connsiteX2" fmla="*/ 6964437 w 8416533"/>
                <a:gd name="connsiteY2" fmla="*/ 205015 h 1520066"/>
                <a:gd name="connsiteX3" fmla="*/ 7081720 w 8416533"/>
                <a:gd name="connsiteY3" fmla="*/ 587340 h 1520066"/>
                <a:gd name="connsiteX4" fmla="*/ 7221629 w 8416533"/>
                <a:gd name="connsiteY4" fmla="*/ 899480 h 1520066"/>
                <a:gd name="connsiteX5" fmla="*/ 8199143 w 8416533"/>
                <a:gd name="connsiteY5" fmla="*/ 396639 h 1520066"/>
                <a:gd name="connsiteX6" fmla="*/ 8241625 w 8416533"/>
                <a:gd name="connsiteY6" fmla="*/ 397101 h 1520066"/>
                <a:gd name="connsiteX7" fmla="*/ 8415852 w 8416533"/>
                <a:gd name="connsiteY7" fmla="*/ 762602 h 1520066"/>
                <a:gd name="connsiteX8" fmla="*/ 7211471 w 8416533"/>
                <a:gd name="connsiteY8" fmla="*/ 959045 h 1520066"/>
                <a:gd name="connsiteX9" fmla="*/ 7023079 w 8416533"/>
                <a:gd name="connsiteY9" fmla="*/ 599807 h 1520066"/>
                <a:gd name="connsiteX10" fmla="*/ 6625054 w 8416533"/>
                <a:gd name="connsiteY10" fmla="*/ 60489 h 1520066"/>
                <a:gd name="connsiteX11" fmla="*/ 6613972 w 8416533"/>
                <a:gd name="connsiteY11" fmla="*/ 60489 h 1520066"/>
                <a:gd name="connsiteX12" fmla="*/ 5725111 w 8416533"/>
                <a:gd name="connsiteY12" fmla="*/ 640903 h 1520066"/>
                <a:gd name="connsiteX13" fmla="*/ 5596746 w 8416533"/>
                <a:gd name="connsiteY13" fmla="*/ 772500 h 1520066"/>
                <a:gd name="connsiteX14" fmla="*/ 5426824 w 8416533"/>
                <a:gd name="connsiteY14" fmla="*/ 951657 h 1520066"/>
                <a:gd name="connsiteX15" fmla="*/ 5037572 w 8416533"/>
                <a:gd name="connsiteY15" fmla="*/ 1342294 h 1520066"/>
                <a:gd name="connsiteX16" fmla="*/ 4680181 w 8416533"/>
                <a:gd name="connsiteY16" fmla="*/ 1520066 h 1520066"/>
                <a:gd name="connsiteX17" fmla="*/ 4637239 w 8416533"/>
                <a:gd name="connsiteY17" fmla="*/ 1515910 h 1520066"/>
                <a:gd name="connsiteX18" fmla="*/ 4405443 w 8416533"/>
                <a:gd name="connsiteY18" fmla="*/ 1172372 h 1520066"/>
                <a:gd name="connsiteX19" fmla="*/ 4179650 w 8416533"/>
                <a:gd name="connsiteY19" fmla="*/ 762803 h 1520066"/>
                <a:gd name="connsiteX20" fmla="*/ 3311567 w 8416533"/>
                <a:gd name="connsiteY20" fmla="*/ 767883 h 1520066"/>
                <a:gd name="connsiteX21" fmla="*/ 2360834 w 8416533"/>
                <a:gd name="connsiteY21" fmla="*/ 995061 h 1520066"/>
                <a:gd name="connsiteX22" fmla="*/ 2342497 w 8416533"/>
                <a:gd name="connsiteY22" fmla="*/ 992833 h 1520066"/>
                <a:gd name="connsiteX23" fmla="*/ 2126238 w 8416533"/>
                <a:gd name="connsiteY23" fmla="*/ 1040931 h 1520066"/>
                <a:gd name="connsiteX24" fmla="*/ 1317343 w 8416533"/>
                <a:gd name="connsiteY24" fmla="*/ 1114064 h 1520066"/>
                <a:gd name="connsiteX25" fmla="*/ 1009685 w 8416533"/>
                <a:gd name="connsiteY25" fmla="*/ 1102634 h 1520066"/>
                <a:gd name="connsiteX26" fmla="*/ 90523 w 8416533"/>
                <a:gd name="connsiteY26" fmla="*/ 742589 h 1520066"/>
                <a:gd name="connsiteX27" fmla="*/ 22895 w 8416533"/>
                <a:gd name="connsiteY27" fmla="*/ 281579 h 1520066"/>
                <a:gd name="connsiteX28" fmla="*/ 33026 w 8416533"/>
                <a:gd name="connsiteY28" fmla="*/ 257679 h 1520066"/>
                <a:gd name="connsiteX29" fmla="*/ 94142 w 8416533"/>
                <a:gd name="connsiteY29" fmla="*/ 257679 h 1520066"/>
                <a:gd name="connsiteX30" fmla="*/ 76235 w 8416533"/>
                <a:gd name="connsiteY30" fmla="*/ 299677 h 1520066"/>
                <a:gd name="connsiteX31" fmla="*/ 140053 w 8416533"/>
                <a:gd name="connsiteY31" fmla="*/ 715919 h 1520066"/>
                <a:gd name="connsiteX32" fmla="*/ 2361283 w 8416533"/>
                <a:gd name="connsiteY32" fmla="*/ 930232 h 1520066"/>
                <a:gd name="connsiteX33" fmla="*/ 2361890 w 8416533"/>
                <a:gd name="connsiteY33" fmla="*/ 932577 h 1520066"/>
                <a:gd name="connsiteX34" fmla="*/ 2418393 w 8416533"/>
                <a:gd name="connsiteY34" fmla="*/ 916935 h 1520066"/>
                <a:gd name="connsiteX35" fmla="*/ 3300486 w 8416533"/>
                <a:gd name="connsiteY35" fmla="*/ 708780 h 1520066"/>
                <a:gd name="connsiteX36" fmla="*/ 4213357 w 8416533"/>
                <a:gd name="connsiteY36" fmla="*/ 712935 h 1520066"/>
                <a:gd name="connsiteX37" fmla="*/ 4462699 w 8416533"/>
                <a:gd name="connsiteY37" fmla="*/ 1154825 h 1520066"/>
                <a:gd name="connsiteX38" fmla="*/ 4648321 w 8416533"/>
                <a:gd name="connsiteY38" fmla="*/ 1456806 h 1520066"/>
                <a:gd name="connsiteX39" fmla="*/ 5382034 w 8416533"/>
                <a:gd name="connsiteY39" fmla="*/ 911024 h 1520066"/>
                <a:gd name="connsiteX40" fmla="*/ 5554727 w 8416533"/>
                <a:gd name="connsiteY40" fmla="*/ 728634 h 1520066"/>
                <a:gd name="connsiteX41" fmla="*/ 5681246 w 8416533"/>
                <a:gd name="connsiteY41" fmla="*/ 599346 h 1520066"/>
                <a:gd name="connsiteX42" fmla="*/ 6613510 w 8416533"/>
                <a:gd name="connsiteY42" fmla="*/ 0 h 1520066"/>
                <a:gd name="connsiteX0" fmla="*/ 6613510 w 8416442"/>
                <a:gd name="connsiteY0" fmla="*/ 0 h 1520066"/>
                <a:gd name="connsiteX1" fmla="*/ 6625977 w 8416442"/>
                <a:gd name="connsiteY1" fmla="*/ 0 h 1520066"/>
                <a:gd name="connsiteX2" fmla="*/ 6964437 w 8416442"/>
                <a:gd name="connsiteY2" fmla="*/ 205015 h 1520066"/>
                <a:gd name="connsiteX3" fmla="*/ 7081720 w 8416442"/>
                <a:gd name="connsiteY3" fmla="*/ 587340 h 1520066"/>
                <a:gd name="connsiteX4" fmla="*/ 7221629 w 8416442"/>
                <a:gd name="connsiteY4" fmla="*/ 899480 h 1520066"/>
                <a:gd name="connsiteX5" fmla="*/ 8348876 w 8416442"/>
                <a:gd name="connsiteY5" fmla="*/ 665822 h 1520066"/>
                <a:gd name="connsiteX6" fmla="*/ 8241625 w 8416442"/>
                <a:gd name="connsiteY6" fmla="*/ 397101 h 1520066"/>
                <a:gd name="connsiteX7" fmla="*/ 8415852 w 8416442"/>
                <a:gd name="connsiteY7" fmla="*/ 762602 h 1520066"/>
                <a:gd name="connsiteX8" fmla="*/ 7211471 w 8416442"/>
                <a:gd name="connsiteY8" fmla="*/ 959045 h 1520066"/>
                <a:gd name="connsiteX9" fmla="*/ 7023079 w 8416442"/>
                <a:gd name="connsiteY9" fmla="*/ 599807 h 1520066"/>
                <a:gd name="connsiteX10" fmla="*/ 6625054 w 8416442"/>
                <a:gd name="connsiteY10" fmla="*/ 60489 h 1520066"/>
                <a:gd name="connsiteX11" fmla="*/ 6613972 w 8416442"/>
                <a:gd name="connsiteY11" fmla="*/ 60489 h 1520066"/>
                <a:gd name="connsiteX12" fmla="*/ 5725111 w 8416442"/>
                <a:gd name="connsiteY12" fmla="*/ 640903 h 1520066"/>
                <a:gd name="connsiteX13" fmla="*/ 5596746 w 8416442"/>
                <a:gd name="connsiteY13" fmla="*/ 772500 h 1520066"/>
                <a:gd name="connsiteX14" fmla="*/ 5426824 w 8416442"/>
                <a:gd name="connsiteY14" fmla="*/ 951657 h 1520066"/>
                <a:gd name="connsiteX15" fmla="*/ 5037572 w 8416442"/>
                <a:gd name="connsiteY15" fmla="*/ 1342294 h 1520066"/>
                <a:gd name="connsiteX16" fmla="*/ 4680181 w 8416442"/>
                <a:gd name="connsiteY16" fmla="*/ 1520066 h 1520066"/>
                <a:gd name="connsiteX17" fmla="*/ 4637239 w 8416442"/>
                <a:gd name="connsiteY17" fmla="*/ 1515910 h 1520066"/>
                <a:gd name="connsiteX18" fmla="*/ 4405443 w 8416442"/>
                <a:gd name="connsiteY18" fmla="*/ 1172372 h 1520066"/>
                <a:gd name="connsiteX19" fmla="*/ 4179650 w 8416442"/>
                <a:gd name="connsiteY19" fmla="*/ 762803 h 1520066"/>
                <a:gd name="connsiteX20" fmla="*/ 3311567 w 8416442"/>
                <a:gd name="connsiteY20" fmla="*/ 767883 h 1520066"/>
                <a:gd name="connsiteX21" fmla="*/ 2360834 w 8416442"/>
                <a:gd name="connsiteY21" fmla="*/ 995061 h 1520066"/>
                <a:gd name="connsiteX22" fmla="*/ 2342497 w 8416442"/>
                <a:gd name="connsiteY22" fmla="*/ 992833 h 1520066"/>
                <a:gd name="connsiteX23" fmla="*/ 2126238 w 8416442"/>
                <a:gd name="connsiteY23" fmla="*/ 1040931 h 1520066"/>
                <a:gd name="connsiteX24" fmla="*/ 1317343 w 8416442"/>
                <a:gd name="connsiteY24" fmla="*/ 1114064 h 1520066"/>
                <a:gd name="connsiteX25" fmla="*/ 1009685 w 8416442"/>
                <a:gd name="connsiteY25" fmla="*/ 1102634 h 1520066"/>
                <a:gd name="connsiteX26" fmla="*/ 90523 w 8416442"/>
                <a:gd name="connsiteY26" fmla="*/ 742589 h 1520066"/>
                <a:gd name="connsiteX27" fmla="*/ 22895 w 8416442"/>
                <a:gd name="connsiteY27" fmla="*/ 281579 h 1520066"/>
                <a:gd name="connsiteX28" fmla="*/ 33026 w 8416442"/>
                <a:gd name="connsiteY28" fmla="*/ 257679 h 1520066"/>
                <a:gd name="connsiteX29" fmla="*/ 94142 w 8416442"/>
                <a:gd name="connsiteY29" fmla="*/ 257679 h 1520066"/>
                <a:gd name="connsiteX30" fmla="*/ 76235 w 8416442"/>
                <a:gd name="connsiteY30" fmla="*/ 299677 h 1520066"/>
                <a:gd name="connsiteX31" fmla="*/ 140053 w 8416442"/>
                <a:gd name="connsiteY31" fmla="*/ 715919 h 1520066"/>
                <a:gd name="connsiteX32" fmla="*/ 2361283 w 8416442"/>
                <a:gd name="connsiteY32" fmla="*/ 930232 h 1520066"/>
                <a:gd name="connsiteX33" fmla="*/ 2361890 w 8416442"/>
                <a:gd name="connsiteY33" fmla="*/ 932577 h 1520066"/>
                <a:gd name="connsiteX34" fmla="*/ 2418393 w 8416442"/>
                <a:gd name="connsiteY34" fmla="*/ 916935 h 1520066"/>
                <a:gd name="connsiteX35" fmla="*/ 3300486 w 8416442"/>
                <a:gd name="connsiteY35" fmla="*/ 708780 h 1520066"/>
                <a:gd name="connsiteX36" fmla="*/ 4213357 w 8416442"/>
                <a:gd name="connsiteY36" fmla="*/ 712935 h 1520066"/>
                <a:gd name="connsiteX37" fmla="*/ 4462699 w 8416442"/>
                <a:gd name="connsiteY37" fmla="*/ 1154825 h 1520066"/>
                <a:gd name="connsiteX38" fmla="*/ 4648321 w 8416442"/>
                <a:gd name="connsiteY38" fmla="*/ 1456806 h 1520066"/>
                <a:gd name="connsiteX39" fmla="*/ 5382034 w 8416442"/>
                <a:gd name="connsiteY39" fmla="*/ 911024 h 1520066"/>
                <a:gd name="connsiteX40" fmla="*/ 5554727 w 8416442"/>
                <a:gd name="connsiteY40" fmla="*/ 728634 h 1520066"/>
                <a:gd name="connsiteX41" fmla="*/ 5681246 w 8416442"/>
                <a:gd name="connsiteY41" fmla="*/ 599346 h 1520066"/>
                <a:gd name="connsiteX42" fmla="*/ 6613510 w 8416442"/>
                <a:gd name="connsiteY42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62602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531776"/>
                <a:gd name="connsiteY0" fmla="*/ 0 h 1520066"/>
                <a:gd name="connsiteX1" fmla="*/ 6625977 w 8531776"/>
                <a:gd name="connsiteY1" fmla="*/ 0 h 1520066"/>
                <a:gd name="connsiteX2" fmla="*/ 6964437 w 8531776"/>
                <a:gd name="connsiteY2" fmla="*/ 205015 h 1520066"/>
                <a:gd name="connsiteX3" fmla="*/ 7081720 w 8531776"/>
                <a:gd name="connsiteY3" fmla="*/ 587340 h 1520066"/>
                <a:gd name="connsiteX4" fmla="*/ 7221629 w 8531776"/>
                <a:gd name="connsiteY4" fmla="*/ 899480 h 1520066"/>
                <a:gd name="connsiteX5" fmla="*/ 8348876 w 8531776"/>
                <a:gd name="connsiteY5" fmla="*/ 665822 h 1520066"/>
                <a:gd name="connsiteX6" fmla="*/ 8415852 w 8531776"/>
                <a:gd name="connsiteY6" fmla="*/ 774648 h 1520066"/>
                <a:gd name="connsiteX7" fmla="*/ 7211471 w 8531776"/>
                <a:gd name="connsiteY7" fmla="*/ 959045 h 1520066"/>
                <a:gd name="connsiteX8" fmla="*/ 7023079 w 8531776"/>
                <a:gd name="connsiteY8" fmla="*/ 599807 h 1520066"/>
                <a:gd name="connsiteX9" fmla="*/ 6625054 w 8531776"/>
                <a:gd name="connsiteY9" fmla="*/ 60489 h 1520066"/>
                <a:gd name="connsiteX10" fmla="*/ 6613972 w 8531776"/>
                <a:gd name="connsiteY10" fmla="*/ 60489 h 1520066"/>
                <a:gd name="connsiteX11" fmla="*/ 5725111 w 8531776"/>
                <a:gd name="connsiteY11" fmla="*/ 640903 h 1520066"/>
                <a:gd name="connsiteX12" fmla="*/ 5596746 w 8531776"/>
                <a:gd name="connsiteY12" fmla="*/ 772500 h 1520066"/>
                <a:gd name="connsiteX13" fmla="*/ 5426824 w 8531776"/>
                <a:gd name="connsiteY13" fmla="*/ 951657 h 1520066"/>
                <a:gd name="connsiteX14" fmla="*/ 5037572 w 8531776"/>
                <a:gd name="connsiteY14" fmla="*/ 1342294 h 1520066"/>
                <a:gd name="connsiteX15" fmla="*/ 4680181 w 8531776"/>
                <a:gd name="connsiteY15" fmla="*/ 1520066 h 1520066"/>
                <a:gd name="connsiteX16" fmla="*/ 4637239 w 8531776"/>
                <a:gd name="connsiteY16" fmla="*/ 1515910 h 1520066"/>
                <a:gd name="connsiteX17" fmla="*/ 4405443 w 8531776"/>
                <a:gd name="connsiteY17" fmla="*/ 1172372 h 1520066"/>
                <a:gd name="connsiteX18" fmla="*/ 4179650 w 8531776"/>
                <a:gd name="connsiteY18" fmla="*/ 762803 h 1520066"/>
                <a:gd name="connsiteX19" fmla="*/ 3311567 w 8531776"/>
                <a:gd name="connsiteY19" fmla="*/ 767883 h 1520066"/>
                <a:gd name="connsiteX20" fmla="*/ 2360834 w 8531776"/>
                <a:gd name="connsiteY20" fmla="*/ 995061 h 1520066"/>
                <a:gd name="connsiteX21" fmla="*/ 2342497 w 8531776"/>
                <a:gd name="connsiteY21" fmla="*/ 992833 h 1520066"/>
                <a:gd name="connsiteX22" fmla="*/ 2126238 w 8531776"/>
                <a:gd name="connsiteY22" fmla="*/ 1040931 h 1520066"/>
                <a:gd name="connsiteX23" fmla="*/ 1317343 w 8531776"/>
                <a:gd name="connsiteY23" fmla="*/ 1114064 h 1520066"/>
                <a:gd name="connsiteX24" fmla="*/ 1009685 w 8531776"/>
                <a:gd name="connsiteY24" fmla="*/ 1102634 h 1520066"/>
                <a:gd name="connsiteX25" fmla="*/ 90523 w 8531776"/>
                <a:gd name="connsiteY25" fmla="*/ 742589 h 1520066"/>
                <a:gd name="connsiteX26" fmla="*/ 22895 w 8531776"/>
                <a:gd name="connsiteY26" fmla="*/ 281579 h 1520066"/>
                <a:gd name="connsiteX27" fmla="*/ 33026 w 8531776"/>
                <a:gd name="connsiteY27" fmla="*/ 257679 h 1520066"/>
                <a:gd name="connsiteX28" fmla="*/ 94142 w 8531776"/>
                <a:gd name="connsiteY28" fmla="*/ 257679 h 1520066"/>
                <a:gd name="connsiteX29" fmla="*/ 76235 w 8531776"/>
                <a:gd name="connsiteY29" fmla="*/ 299677 h 1520066"/>
                <a:gd name="connsiteX30" fmla="*/ 140053 w 8531776"/>
                <a:gd name="connsiteY30" fmla="*/ 715919 h 1520066"/>
                <a:gd name="connsiteX31" fmla="*/ 2361283 w 8531776"/>
                <a:gd name="connsiteY31" fmla="*/ 930232 h 1520066"/>
                <a:gd name="connsiteX32" fmla="*/ 2361890 w 8531776"/>
                <a:gd name="connsiteY32" fmla="*/ 932577 h 1520066"/>
                <a:gd name="connsiteX33" fmla="*/ 2418393 w 8531776"/>
                <a:gd name="connsiteY33" fmla="*/ 916935 h 1520066"/>
                <a:gd name="connsiteX34" fmla="*/ 3300486 w 8531776"/>
                <a:gd name="connsiteY34" fmla="*/ 708780 h 1520066"/>
                <a:gd name="connsiteX35" fmla="*/ 4213357 w 8531776"/>
                <a:gd name="connsiteY35" fmla="*/ 712935 h 1520066"/>
                <a:gd name="connsiteX36" fmla="*/ 4462699 w 8531776"/>
                <a:gd name="connsiteY36" fmla="*/ 1154825 h 1520066"/>
                <a:gd name="connsiteX37" fmla="*/ 4648321 w 8531776"/>
                <a:gd name="connsiteY37" fmla="*/ 1456806 h 1520066"/>
                <a:gd name="connsiteX38" fmla="*/ 5382034 w 8531776"/>
                <a:gd name="connsiteY38" fmla="*/ 911024 h 1520066"/>
                <a:gd name="connsiteX39" fmla="*/ 5554727 w 8531776"/>
                <a:gd name="connsiteY39" fmla="*/ 728634 h 1520066"/>
                <a:gd name="connsiteX40" fmla="*/ 5681246 w 8531776"/>
                <a:gd name="connsiteY40" fmla="*/ 599346 h 1520066"/>
                <a:gd name="connsiteX41" fmla="*/ 6613510 w 8531776"/>
                <a:gd name="connsiteY41" fmla="*/ 0 h 1520066"/>
                <a:gd name="connsiteX0" fmla="*/ 6613510 w 8454400"/>
                <a:gd name="connsiteY0" fmla="*/ 0 h 1520066"/>
                <a:gd name="connsiteX1" fmla="*/ 6625977 w 8454400"/>
                <a:gd name="connsiteY1" fmla="*/ 0 h 1520066"/>
                <a:gd name="connsiteX2" fmla="*/ 6964437 w 8454400"/>
                <a:gd name="connsiteY2" fmla="*/ 205015 h 1520066"/>
                <a:gd name="connsiteX3" fmla="*/ 7081720 w 8454400"/>
                <a:gd name="connsiteY3" fmla="*/ 587340 h 1520066"/>
                <a:gd name="connsiteX4" fmla="*/ 7221629 w 8454400"/>
                <a:gd name="connsiteY4" fmla="*/ 899480 h 1520066"/>
                <a:gd name="connsiteX5" fmla="*/ 8348876 w 8454400"/>
                <a:gd name="connsiteY5" fmla="*/ 665822 h 1520066"/>
                <a:gd name="connsiteX6" fmla="*/ 8415852 w 8454400"/>
                <a:gd name="connsiteY6" fmla="*/ 774648 h 1520066"/>
                <a:gd name="connsiteX7" fmla="*/ 7211471 w 8454400"/>
                <a:gd name="connsiteY7" fmla="*/ 959045 h 1520066"/>
                <a:gd name="connsiteX8" fmla="*/ 7023079 w 8454400"/>
                <a:gd name="connsiteY8" fmla="*/ 599807 h 1520066"/>
                <a:gd name="connsiteX9" fmla="*/ 6625054 w 8454400"/>
                <a:gd name="connsiteY9" fmla="*/ 60489 h 1520066"/>
                <a:gd name="connsiteX10" fmla="*/ 6613972 w 8454400"/>
                <a:gd name="connsiteY10" fmla="*/ 60489 h 1520066"/>
                <a:gd name="connsiteX11" fmla="*/ 5725111 w 8454400"/>
                <a:gd name="connsiteY11" fmla="*/ 640903 h 1520066"/>
                <a:gd name="connsiteX12" fmla="*/ 5596746 w 8454400"/>
                <a:gd name="connsiteY12" fmla="*/ 772500 h 1520066"/>
                <a:gd name="connsiteX13" fmla="*/ 5426824 w 8454400"/>
                <a:gd name="connsiteY13" fmla="*/ 951657 h 1520066"/>
                <a:gd name="connsiteX14" fmla="*/ 5037572 w 8454400"/>
                <a:gd name="connsiteY14" fmla="*/ 1342294 h 1520066"/>
                <a:gd name="connsiteX15" fmla="*/ 4680181 w 8454400"/>
                <a:gd name="connsiteY15" fmla="*/ 1520066 h 1520066"/>
                <a:gd name="connsiteX16" fmla="*/ 4637239 w 8454400"/>
                <a:gd name="connsiteY16" fmla="*/ 1515910 h 1520066"/>
                <a:gd name="connsiteX17" fmla="*/ 4405443 w 8454400"/>
                <a:gd name="connsiteY17" fmla="*/ 1172372 h 1520066"/>
                <a:gd name="connsiteX18" fmla="*/ 4179650 w 8454400"/>
                <a:gd name="connsiteY18" fmla="*/ 762803 h 1520066"/>
                <a:gd name="connsiteX19" fmla="*/ 3311567 w 8454400"/>
                <a:gd name="connsiteY19" fmla="*/ 767883 h 1520066"/>
                <a:gd name="connsiteX20" fmla="*/ 2360834 w 8454400"/>
                <a:gd name="connsiteY20" fmla="*/ 995061 h 1520066"/>
                <a:gd name="connsiteX21" fmla="*/ 2342497 w 8454400"/>
                <a:gd name="connsiteY21" fmla="*/ 992833 h 1520066"/>
                <a:gd name="connsiteX22" fmla="*/ 2126238 w 8454400"/>
                <a:gd name="connsiteY22" fmla="*/ 1040931 h 1520066"/>
                <a:gd name="connsiteX23" fmla="*/ 1317343 w 8454400"/>
                <a:gd name="connsiteY23" fmla="*/ 1114064 h 1520066"/>
                <a:gd name="connsiteX24" fmla="*/ 1009685 w 8454400"/>
                <a:gd name="connsiteY24" fmla="*/ 1102634 h 1520066"/>
                <a:gd name="connsiteX25" fmla="*/ 90523 w 8454400"/>
                <a:gd name="connsiteY25" fmla="*/ 742589 h 1520066"/>
                <a:gd name="connsiteX26" fmla="*/ 22895 w 8454400"/>
                <a:gd name="connsiteY26" fmla="*/ 281579 h 1520066"/>
                <a:gd name="connsiteX27" fmla="*/ 33026 w 8454400"/>
                <a:gd name="connsiteY27" fmla="*/ 257679 h 1520066"/>
                <a:gd name="connsiteX28" fmla="*/ 94142 w 8454400"/>
                <a:gd name="connsiteY28" fmla="*/ 257679 h 1520066"/>
                <a:gd name="connsiteX29" fmla="*/ 76235 w 8454400"/>
                <a:gd name="connsiteY29" fmla="*/ 299677 h 1520066"/>
                <a:gd name="connsiteX30" fmla="*/ 140053 w 8454400"/>
                <a:gd name="connsiteY30" fmla="*/ 715919 h 1520066"/>
                <a:gd name="connsiteX31" fmla="*/ 2361283 w 8454400"/>
                <a:gd name="connsiteY31" fmla="*/ 930232 h 1520066"/>
                <a:gd name="connsiteX32" fmla="*/ 2361890 w 8454400"/>
                <a:gd name="connsiteY32" fmla="*/ 932577 h 1520066"/>
                <a:gd name="connsiteX33" fmla="*/ 2418393 w 8454400"/>
                <a:gd name="connsiteY33" fmla="*/ 916935 h 1520066"/>
                <a:gd name="connsiteX34" fmla="*/ 3300486 w 8454400"/>
                <a:gd name="connsiteY34" fmla="*/ 708780 h 1520066"/>
                <a:gd name="connsiteX35" fmla="*/ 4213357 w 8454400"/>
                <a:gd name="connsiteY35" fmla="*/ 712935 h 1520066"/>
                <a:gd name="connsiteX36" fmla="*/ 4462699 w 8454400"/>
                <a:gd name="connsiteY36" fmla="*/ 1154825 h 1520066"/>
                <a:gd name="connsiteX37" fmla="*/ 4648321 w 8454400"/>
                <a:gd name="connsiteY37" fmla="*/ 1456806 h 1520066"/>
                <a:gd name="connsiteX38" fmla="*/ 5382034 w 8454400"/>
                <a:gd name="connsiteY38" fmla="*/ 911024 h 1520066"/>
                <a:gd name="connsiteX39" fmla="*/ 5554727 w 8454400"/>
                <a:gd name="connsiteY39" fmla="*/ 728634 h 1520066"/>
                <a:gd name="connsiteX40" fmla="*/ 5681246 w 8454400"/>
                <a:gd name="connsiteY40" fmla="*/ 599346 h 1520066"/>
                <a:gd name="connsiteX41" fmla="*/ 6613510 w 8454400"/>
                <a:gd name="connsiteY41" fmla="*/ 0 h 1520066"/>
                <a:gd name="connsiteX0" fmla="*/ 6613510 w 8415852"/>
                <a:gd name="connsiteY0" fmla="*/ 0 h 1520066"/>
                <a:gd name="connsiteX1" fmla="*/ 6625977 w 8415852"/>
                <a:gd name="connsiteY1" fmla="*/ 0 h 1520066"/>
                <a:gd name="connsiteX2" fmla="*/ 6964437 w 8415852"/>
                <a:gd name="connsiteY2" fmla="*/ 205015 h 1520066"/>
                <a:gd name="connsiteX3" fmla="*/ 7081720 w 8415852"/>
                <a:gd name="connsiteY3" fmla="*/ 587340 h 1520066"/>
                <a:gd name="connsiteX4" fmla="*/ 7221629 w 8415852"/>
                <a:gd name="connsiteY4" fmla="*/ 899480 h 1520066"/>
                <a:gd name="connsiteX5" fmla="*/ 8348876 w 8415852"/>
                <a:gd name="connsiteY5" fmla="*/ 665822 h 1520066"/>
                <a:gd name="connsiteX6" fmla="*/ 8415852 w 8415852"/>
                <a:gd name="connsiteY6" fmla="*/ 774648 h 1520066"/>
                <a:gd name="connsiteX7" fmla="*/ 7211471 w 8415852"/>
                <a:gd name="connsiteY7" fmla="*/ 959045 h 1520066"/>
                <a:gd name="connsiteX8" fmla="*/ 7023079 w 8415852"/>
                <a:gd name="connsiteY8" fmla="*/ 599807 h 1520066"/>
                <a:gd name="connsiteX9" fmla="*/ 6625054 w 8415852"/>
                <a:gd name="connsiteY9" fmla="*/ 60489 h 1520066"/>
                <a:gd name="connsiteX10" fmla="*/ 6613972 w 8415852"/>
                <a:gd name="connsiteY10" fmla="*/ 60489 h 1520066"/>
                <a:gd name="connsiteX11" fmla="*/ 5725111 w 8415852"/>
                <a:gd name="connsiteY11" fmla="*/ 640903 h 1520066"/>
                <a:gd name="connsiteX12" fmla="*/ 5596746 w 8415852"/>
                <a:gd name="connsiteY12" fmla="*/ 772500 h 1520066"/>
                <a:gd name="connsiteX13" fmla="*/ 5426824 w 8415852"/>
                <a:gd name="connsiteY13" fmla="*/ 951657 h 1520066"/>
                <a:gd name="connsiteX14" fmla="*/ 5037572 w 8415852"/>
                <a:gd name="connsiteY14" fmla="*/ 1342294 h 1520066"/>
                <a:gd name="connsiteX15" fmla="*/ 4680181 w 8415852"/>
                <a:gd name="connsiteY15" fmla="*/ 1520066 h 1520066"/>
                <a:gd name="connsiteX16" fmla="*/ 4637239 w 8415852"/>
                <a:gd name="connsiteY16" fmla="*/ 1515910 h 1520066"/>
                <a:gd name="connsiteX17" fmla="*/ 4405443 w 8415852"/>
                <a:gd name="connsiteY17" fmla="*/ 1172372 h 1520066"/>
                <a:gd name="connsiteX18" fmla="*/ 4179650 w 8415852"/>
                <a:gd name="connsiteY18" fmla="*/ 762803 h 1520066"/>
                <a:gd name="connsiteX19" fmla="*/ 3311567 w 8415852"/>
                <a:gd name="connsiteY19" fmla="*/ 767883 h 1520066"/>
                <a:gd name="connsiteX20" fmla="*/ 2360834 w 8415852"/>
                <a:gd name="connsiteY20" fmla="*/ 995061 h 1520066"/>
                <a:gd name="connsiteX21" fmla="*/ 2342497 w 8415852"/>
                <a:gd name="connsiteY21" fmla="*/ 992833 h 1520066"/>
                <a:gd name="connsiteX22" fmla="*/ 2126238 w 8415852"/>
                <a:gd name="connsiteY22" fmla="*/ 1040931 h 1520066"/>
                <a:gd name="connsiteX23" fmla="*/ 1317343 w 8415852"/>
                <a:gd name="connsiteY23" fmla="*/ 1114064 h 1520066"/>
                <a:gd name="connsiteX24" fmla="*/ 1009685 w 8415852"/>
                <a:gd name="connsiteY24" fmla="*/ 1102634 h 1520066"/>
                <a:gd name="connsiteX25" fmla="*/ 90523 w 8415852"/>
                <a:gd name="connsiteY25" fmla="*/ 742589 h 1520066"/>
                <a:gd name="connsiteX26" fmla="*/ 22895 w 8415852"/>
                <a:gd name="connsiteY26" fmla="*/ 281579 h 1520066"/>
                <a:gd name="connsiteX27" fmla="*/ 33026 w 8415852"/>
                <a:gd name="connsiteY27" fmla="*/ 257679 h 1520066"/>
                <a:gd name="connsiteX28" fmla="*/ 94142 w 8415852"/>
                <a:gd name="connsiteY28" fmla="*/ 257679 h 1520066"/>
                <a:gd name="connsiteX29" fmla="*/ 76235 w 8415852"/>
                <a:gd name="connsiteY29" fmla="*/ 299677 h 1520066"/>
                <a:gd name="connsiteX30" fmla="*/ 140053 w 8415852"/>
                <a:gd name="connsiteY30" fmla="*/ 715919 h 1520066"/>
                <a:gd name="connsiteX31" fmla="*/ 2361283 w 8415852"/>
                <a:gd name="connsiteY31" fmla="*/ 930232 h 1520066"/>
                <a:gd name="connsiteX32" fmla="*/ 2361890 w 8415852"/>
                <a:gd name="connsiteY32" fmla="*/ 932577 h 1520066"/>
                <a:gd name="connsiteX33" fmla="*/ 2418393 w 8415852"/>
                <a:gd name="connsiteY33" fmla="*/ 916935 h 1520066"/>
                <a:gd name="connsiteX34" fmla="*/ 3300486 w 8415852"/>
                <a:gd name="connsiteY34" fmla="*/ 708780 h 1520066"/>
                <a:gd name="connsiteX35" fmla="*/ 4213357 w 8415852"/>
                <a:gd name="connsiteY35" fmla="*/ 712935 h 1520066"/>
                <a:gd name="connsiteX36" fmla="*/ 4462699 w 8415852"/>
                <a:gd name="connsiteY36" fmla="*/ 1154825 h 1520066"/>
                <a:gd name="connsiteX37" fmla="*/ 4648321 w 8415852"/>
                <a:gd name="connsiteY37" fmla="*/ 1456806 h 1520066"/>
                <a:gd name="connsiteX38" fmla="*/ 5382034 w 8415852"/>
                <a:gd name="connsiteY38" fmla="*/ 911024 h 1520066"/>
                <a:gd name="connsiteX39" fmla="*/ 5554727 w 8415852"/>
                <a:gd name="connsiteY39" fmla="*/ 728634 h 1520066"/>
                <a:gd name="connsiteX40" fmla="*/ 5681246 w 8415852"/>
                <a:gd name="connsiteY40" fmla="*/ 599346 h 1520066"/>
                <a:gd name="connsiteX41" fmla="*/ 6613510 w 8415852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9098"/>
                <a:gd name="connsiteY0" fmla="*/ 0 h 1520066"/>
                <a:gd name="connsiteX1" fmla="*/ 6625977 w 8399098"/>
                <a:gd name="connsiteY1" fmla="*/ 0 h 1520066"/>
                <a:gd name="connsiteX2" fmla="*/ 6964437 w 8399098"/>
                <a:gd name="connsiteY2" fmla="*/ 205015 h 1520066"/>
                <a:gd name="connsiteX3" fmla="*/ 7081720 w 8399098"/>
                <a:gd name="connsiteY3" fmla="*/ 587340 h 1520066"/>
                <a:gd name="connsiteX4" fmla="*/ 7221629 w 8399098"/>
                <a:gd name="connsiteY4" fmla="*/ 899480 h 1520066"/>
                <a:gd name="connsiteX5" fmla="*/ 8348876 w 8399098"/>
                <a:gd name="connsiteY5" fmla="*/ 665822 h 1520066"/>
                <a:gd name="connsiteX6" fmla="*/ 8399098 w 8399098"/>
                <a:gd name="connsiteY6" fmla="*/ 726460 h 1520066"/>
                <a:gd name="connsiteX7" fmla="*/ 7211471 w 8399098"/>
                <a:gd name="connsiteY7" fmla="*/ 959045 h 1520066"/>
                <a:gd name="connsiteX8" fmla="*/ 7023079 w 8399098"/>
                <a:gd name="connsiteY8" fmla="*/ 599807 h 1520066"/>
                <a:gd name="connsiteX9" fmla="*/ 6625054 w 8399098"/>
                <a:gd name="connsiteY9" fmla="*/ 60489 h 1520066"/>
                <a:gd name="connsiteX10" fmla="*/ 6613972 w 8399098"/>
                <a:gd name="connsiteY10" fmla="*/ 60489 h 1520066"/>
                <a:gd name="connsiteX11" fmla="*/ 5725111 w 8399098"/>
                <a:gd name="connsiteY11" fmla="*/ 640903 h 1520066"/>
                <a:gd name="connsiteX12" fmla="*/ 5596746 w 8399098"/>
                <a:gd name="connsiteY12" fmla="*/ 772500 h 1520066"/>
                <a:gd name="connsiteX13" fmla="*/ 5426824 w 8399098"/>
                <a:gd name="connsiteY13" fmla="*/ 951657 h 1520066"/>
                <a:gd name="connsiteX14" fmla="*/ 5037572 w 8399098"/>
                <a:gd name="connsiteY14" fmla="*/ 1342294 h 1520066"/>
                <a:gd name="connsiteX15" fmla="*/ 4680181 w 8399098"/>
                <a:gd name="connsiteY15" fmla="*/ 1520066 h 1520066"/>
                <a:gd name="connsiteX16" fmla="*/ 4637239 w 8399098"/>
                <a:gd name="connsiteY16" fmla="*/ 1515910 h 1520066"/>
                <a:gd name="connsiteX17" fmla="*/ 4405443 w 8399098"/>
                <a:gd name="connsiteY17" fmla="*/ 1172372 h 1520066"/>
                <a:gd name="connsiteX18" fmla="*/ 4179650 w 8399098"/>
                <a:gd name="connsiteY18" fmla="*/ 762803 h 1520066"/>
                <a:gd name="connsiteX19" fmla="*/ 3311567 w 8399098"/>
                <a:gd name="connsiteY19" fmla="*/ 767883 h 1520066"/>
                <a:gd name="connsiteX20" fmla="*/ 2360834 w 8399098"/>
                <a:gd name="connsiteY20" fmla="*/ 995061 h 1520066"/>
                <a:gd name="connsiteX21" fmla="*/ 2342497 w 8399098"/>
                <a:gd name="connsiteY21" fmla="*/ 992833 h 1520066"/>
                <a:gd name="connsiteX22" fmla="*/ 2126238 w 8399098"/>
                <a:gd name="connsiteY22" fmla="*/ 1040931 h 1520066"/>
                <a:gd name="connsiteX23" fmla="*/ 1317343 w 8399098"/>
                <a:gd name="connsiteY23" fmla="*/ 1114064 h 1520066"/>
                <a:gd name="connsiteX24" fmla="*/ 1009685 w 8399098"/>
                <a:gd name="connsiteY24" fmla="*/ 1102634 h 1520066"/>
                <a:gd name="connsiteX25" fmla="*/ 90523 w 8399098"/>
                <a:gd name="connsiteY25" fmla="*/ 742589 h 1520066"/>
                <a:gd name="connsiteX26" fmla="*/ 22895 w 8399098"/>
                <a:gd name="connsiteY26" fmla="*/ 281579 h 1520066"/>
                <a:gd name="connsiteX27" fmla="*/ 33026 w 8399098"/>
                <a:gd name="connsiteY27" fmla="*/ 257679 h 1520066"/>
                <a:gd name="connsiteX28" fmla="*/ 94142 w 8399098"/>
                <a:gd name="connsiteY28" fmla="*/ 257679 h 1520066"/>
                <a:gd name="connsiteX29" fmla="*/ 76235 w 8399098"/>
                <a:gd name="connsiteY29" fmla="*/ 299677 h 1520066"/>
                <a:gd name="connsiteX30" fmla="*/ 140053 w 8399098"/>
                <a:gd name="connsiteY30" fmla="*/ 715919 h 1520066"/>
                <a:gd name="connsiteX31" fmla="*/ 2361283 w 8399098"/>
                <a:gd name="connsiteY31" fmla="*/ 930232 h 1520066"/>
                <a:gd name="connsiteX32" fmla="*/ 2361890 w 8399098"/>
                <a:gd name="connsiteY32" fmla="*/ 932577 h 1520066"/>
                <a:gd name="connsiteX33" fmla="*/ 2418393 w 8399098"/>
                <a:gd name="connsiteY33" fmla="*/ 916935 h 1520066"/>
                <a:gd name="connsiteX34" fmla="*/ 3300486 w 8399098"/>
                <a:gd name="connsiteY34" fmla="*/ 708780 h 1520066"/>
                <a:gd name="connsiteX35" fmla="*/ 4213357 w 8399098"/>
                <a:gd name="connsiteY35" fmla="*/ 712935 h 1520066"/>
                <a:gd name="connsiteX36" fmla="*/ 4462699 w 8399098"/>
                <a:gd name="connsiteY36" fmla="*/ 1154825 h 1520066"/>
                <a:gd name="connsiteX37" fmla="*/ 4648321 w 8399098"/>
                <a:gd name="connsiteY37" fmla="*/ 1456806 h 1520066"/>
                <a:gd name="connsiteX38" fmla="*/ 5382034 w 8399098"/>
                <a:gd name="connsiteY38" fmla="*/ 911024 h 1520066"/>
                <a:gd name="connsiteX39" fmla="*/ 5554727 w 8399098"/>
                <a:gd name="connsiteY39" fmla="*/ 728634 h 1520066"/>
                <a:gd name="connsiteX40" fmla="*/ 5681246 w 8399098"/>
                <a:gd name="connsiteY40" fmla="*/ 599346 h 1520066"/>
                <a:gd name="connsiteX41" fmla="*/ 6613510 w 8399098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81720 w 8393514"/>
                <a:gd name="connsiteY3" fmla="*/ 587340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0 h 1520066"/>
                <a:gd name="connsiteX1" fmla="*/ 6625977 w 8393514"/>
                <a:gd name="connsiteY1" fmla="*/ 0 h 1520066"/>
                <a:gd name="connsiteX2" fmla="*/ 6964437 w 8393514"/>
                <a:gd name="connsiteY2" fmla="*/ 205015 h 1520066"/>
                <a:gd name="connsiteX3" fmla="*/ 7062175 w 8393514"/>
                <a:gd name="connsiteY3" fmla="*/ 575294 h 1520066"/>
                <a:gd name="connsiteX4" fmla="*/ 7221629 w 8393514"/>
                <a:gd name="connsiteY4" fmla="*/ 899480 h 1520066"/>
                <a:gd name="connsiteX5" fmla="*/ 8348876 w 8393514"/>
                <a:gd name="connsiteY5" fmla="*/ 665822 h 1520066"/>
                <a:gd name="connsiteX6" fmla="*/ 8393514 w 8393514"/>
                <a:gd name="connsiteY6" fmla="*/ 714412 h 1520066"/>
                <a:gd name="connsiteX7" fmla="*/ 7211471 w 8393514"/>
                <a:gd name="connsiteY7" fmla="*/ 959045 h 1520066"/>
                <a:gd name="connsiteX8" fmla="*/ 7023079 w 8393514"/>
                <a:gd name="connsiteY8" fmla="*/ 599807 h 1520066"/>
                <a:gd name="connsiteX9" fmla="*/ 6625054 w 8393514"/>
                <a:gd name="connsiteY9" fmla="*/ 60489 h 1520066"/>
                <a:gd name="connsiteX10" fmla="*/ 6613972 w 8393514"/>
                <a:gd name="connsiteY10" fmla="*/ 60489 h 1520066"/>
                <a:gd name="connsiteX11" fmla="*/ 5725111 w 8393514"/>
                <a:gd name="connsiteY11" fmla="*/ 640903 h 1520066"/>
                <a:gd name="connsiteX12" fmla="*/ 5596746 w 8393514"/>
                <a:gd name="connsiteY12" fmla="*/ 772500 h 1520066"/>
                <a:gd name="connsiteX13" fmla="*/ 5426824 w 8393514"/>
                <a:gd name="connsiteY13" fmla="*/ 951657 h 1520066"/>
                <a:gd name="connsiteX14" fmla="*/ 5037572 w 8393514"/>
                <a:gd name="connsiteY14" fmla="*/ 1342294 h 1520066"/>
                <a:gd name="connsiteX15" fmla="*/ 4680181 w 8393514"/>
                <a:gd name="connsiteY15" fmla="*/ 1520066 h 1520066"/>
                <a:gd name="connsiteX16" fmla="*/ 4637239 w 8393514"/>
                <a:gd name="connsiteY16" fmla="*/ 1515910 h 1520066"/>
                <a:gd name="connsiteX17" fmla="*/ 4405443 w 8393514"/>
                <a:gd name="connsiteY17" fmla="*/ 1172372 h 1520066"/>
                <a:gd name="connsiteX18" fmla="*/ 4179650 w 8393514"/>
                <a:gd name="connsiteY18" fmla="*/ 762803 h 1520066"/>
                <a:gd name="connsiteX19" fmla="*/ 3311567 w 8393514"/>
                <a:gd name="connsiteY19" fmla="*/ 767883 h 1520066"/>
                <a:gd name="connsiteX20" fmla="*/ 2360834 w 8393514"/>
                <a:gd name="connsiteY20" fmla="*/ 995061 h 1520066"/>
                <a:gd name="connsiteX21" fmla="*/ 2342497 w 8393514"/>
                <a:gd name="connsiteY21" fmla="*/ 992833 h 1520066"/>
                <a:gd name="connsiteX22" fmla="*/ 2126238 w 8393514"/>
                <a:gd name="connsiteY22" fmla="*/ 1040931 h 1520066"/>
                <a:gd name="connsiteX23" fmla="*/ 1317343 w 8393514"/>
                <a:gd name="connsiteY23" fmla="*/ 1114064 h 1520066"/>
                <a:gd name="connsiteX24" fmla="*/ 1009685 w 8393514"/>
                <a:gd name="connsiteY24" fmla="*/ 1102634 h 1520066"/>
                <a:gd name="connsiteX25" fmla="*/ 90523 w 8393514"/>
                <a:gd name="connsiteY25" fmla="*/ 742589 h 1520066"/>
                <a:gd name="connsiteX26" fmla="*/ 22895 w 8393514"/>
                <a:gd name="connsiteY26" fmla="*/ 281579 h 1520066"/>
                <a:gd name="connsiteX27" fmla="*/ 33026 w 8393514"/>
                <a:gd name="connsiteY27" fmla="*/ 257679 h 1520066"/>
                <a:gd name="connsiteX28" fmla="*/ 94142 w 8393514"/>
                <a:gd name="connsiteY28" fmla="*/ 257679 h 1520066"/>
                <a:gd name="connsiteX29" fmla="*/ 76235 w 8393514"/>
                <a:gd name="connsiteY29" fmla="*/ 299677 h 1520066"/>
                <a:gd name="connsiteX30" fmla="*/ 140053 w 8393514"/>
                <a:gd name="connsiteY30" fmla="*/ 715919 h 1520066"/>
                <a:gd name="connsiteX31" fmla="*/ 2361283 w 8393514"/>
                <a:gd name="connsiteY31" fmla="*/ 930232 h 1520066"/>
                <a:gd name="connsiteX32" fmla="*/ 2361890 w 8393514"/>
                <a:gd name="connsiteY32" fmla="*/ 932577 h 1520066"/>
                <a:gd name="connsiteX33" fmla="*/ 2418393 w 8393514"/>
                <a:gd name="connsiteY33" fmla="*/ 916935 h 1520066"/>
                <a:gd name="connsiteX34" fmla="*/ 3300486 w 8393514"/>
                <a:gd name="connsiteY34" fmla="*/ 708780 h 1520066"/>
                <a:gd name="connsiteX35" fmla="*/ 4213357 w 8393514"/>
                <a:gd name="connsiteY35" fmla="*/ 712935 h 1520066"/>
                <a:gd name="connsiteX36" fmla="*/ 4462699 w 8393514"/>
                <a:gd name="connsiteY36" fmla="*/ 1154825 h 1520066"/>
                <a:gd name="connsiteX37" fmla="*/ 4648321 w 8393514"/>
                <a:gd name="connsiteY37" fmla="*/ 1456806 h 1520066"/>
                <a:gd name="connsiteX38" fmla="*/ 5382034 w 8393514"/>
                <a:gd name="connsiteY38" fmla="*/ 911024 h 1520066"/>
                <a:gd name="connsiteX39" fmla="*/ 5554727 w 8393514"/>
                <a:gd name="connsiteY39" fmla="*/ 728634 h 1520066"/>
                <a:gd name="connsiteX40" fmla="*/ 5681246 w 8393514"/>
                <a:gd name="connsiteY40" fmla="*/ 599346 h 1520066"/>
                <a:gd name="connsiteX41" fmla="*/ 6613510 w 8393514"/>
                <a:gd name="connsiteY41" fmla="*/ 0 h 1520066"/>
                <a:gd name="connsiteX0" fmla="*/ 6613510 w 8393514"/>
                <a:gd name="connsiteY0" fmla="*/ 13848 h 1533914"/>
                <a:gd name="connsiteX1" fmla="*/ 6625977 w 8393514"/>
                <a:gd name="connsiteY1" fmla="*/ 13848 h 1533914"/>
                <a:gd name="connsiteX2" fmla="*/ 6972814 w 8393514"/>
                <a:gd name="connsiteY2" fmla="*/ 200793 h 1533914"/>
                <a:gd name="connsiteX3" fmla="*/ 7062175 w 8393514"/>
                <a:gd name="connsiteY3" fmla="*/ 589142 h 1533914"/>
                <a:gd name="connsiteX4" fmla="*/ 7221629 w 8393514"/>
                <a:gd name="connsiteY4" fmla="*/ 913328 h 1533914"/>
                <a:gd name="connsiteX5" fmla="*/ 8348876 w 8393514"/>
                <a:gd name="connsiteY5" fmla="*/ 679670 h 1533914"/>
                <a:gd name="connsiteX6" fmla="*/ 8393514 w 8393514"/>
                <a:gd name="connsiteY6" fmla="*/ 728260 h 1533914"/>
                <a:gd name="connsiteX7" fmla="*/ 7211471 w 8393514"/>
                <a:gd name="connsiteY7" fmla="*/ 972893 h 1533914"/>
                <a:gd name="connsiteX8" fmla="*/ 7023079 w 8393514"/>
                <a:gd name="connsiteY8" fmla="*/ 613655 h 1533914"/>
                <a:gd name="connsiteX9" fmla="*/ 6625054 w 8393514"/>
                <a:gd name="connsiteY9" fmla="*/ 74337 h 1533914"/>
                <a:gd name="connsiteX10" fmla="*/ 6613972 w 8393514"/>
                <a:gd name="connsiteY10" fmla="*/ 74337 h 1533914"/>
                <a:gd name="connsiteX11" fmla="*/ 5725111 w 8393514"/>
                <a:gd name="connsiteY11" fmla="*/ 654751 h 1533914"/>
                <a:gd name="connsiteX12" fmla="*/ 5596746 w 8393514"/>
                <a:gd name="connsiteY12" fmla="*/ 786348 h 1533914"/>
                <a:gd name="connsiteX13" fmla="*/ 5426824 w 8393514"/>
                <a:gd name="connsiteY13" fmla="*/ 965505 h 1533914"/>
                <a:gd name="connsiteX14" fmla="*/ 5037572 w 8393514"/>
                <a:gd name="connsiteY14" fmla="*/ 1356142 h 1533914"/>
                <a:gd name="connsiteX15" fmla="*/ 4680181 w 8393514"/>
                <a:gd name="connsiteY15" fmla="*/ 1533914 h 1533914"/>
                <a:gd name="connsiteX16" fmla="*/ 4637239 w 8393514"/>
                <a:gd name="connsiteY16" fmla="*/ 1529758 h 1533914"/>
                <a:gd name="connsiteX17" fmla="*/ 4405443 w 8393514"/>
                <a:gd name="connsiteY17" fmla="*/ 1186220 h 1533914"/>
                <a:gd name="connsiteX18" fmla="*/ 4179650 w 8393514"/>
                <a:gd name="connsiteY18" fmla="*/ 776651 h 1533914"/>
                <a:gd name="connsiteX19" fmla="*/ 3311567 w 8393514"/>
                <a:gd name="connsiteY19" fmla="*/ 781731 h 1533914"/>
                <a:gd name="connsiteX20" fmla="*/ 2360834 w 8393514"/>
                <a:gd name="connsiteY20" fmla="*/ 1008909 h 1533914"/>
                <a:gd name="connsiteX21" fmla="*/ 2342497 w 8393514"/>
                <a:gd name="connsiteY21" fmla="*/ 1006681 h 1533914"/>
                <a:gd name="connsiteX22" fmla="*/ 2126238 w 8393514"/>
                <a:gd name="connsiteY22" fmla="*/ 1054779 h 1533914"/>
                <a:gd name="connsiteX23" fmla="*/ 1317343 w 8393514"/>
                <a:gd name="connsiteY23" fmla="*/ 1127912 h 1533914"/>
                <a:gd name="connsiteX24" fmla="*/ 1009685 w 8393514"/>
                <a:gd name="connsiteY24" fmla="*/ 1116482 h 1533914"/>
                <a:gd name="connsiteX25" fmla="*/ 90523 w 8393514"/>
                <a:gd name="connsiteY25" fmla="*/ 756437 h 1533914"/>
                <a:gd name="connsiteX26" fmla="*/ 22895 w 8393514"/>
                <a:gd name="connsiteY26" fmla="*/ 295427 h 1533914"/>
                <a:gd name="connsiteX27" fmla="*/ 33026 w 8393514"/>
                <a:gd name="connsiteY27" fmla="*/ 271527 h 1533914"/>
                <a:gd name="connsiteX28" fmla="*/ 94142 w 8393514"/>
                <a:gd name="connsiteY28" fmla="*/ 271527 h 1533914"/>
                <a:gd name="connsiteX29" fmla="*/ 76235 w 8393514"/>
                <a:gd name="connsiteY29" fmla="*/ 313525 h 1533914"/>
                <a:gd name="connsiteX30" fmla="*/ 140053 w 8393514"/>
                <a:gd name="connsiteY30" fmla="*/ 729767 h 1533914"/>
                <a:gd name="connsiteX31" fmla="*/ 2361283 w 8393514"/>
                <a:gd name="connsiteY31" fmla="*/ 944080 h 1533914"/>
                <a:gd name="connsiteX32" fmla="*/ 2361890 w 8393514"/>
                <a:gd name="connsiteY32" fmla="*/ 946425 h 1533914"/>
                <a:gd name="connsiteX33" fmla="*/ 2418393 w 8393514"/>
                <a:gd name="connsiteY33" fmla="*/ 930783 h 1533914"/>
                <a:gd name="connsiteX34" fmla="*/ 3300486 w 8393514"/>
                <a:gd name="connsiteY34" fmla="*/ 722628 h 1533914"/>
                <a:gd name="connsiteX35" fmla="*/ 4213357 w 8393514"/>
                <a:gd name="connsiteY35" fmla="*/ 726783 h 1533914"/>
                <a:gd name="connsiteX36" fmla="*/ 4462699 w 8393514"/>
                <a:gd name="connsiteY36" fmla="*/ 1168673 h 1533914"/>
                <a:gd name="connsiteX37" fmla="*/ 4648321 w 8393514"/>
                <a:gd name="connsiteY37" fmla="*/ 1470654 h 1533914"/>
                <a:gd name="connsiteX38" fmla="*/ 5382034 w 8393514"/>
                <a:gd name="connsiteY38" fmla="*/ 924872 h 1533914"/>
                <a:gd name="connsiteX39" fmla="*/ 5554727 w 8393514"/>
                <a:gd name="connsiteY39" fmla="*/ 742482 h 1533914"/>
                <a:gd name="connsiteX40" fmla="*/ 5681246 w 8393514"/>
                <a:gd name="connsiteY40" fmla="*/ 613194 h 1533914"/>
                <a:gd name="connsiteX41" fmla="*/ 6613510 w 8393514"/>
                <a:gd name="connsiteY41" fmla="*/ 13848 h 1533914"/>
                <a:gd name="connsiteX0" fmla="*/ 6613510 w 8393514"/>
                <a:gd name="connsiteY0" fmla="*/ 12957 h 1533023"/>
                <a:gd name="connsiteX1" fmla="*/ 6625977 w 8393514"/>
                <a:gd name="connsiteY1" fmla="*/ 12957 h 1533023"/>
                <a:gd name="connsiteX2" fmla="*/ 6944892 w 8393514"/>
                <a:gd name="connsiteY2" fmla="*/ 187853 h 1533023"/>
                <a:gd name="connsiteX3" fmla="*/ 7062175 w 8393514"/>
                <a:gd name="connsiteY3" fmla="*/ 588251 h 1533023"/>
                <a:gd name="connsiteX4" fmla="*/ 7221629 w 8393514"/>
                <a:gd name="connsiteY4" fmla="*/ 912437 h 1533023"/>
                <a:gd name="connsiteX5" fmla="*/ 8348876 w 8393514"/>
                <a:gd name="connsiteY5" fmla="*/ 678779 h 1533023"/>
                <a:gd name="connsiteX6" fmla="*/ 8393514 w 8393514"/>
                <a:gd name="connsiteY6" fmla="*/ 727369 h 1533023"/>
                <a:gd name="connsiteX7" fmla="*/ 7211471 w 8393514"/>
                <a:gd name="connsiteY7" fmla="*/ 972002 h 1533023"/>
                <a:gd name="connsiteX8" fmla="*/ 7023079 w 8393514"/>
                <a:gd name="connsiteY8" fmla="*/ 612764 h 1533023"/>
                <a:gd name="connsiteX9" fmla="*/ 6625054 w 8393514"/>
                <a:gd name="connsiteY9" fmla="*/ 73446 h 1533023"/>
                <a:gd name="connsiteX10" fmla="*/ 6613972 w 8393514"/>
                <a:gd name="connsiteY10" fmla="*/ 73446 h 1533023"/>
                <a:gd name="connsiteX11" fmla="*/ 5725111 w 8393514"/>
                <a:gd name="connsiteY11" fmla="*/ 653860 h 1533023"/>
                <a:gd name="connsiteX12" fmla="*/ 5596746 w 8393514"/>
                <a:gd name="connsiteY12" fmla="*/ 785457 h 1533023"/>
                <a:gd name="connsiteX13" fmla="*/ 5426824 w 8393514"/>
                <a:gd name="connsiteY13" fmla="*/ 964614 h 1533023"/>
                <a:gd name="connsiteX14" fmla="*/ 5037572 w 8393514"/>
                <a:gd name="connsiteY14" fmla="*/ 1355251 h 1533023"/>
                <a:gd name="connsiteX15" fmla="*/ 4680181 w 8393514"/>
                <a:gd name="connsiteY15" fmla="*/ 1533023 h 1533023"/>
                <a:gd name="connsiteX16" fmla="*/ 4637239 w 8393514"/>
                <a:gd name="connsiteY16" fmla="*/ 1528867 h 1533023"/>
                <a:gd name="connsiteX17" fmla="*/ 4405443 w 8393514"/>
                <a:gd name="connsiteY17" fmla="*/ 1185329 h 1533023"/>
                <a:gd name="connsiteX18" fmla="*/ 4179650 w 8393514"/>
                <a:gd name="connsiteY18" fmla="*/ 775760 h 1533023"/>
                <a:gd name="connsiteX19" fmla="*/ 3311567 w 8393514"/>
                <a:gd name="connsiteY19" fmla="*/ 780840 h 1533023"/>
                <a:gd name="connsiteX20" fmla="*/ 2360834 w 8393514"/>
                <a:gd name="connsiteY20" fmla="*/ 1008018 h 1533023"/>
                <a:gd name="connsiteX21" fmla="*/ 2342497 w 8393514"/>
                <a:gd name="connsiteY21" fmla="*/ 1005790 h 1533023"/>
                <a:gd name="connsiteX22" fmla="*/ 2126238 w 8393514"/>
                <a:gd name="connsiteY22" fmla="*/ 1053888 h 1533023"/>
                <a:gd name="connsiteX23" fmla="*/ 1317343 w 8393514"/>
                <a:gd name="connsiteY23" fmla="*/ 1127021 h 1533023"/>
                <a:gd name="connsiteX24" fmla="*/ 1009685 w 8393514"/>
                <a:gd name="connsiteY24" fmla="*/ 1115591 h 1533023"/>
                <a:gd name="connsiteX25" fmla="*/ 90523 w 8393514"/>
                <a:gd name="connsiteY25" fmla="*/ 755546 h 1533023"/>
                <a:gd name="connsiteX26" fmla="*/ 22895 w 8393514"/>
                <a:gd name="connsiteY26" fmla="*/ 294536 h 1533023"/>
                <a:gd name="connsiteX27" fmla="*/ 33026 w 8393514"/>
                <a:gd name="connsiteY27" fmla="*/ 270636 h 1533023"/>
                <a:gd name="connsiteX28" fmla="*/ 94142 w 8393514"/>
                <a:gd name="connsiteY28" fmla="*/ 270636 h 1533023"/>
                <a:gd name="connsiteX29" fmla="*/ 76235 w 8393514"/>
                <a:gd name="connsiteY29" fmla="*/ 312634 h 1533023"/>
                <a:gd name="connsiteX30" fmla="*/ 140053 w 8393514"/>
                <a:gd name="connsiteY30" fmla="*/ 728876 h 1533023"/>
                <a:gd name="connsiteX31" fmla="*/ 2361283 w 8393514"/>
                <a:gd name="connsiteY31" fmla="*/ 943189 h 1533023"/>
                <a:gd name="connsiteX32" fmla="*/ 2361890 w 8393514"/>
                <a:gd name="connsiteY32" fmla="*/ 945534 h 1533023"/>
                <a:gd name="connsiteX33" fmla="*/ 2418393 w 8393514"/>
                <a:gd name="connsiteY33" fmla="*/ 929892 h 1533023"/>
                <a:gd name="connsiteX34" fmla="*/ 3300486 w 8393514"/>
                <a:gd name="connsiteY34" fmla="*/ 721737 h 1533023"/>
                <a:gd name="connsiteX35" fmla="*/ 4213357 w 8393514"/>
                <a:gd name="connsiteY35" fmla="*/ 725892 h 1533023"/>
                <a:gd name="connsiteX36" fmla="*/ 4462699 w 8393514"/>
                <a:gd name="connsiteY36" fmla="*/ 1167782 h 1533023"/>
                <a:gd name="connsiteX37" fmla="*/ 4648321 w 8393514"/>
                <a:gd name="connsiteY37" fmla="*/ 1469763 h 1533023"/>
                <a:gd name="connsiteX38" fmla="*/ 5382034 w 8393514"/>
                <a:gd name="connsiteY38" fmla="*/ 923981 h 1533023"/>
                <a:gd name="connsiteX39" fmla="*/ 5554727 w 8393514"/>
                <a:gd name="connsiteY39" fmla="*/ 741591 h 1533023"/>
                <a:gd name="connsiteX40" fmla="*/ 5681246 w 8393514"/>
                <a:gd name="connsiteY40" fmla="*/ 612303 h 1533023"/>
                <a:gd name="connsiteX41" fmla="*/ 6613510 w 8393514"/>
                <a:gd name="connsiteY41" fmla="*/ 12957 h 1533023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12955 h 1533021"/>
                <a:gd name="connsiteX1" fmla="*/ 6625977 w 8393514"/>
                <a:gd name="connsiteY1" fmla="*/ 12955 h 1533021"/>
                <a:gd name="connsiteX2" fmla="*/ 6944892 w 8393514"/>
                <a:gd name="connsiteY2" fmla="*/ 187851 h 1533021"/>
                <a:gd name="connsiteX3" fmla="*/ 7062175 w 8393514"/>
                <a:gd name="connsiteY3" fmla="*/ 588249 h 1533021"/>
                <a:gd name="connsiteX4" fmla="*/ 7221629 w 8393514"/>
                <a:gd name="connsiteY4" fmla="*/ 912435 h 1533021"/>
                <a:gd name="connsiteX5" fmla="*/ 8348876 w 8393514"/>
                <a:gd name="connsiteY5" fmla="*/ 678777 h 1533021"/>
                <a:gd name="connsiteX6" fmla="*/ 8393514 w 8393514"/>
                <a:gd name="connsiteY6" fmla="*/ 727367 h 1533021"/>
                <a:gd name="connsiteX7" fmla="*/ 7211471 w 8393514"/>
                <a:gd name="connsiteY7" fmla="*/ 972000 h 1533021"/>
                <a:gd name="connsiteX8" fmla="*/ 7023079 w 8393514"/>
                <a:gd name="connsiteY8" fmla="*/ 612762 h 1533021"/>
                <a:gd name="connsiteX9" fmla="*/ 6625054 w 8393514"/>
                <a:gd name="connsiteY9" fmla="*/ 73444 h 1533021"/>
                <a:gd name="connsiteX10" fmla="*/ 6613972 w 8393514"/>
                <a:gd name="connsiteY10" fmla="*/ 73444 h 1533021"/>
                <a:gd name="connsiteX11" fmla="*/ 5725111 w 8393514"/>
                <a:gd name="connsiteY11" fmla="*/ 653858 h 1533021"/>
                <a:gd name="connsiteX12" fmla="*/ 5596746 w 8393514"/>
                <a:gd name="connsiteY12" fmla="*/ 785455 h 1533021"/>
                <a:gd name="connsiteX13" fmla="*/ 5426824 w 8393514"/>
                <a:gd name="connsiteY13" fmla="*/ 964612 h 1533021"/>
                <a:gd name="connsiteX14" fmla="*/ 5037572 w 8393514"/>
                <a:gd name="connsiteY14" fmla="*/ 1355249 h 1533021"/>
                <a:gd name="connsiteX15" fmla="*/ 4680181 w 8393514"/>
                <a:gd name="connsiteY15" fmla="*/ 1533021 h 1533021"/>
                <a:gd name="connsiteX16" fmla="*/ 4637239 w 8393514"/>
                <a:gd name="connsiteY16" fmla="*/ 1528865 h 1533021"/>
                <a:gd name="connsiteX17" fmla="*/ 4405443 w 8393514"/>
                <a:gd name="connsiteY17" fmla="*/ 1185327 h 1533021"/>
                <a:gd name="connsiteX18" fmla="*/ 4179650 w 8393514"/>
                <a:gd name="connsiteY18" fmla="*/ 775758 h 1533021"/>
                <a:gd name="connsiteX19" fmla="*/ 3311567 w 8393514"/>
                <a:gd name="connsiteY19" fmla="*/ 780838 h 1533021"/>
                <a:gd name="connsiteX20" fmla="*/ 2360834 w 8393514"/>
                <a:gd name="connsiteY20" fmla="*/ 1008016 h 1533021"/>
                <a:gd name="connsiteX21" fmla="*/ 2342497 w 8393514"/>
                <a:gd name="connsiteY21" fmla="*/ 1005788 h 1533021"/>
                <a:gd name="connsiteX22" fmla="*/ 2126238 w 8393514"/>
                <a:gd name="connsiteY22" fmla="*/ 1053886 h 1533021"/>
                <a:gd name="connsiteX23" fmla="*/ 1317343 w 8393514"/>
                <a:gd name="connsiteY23" fmla="*/ 1127019 h 1533021"/>
                <a:gd name="connsiteX24" fmla="*/ 1009685 w 8393514"/>
                <a:gd name="connsiteY24" fmla="*/ 1115589 h 1533021"/>
                <a:gd name="connsiteX25" fmla="*/ 90523 w 8393514"/>
                <a:gd name="connsiteY25" fmla="*/ 755544 h 1533021"/>
                <a:gd name="connsiteX26" fmla="*/ 22895 w 8393514"/>
                <a:gd name="connsiteY26" fmla="*/ 294534 h 1533021"/>
                <a:gd name="connsiteX27" fmla="*/ 33026 w 8393514"/>
                <a:gd name="connsiteY27" fmla="*/ 270634 h 1533021"/>
                <a:gd name="connsiteX28" fmla="*/ 94142 w 8393514"/>
                <a:gd name="connsiteY28" fmla="*/ 270634 h 1533021"/>
                <a:gd name="connsiteX29" fmla="*/ 76235 w 8393514"/>
                <a:gd name="connsiteY29" fmla="*/ 312632 h 1533021"/>
                <a:gd name="connsiteX30" fmla="*/ 140053 w 8393514"/>
                <a:gd name="connsiteY30" fmla="*/ 728874 h 1533021"/>
                <a:gd name="connsiteX31" fmla="*/ 2361283 w 8393514"/>
                <a:gd name="connsiteY31" fmla="*/ 943187 h 1533021"/>
                <a:gd name="connsiteX32" fmla="*/ 2361890 w 8393514"/>
                <a:gd name="connsiteY32" fmla="*/ 945532 h 1533021"/>
                <a:gd name="connsiteX33" fmla="*/ 2418393 w 8393514"/>
                <a:gd name="connsiteY33" fmla="*/ 929890 h 1533021"/>
                <a:gd name="connsiteX34" fmla="*/ 3300486 w 8393514"/>
                <a:gd name="connsiteY34" fmla="*/ 721735 h 1533021"/>
                <a:gd name="connsiteX35" fmla="*/ 4213357 w 8393514"/>
                <a:gd name="connsiteY35" fmla="*/ 725890 h 1533021"/>
                <a:gd name="connsiteX36" fmla="*/ 4462699 w 8393514"/>
                <a:gd name="connsiteY36" fmla="*/ 1167780 h 1533021"/>
                <a:gd name="connsiteX37" fmla="*/ 4648321 w 8393514"/>
                <a:gd name="connsiteY37" fmla="*/ 1469761 h 1533021"/>
                <a:gd name="connsiteX38" fmla="*/ 5382034 w 8393514"/>
                <a:gd name="connsiteY38" fmla="*/ 923979 h 1533021"/>
                <a:gd name="connsiteX39" fmla="*/ 5554727 w 8393514"/>
                <a:gd name="connsiteY39" fmla="*/ 741589 h 1533021"/>
                <a:gd name="connsiteX40" fmla="*/ 5681246 w 8393514"/>
                <a:gd name="connsiteY40" fmla="*/ 612301 h 1533021"/>
                <a:gd name="connsiteX41" fmla="*/ 6613510 w 8393514"/>
                <a:gd name="connsiteY41" fmla="*/ 12955 h 1533021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4976 h 1525042"/>
                <a:gd name="connsiteX1" fmla="*/ 6625977 w 8393514"/>
                <a:gd name="connsiteY1" fmla="*/ 4976 h 1525042"/>
                <a:gd name="connsiteX2" fmla="*/ 6944892 w 8393514"/>
                <a:gd name="connsiteY2" fmla="*/ 179872 h 1525042"/>
                <a:gd name="connsiteX3" fmla="*/ 7062175 w 8393514"/>
                <a:gd name="connsiteY3" fmla="*/ 580270 h 1525042"/>
                <a:gd name="connsiteX4" fmla="*/ 7221629 w 8393514"/>
                <a:gd name="connsiteY4" fmla="*/ 904456 h 1525042"/>
                <a:gd name="connsiteX5" fmla="*/ 8348876 w 8393514"/>
                <a:gd name="connsiteY5" fmla="*/ 670798 h 1525042"/>
                <a:gd name="connsiteX6" fmla="*/ 8393514 w 8393514"/>
                <a:gd name="connsiteY6" fmla="*/ 719388 h 1525042"/>
                <a:gd name="connsiteX7" fmla="*/ 7211471 w 8393514"/>
                <a:gd name="connsiteY7" fmla="*/ 964021 h 1525042"/>
                <a:gd name="connsiteX8" fmla="*/ 7023079 w 8393514"/>
                <a:gd name="connsiteY8" fmla="*/ 604783 h 1525042"/>
                <a:gd name="connsiteX9" fmla="*/ 6625054 w 8393514"/>
                <a:gd name="connsiteY9" fmla="*/ 65465 h 1525042"/>
                <a:gd name="connsiteX10" fmla="*/ 6613972 w 8393514"/>
                <a:gd name="connsiteY10" fmla="*/ 65465 h 1525042"/>
                <a:gd name="connsiteX11" fmla="*/ 5725111 w 8393514"/>
                <a:gd name="connsiteY11" fmla="*/ 645879 h 1525042"/>
                <a:gd name="connsiteX12" fmla="*/ 5596746 w 8393514"/>
                <a:gd name="connsiteY12" fmla="*/ 777476 h 1525042"/>
                <a:gd name="connsiteX13" fmla="*/ 5426824 w 8393514"/>
                <a:gd name="connsiteY13" fmla="*/ 956633 h 1525042"/>
                <a:gd name="connsiteX14" fmla="*/ 5037572 w 8393514"/>
                <a:gd name="connsiteY14" fmla="*/ 1347270 h 1525042"/>
                <a:gd name="connsiteX15" fmla="*/ 4680181 w 8393514"/>
                <a:gd name="connsiteY15" fmla="*/ 1525042 h 1525042"/>
                <a:gd name="connsiteX16" fmla="*/ 4637239 w 8393514"/>
                <a:gd name="connsiteY16" fmla="*/ 1520886 h 1525042"/>
                <a:gd name="connsiteX17" fmla="*/ 4405443 w 8393514"/>
                <a:gd name="connsiteY17" fmla="*/ 1177348 h 1525042"/>
                <a:gd name="connsiteX18" fmla="*/ 4179650 w 8393514"/>
                <a:gd name="connsiteY18" fmla="*/ 767779 h 1525042"/>
                <a:gd name="connsiteX19" fmla="*/ 3311567 w 8393514"/>
                <a:gd name="connsiteY19" fmla="*/ 772859 h 1525042"/>
                <a:gd name="connsiteX20" fmla="*/ 2360834 w 8393514"/>
                <a:gd name="connsiteY20" fmla="*/ 1000037 h 1525042"/>
                <a:gd name="connsiteX21" fmla="*/ 2342497 w 8393514"/>
                <a:gd name="connsiteY21" fmla="*/ 997809 h 1525042"/>
                <a:gd name="connsiteX22" fmla="*/ 2126238 w 8393514"/>
                <a:gd name="connsiteY22" fmla="*/ 1045907 h 1525042"/>
                <a:gd name="connsiteX23" fmla="*/ 1317343 w 8393514"/>
                <a:gd name="connsiteY23" fmla="*/ 1119040 h 1525042"/>
                <a:gd name="connsiteX24" fmla="*/ 1009685 w 8393514"/>
                <a:gd name="connsiteY24" fmla="*/ 1107610 h 1525042"/>
                <a:gd name="connsiteX25" fmla="*/ 90523 w 8393514"/>
                <a:gd name="connsiteY25" fmla="*/ 747565 h 1525042"/>
                <a:gd name="connsiteX26" fmla="*/ 22895 w 8393514"/>
                <a:gd name="connsiteY26" fmla="*/ 286555 h 1525042"/>
                <a:gd name="connsiteX27" fmla="*/ 33026 w 8393514"/>
                <a:gd name="connsiteY27" fmla="*/ 262655 h 1525042"/>
                <a:gd name="connsiteX28" fmla="*/ 94142 w 8393514"/>
                <a:gd name="connsiteY28" fmla="*/ 262655 h 1525042"/>
                <a:gd name="connsiteX29" fmla="*/ 76235 w 8393514"/>
                <a:gd name="connsiteY29" fmla="*/ 304653 h 1525042"/>
                <a:gd name="connsiteX30" fmla="*/ 140053 w 8393514"/>
                <a:gd name="connsiteY30" fmla="*/ 720895 h 1525042"/>
                <a:gd name="connsiteX31" fmla="*/ 2361283 w 8393514"/>
                <a:gd name="connsiteY31" fmla="*/ 935208 h 1525042"/>
                <a:gd name="connsiteX32" fmla="*/ 2361890 w 8393514"/>
                <a:gd name="connsiteY32" fmla="*/ 937553 h 1525042"/>
                <a:gd name="connsiteX33" fmla="*/ 2418393 w 8393514"/>
                <a:gd name="connsiteY33" fmla="*/ 921911 h 1525042"/>
                <a:gd name="connsiteX34" fmla="*/ 3300486 w 8393514"/>
                <a:gd name="connsiteY34" fmla="*/ 713756 h 1525042"/>
                <a:gd name="connsiteX35" fmla="*/ 4213357 w 8393514"/>
                <a:gd name="connsiteY35" fmla="*/ 717911 h 1525042"/>
                <a:gd name="connsiteX36" fmla="*/ 4462699 w 8393514"/>
                <a:gd name="connsiteY36" fmla="*/ 1159801 h 1525042"/>
                <a:gd name="connsiteX37" fmla="*/ 4648321 w 8393514"/>
                <a:gd name="connsiteY37" fmla="*/ 1461782 h 1525042"/>
                <a:gd name="connsiteX38" fmla="*/ 5382034 w 8393514"/>
                <a:gd name="connsiteY38" fmla="*/ 916000 h 1525042"/>
                <a:gd name="connsiteX39" fmla="*/ 5554727 w 8393514"/>
                <a:gd name="connsiteY39" fmla="*/ 733610 h 1525042"/>
                <a:gd name="connsiteX40" fmla="*/ 5681246 w 8393514"/>
                <a:gd name="connsiteY40" fmla="*/ 604322 h 1525042"/>
                <a:gd name="connsiteX41" fmla="*/ 6613510 w 8393514"/>
                <a:gd name="connsiteY41" fmla="*/ 4976 h 1525042"/>
                <a:gd name="connsiteX0" fmla="*/ 6613510 w 8393514"/>
                <a:gd name="connsiteY0" fmla="*/ 533 h 1520599"/>
                <a:gd name="connsiteX1" fmla="*/ 6625977 w 8393514"/>
                <a:gd name="connsiteY1" fmla="*/ 533 h 1520599"/>
                <a:gd name="connsiteX2" fmla="*/ 6944892 w 8393514"/>
                <a:gd name="connsiteY2" fmla="*/ 175429 h 1520599"/>
                <a:gd name="connsiteX3" fmla="*/ 7062175 w 8393514"/>
                <a:gd name="connsiteY3" fmla="*/ 575827 h 1520599"/>
                <a:gd name="connsiteX4" fmla="*/ 7221629 w 8393514"/>
                <a:gd name="connsiteY4" fmla="*/ 900013 h 1520599"/>
                <a:gd name="connsiteX5" fmla="*/ 8348876 w 8393514"/>
                <a:gd name="connsiteY5" fmla="*/ 666355 h 1520599"/>
                <a:gd name="connsiteX6" fmla="*/ 8393514 w 8393514"/>
                <a:gd name="connsiteY6" fmla="*/ 714945 h 1520599"/>
                <a:gd name="connsiteX7" fmla="*/ 7211471 w 8393514"/>
                <a:gd name="connsiteY7" fmla="*/ 959578 h 1520599"/>
                <a:gd name="connsiteX8" fmla="*/ 7023079 w 8393514"/>
                <a:gd name="connsiteY8" fmla="*/ 600340 h 1520599"/>
                <a:gd name="connsiteX9" fmla="*/ 6625054 w 8393514"/>
                <a:gd name="connsiteY9" fmla="*/ 61022 h 1520599"/>
                <a:gd name="connsiteX10" fmla="*/ 6613972 w 8393514"/>
                <a:gd name="connsiteY10" fmla="*/ 61022 h 1520599"/>
                <a:gd name="connsiteX11" fmla="*/ 5725111 w 8393514"/>
                <a:gd name="connsiteY11" fmla="*/ 641436 h 1520599"/>
                <a:gd name="connsiteX12" fmla="*/ 5596746 w 8393514"/>
                <a:gd name="connsiteY12" fmla="*/ 773033 h 1520599"/>
                <a:gd name="connsiteX13" fmla="*/ 5426824 w 8393514"/>
                <a:gd name="connsiteY13" fmla="*/ 952190 h 1520599"/>
                <a:gd name="connsiteX14" fmla="*/ 5037572 w 8393514"/>
                <a:gd name="connsiteY14" fmla="*/ 1342827 h 1520599"/>
                <a:gd name="connsiteX15" fmla="*/ 4680181 w 8393514"/>
                <a:gd name="connsiteY15" fmla="*/ 1520599 h 1520599"/>
                <a:gd name="connsiteX16" fmla="*/ 4637239 w 8393514"/>
                <a:gd name="connsiteY16" fmla="*/ 1516443 h 1520599"/>
                <a:gd name="connsiteX17" fmla="*/ 4405443 w 8393514"/>
                <a:gd name="connsiteY17" fmla="*/ 1172905 h 1520599"/>
                <a:gd name="connsiteX18" fmla="*/ 4179650 w 8393514"/>
                <a:gd name="connsiteY18" fmla="*/ 763336 h 1520599"/>
                <a:gd name="connsiteX19" fmla="*/ 3311567 w 8393514"/>
                <a:gd name="connsiteY19" fmla="*/ 768416 h 1520599"/>
                <a:gd name="connsiteX20" fmla="*/ 2360834 w 8393514"/>
                <a:gd name="connsiteY20" fmla="*/ 995594 h 1520599"/>
                <a:gd name="connsiteX21" fmla="*/ 2342497 w 8393514"/>
                <a:gd name="connsiteY21" fmla="*/ 993366 h 1520599"/>
                <a:gd name="connsiteX22" fmla="*/ 2126238 w 8393514"/>
                <a:gd name="connsiteY22" fmla="*/ 1041464 h 1520599"/>
                <a:gd name="connsiteX23" fmla="*/ 1317343 w 8393514"/>
                <a:gd name="connsiteY23" fmla="*/ 1114597 h 1520599"/>
                <a:gd name="connsiteX24" fmla="*/ 1009685 w 8393514"/>
                <a:gd name="connsiteY24" fmla="*/ 1103167 h 1520599"/>
                <a:gd name="connsiteX25" fmla="*/ 90523 w 8393514"/>
                <a:gd name="connsiteY25" fmla="*/ 743122 h 1520599"/>
                <a:gd name="connsiteX26" fmla="*/ 22895 w 8393514"/>
                <a:gd name="connsiteY26" fmla="*/ 282112 h 1520599"/>
                <a:gd name="connsiteX27" fmla="*/ 33026 w 8393514"/>
                <a:gd name="connsiteY27" fmla="*/ 258212 h 1520599"/>
                <a:gd name="connsiteX28" fmla="*/ 94142 w 8393514"/>
                <a:gd name="connsiteY28" fmla="*/ 258212 h 1520599"/>
                <a:gd name="connsiteX29" fmla="*/ 76235 w 8393514"/>
                <a:gd name="connsiteY29" fmla="*/ 300210 h 1520599"/>
                <a:gd name="connsiteX30" fmla="*/ 140053 w 8393514"/>
                <a:gd name="connsiteY30" fmla="*/ 716452 h 1520599"/>
                <a:gd name="connsiteX31" fmla="*/ 2361283 w 8393514"/>
                <a:gd name="connsiteY31" fmla="*/ 930765 h 1520599"/>
                <a:gd name="connsiteX32" fmla="*/ 2361890 w 8393514"/>
                <a:gd name="connsiteY32" fmla="*/ 933110 h 1520599"/>
                <a:gd name="connsiteX33" fmla="*/ 2418393 w 8393514"/>
                <a:gd name="connsiteY33" fmla="*/ 917468 h 1520599"/>
                <a:gd name="connsiteX34" fmla="*/ 3300486 w 8393514"/>
                <a:gd name="connsiteY34" fmla="*/ 709313 h 1520599"/>
                <a:gd name="connsiteX35" fmla="*/ 4213357 w 8393514"/>
                <a:gd name="connsiteY35" fmla="*/ 713468 h 1520599"/>
                <a:gd name="connsiteX36" fmla="*/ 4462699 w 8393514"/>
                <a:gd name="connsiteY36" fmla="*/ 1155358 h 1520599"/>
                <a:gd name="connsiteX37" fmla="*/ 4648321 w 8393514"/>
                <a:gd name="connsiteY37" fmla="*/ 1457339 h 1520599"/>
                <a:gd name="connsiteX38" fmla="*/ 5382034 w 8393514"/>
                <a:gd name="connsiteY38" fmla="*/ 911557 h 1520599"/>
                <a:gd name="connsiteX39" fmla="*/ 5554727 w 8393514"/>
                <a:gd name="connsiteY39" fmla="*/ 729167 h 1520599"/>
                <a:gd name="connsiteX40" fmla="*/ 5681246 w 8393514"/>
                <a:gd name="connsiteY40" fmla="*/ 599879 h 1520599"/>
                <a:gd name="connsiteX41" fmla="*/ 6613510 w 8393514"/>
                <a:gd name="connsiteY41" fmla="*/ 533 h 1520599"/>
                <a:gd name="connsiteX0" fmla="*/ 6613510 w 8393514"/>
                <a:gd name="connsiteY0" fmla="*/ 11170 h 1531236"/>
                <a:gd name="connsiteX1" fmla="*/ 6625977 w 8393514"/>
                <a:gd name="connsiteY1" fmla="*/ 11170 h 1531236"/>
                <a:gd name="connsiteX2" fmla="*/ 6925347 w 8393514"/>
                <a:gd name="connsiteY2" fmla="*/ 161971 h 1531236"/>
                <a:gd name="connsiteX3" fmla="*/ 7062175 w 8393514"/>
                <a:gd name="connsiteY3" fmla="*/ 586464 h 1531236"/>
                <a:gd name="connsiteX4" fmla="*/ 7221629 w 8393514"/>
                <a:gd name="connsiteY4" fmla="*/ 910650 h 1531236"/>
                <a:gd name="connsiteX5" fmla="*/ 8348876 w 8393514"/>
                <a:gd name="connsiteY5" fmla="*/ 676992 h 1531236"/>
                <a:gd name="connsiteX6" fmla="*/ 8393514 w 8393514"/>
                <a:gd name="connsiteY6" fmla="*/ 725582 h 1531236"/>
                <a:gd name="connsiteX7" fmla="*/ 7211471 w 8393514"/>
                <a:gd name="connsiteY7" fmla="*/ 970215 h 1531236"/>
                <a:gd name="connsiteX8" fmla="*/ 7023079 w 8393514"/>
                <a:gd name="connsiteY8" fmla="*/ 610977 h 1531236"/>
                <a:gd name="connsiteX9" fmla="*/ 6625054 w 8393514"/>
                <a:gd name="connsiteY9" fmla="*/ 71659 h 1531236"/>
                <a:gd name="connsiteX10" fmla="*/ 6613972 w 8393514"/>
                <a:gd name="connsiteY10" fmla="*/ 71659 h 1531236"/>
                <a:gd name="connsiteX11" fmla="*/ 5725111 w 8393514"/>
                <a:gd name="connsiteY11" fmla="*/ 652073 h 1531236"/>
                <a:gd name="connsiteX12" fmla="*/ 5596746 w 8393514"/>
                <a:gd name="connsiteY12" fmla="*/ 783670 h 1531236"/>
                <a:gd name="connsiteX13" fmla="*/ 5426824 w 8393514"/>
                <a:gd name="connsiteY13" fmla="*/ 962827 h 1531236"/>
                <a:gd name="connsiteX14" fmla="*/ 5037572 w 8393514"/>
                <a:gd name="connsiteY14" fmla="*/ 1353464 h 1531236"/>
                <a:gd name="connsiteX15" fmla="*/ 4680181 w 8393514"/>
                <a:gd name="connsiteY15" fmla="*/ 1531236 h 1531236"/>
                <a:gd name="connsiteX16" fmla="*/ 4637239 w 8393514"/>
                <a:gd name="connsiteY16" fmla="*/ 1527080 h 1531236"/>
                <a:gd name="connsiteX17" fmla="*/ 4405443 w 8393514"/>
                <a:gd name="connsiteY17" fmla="*/ 1183542 h 1531236"/>
                <a:gd name="connsiteX18" fmla="*/ 4179650 w 8393514"/>
                <a:gd name="connsiteY18" fmla="*/ 773973 h 1531236"/>
                <a:gd name="connsiteX19" fmla="*/ 3311567 w 8393514"/>
                <a:gd name="connsiteY19" fmla="*/ 779053 h 1531236"/>
                <a:gd name="connsiteX20" fmla="*/ 2360834 w 8393514"/>
                <a:gd name="connsiteY20" fmla="*/ 1006231 h 1531236"/>
                <a:gd name="connsiteX21" fmla="*/ 2342497 w 8393514"/>
                <a:gd name="connsiteY21" fmla="*/ 1004003 h 1531236"/>
                <a:gd name="connsiteX22" fmla="*/ 2126238 w 8393514"/>
                <a:gd name="connsiteY22" fmla="*/ 1052101 h 1531236"/>
                <a:gd name="connsiteX23" fmla="*/ 1317343 w 8393514"/>
                <a:gd name="connsiteY23" fmla="*/ 1125234 h 1531236"/>
                <a:gd name="connsiteX24" fmla="*/ 1009685 w 8393514"/>
                <a:gd name="connsiteY24" fmla="*/ 1113804 h 1531236"/>
                <a:gd name="connsiteX25" fmla="*/ 90523 w 8393514"/>
                <a:gd name="connsiteY25" fmla="*/ 753759 h 1531236"/>
                <a:gd name="connsiteX26" fmla="*/ 22895 w 8393514"/>
                <a:gd name="connsiteY26" fmla="*/ 292749 h 1531236"/>
                <a:gd name="connsiteX27" fmla="*/ 33026 w 8393514"/>
                <a:gd name="connsiteY27" fmla="*/ 268849 h 1531236"/>
                <a:gd name="connsiteX28" fmla="*/ 94142 w 8393514"/>
                <a:gd name="connsiteY28" fmla="*/ 268849 h 1531236"/>
                <a:gd name="connsiteX29" fmla="*/ 76235 w 8393514"/>
                <a:gd name="connsiteY29" fmla="*/ 310847 h 1531236"/>
                <a:gd name="connsiteX30" fmla="*/ 140053 w 8393514"/>
                <a:gd name="connsiteY30" fmla="*/ 727089 h 1531236"/>
                <a:gd name="connsiteX31" fmla="*/ 2361283 w 8393514"/>
                <a:gd name="connsiteY31" fmla="*/ 941402 h 1531236"/>
                <a:gd name="connsiteX32" fmla="*/ 2361890 w 8393514"/>
                <a:gd name="connsiteY32" fmla="*/ 943747 h 1531236"/>
                <a:gd name="connsiteX33" fmla="*/ 2418393 w 8393514"/>
                <a:gd name="connsiteY33" fmla="*/ 928105 h 1531236"/>
                <a:gd name="connsiteX34" fmla="*/ 3300486 w 8393514"/>
                <a:gd name="connsiteY34" fmla="*/ 719950 h 1531236"/>
                <a:gd name="connsiteX35" fmla="*/ 4213357 w 8393514"/>
                <a:gd name="connsiteY35" fmla="*/ 724105 h 1531236"/>
                <a:gd name="connsiteX36" fmla="*/ 4462699 w 8393514"/>
                <a:gd name="connsiteY36" fmla="*/ 1165995 h 1531236"/>
                <a:gd name="connsiteX37" fmla="*/ 4648321 w 8393514"/>
                <a:gd name="connsiteY37" fmla="*/ 1467976 h 1531236"/>
                <a:gd name="connsiteX38" fmla="*/ 5382034 w 8393514"/>
                <a:gd name="connsiteY38" fmla="*/ 922194 h 1531236"/>
                <a:gd name="connsiteX39" fmla="*/ 5554727 w 8393514"/>
                <a:gd name="connsiteY39" fmla="*/ 739804 h 1531236"/>
                <a:gd name="connsiteX40" fmla="*/ 5681246 w 8393514"/>
                <a:gd name="connsiteY40" fmla="*/ 610516 h 1531236"/>
                <a:gd name="connsiteX41" fmla="*/ 6613510 w 8393514"/>
                <a:gd name="connsiteY41" fmla="*/ 11170 h 1531236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42615 h 1562681"/>
                <a:gd name="connsiteX1" fmla="*/ 6625977 w 8393514"/>
                <a:gd name="connsiteY1" fmla="*/ 42615 h 1562681"/>
                <a:gd name="connsiteX2" fmla="*/ 7062175 w 8393514"/>
                <a:gd name="connsiteY2" fmla="*/ 617909 h 1562681"/>
                <a:gd name="connsiteX3" fmla="*/ 7221629 w 8393514"/>
                <a:gd name="connsiteY3" fmla="*/ 942095 h 1562681"/>
                <a:gd name="connsiteX4" fmla="*/ 8348876 w 8393514"/>
                <a:gd name="connsiteY4" fmla="*/ 708437 h 1562681"/>
                <a:gd name="connsiteX5" fmla="*/ 8393514 w 8393514"/>
                <a:gd name="connsiteY5" fmla="*/ 757027 h 1562681"/>
                <a:gd name="connsiteX6" fmla="*/ 7211471 w 8393514"/>
                <a:gd name="connsiteY6" fmla="*/ 1001660 h 1562681"/>
                <a:gd name="connsiteX7" fmla="*/ 7023079 w 8393514"/>
                <a:gd name="connsiteY7" fmla="*/ 642422 h 1562681"/>
                <a:gd name="connsiteX8" fmla="*/ 6625054 w 8393514"/>
                <a:gd name="connsiteY8" fmla="*/ 103104 h 1562681"/>
                <a:gd name="connsiteX9" fmla="*/ 6613972 w 8393514"/>
                <a:gd name="connsiteY9" fmla="*/ 103104 h 1562681"/>
                <a:gd name="connsiteX10" fmla="*/ 5725111 w 8393514"/>
                <a:gd name="connsiteY10" fmla="*/ 683518 h 1562681"/>
                <a:gd name="connsiteX11" fmla="*/ 5596746 w 8393514"/>
                <a:gd name="connsiteY11" fmla="*/ 815115 h 1562681"/>
                <a:gd name="connsiteX12" fmla="*/ 5426824 w 8393514"/>
                <a:gd name="connsiteY12" fmla="*/ 994272 h 1562681"/>
                <a:gd name="connsiteX13" fmla="*/ 5037572 w 8393514"/>
                <a:gd name="connsiteY13" fmla="*/ 1384909 h 1562681"/>
                <a:gd name="connsiteX14" fmla="*/ 4680181 w 8393514"/>
                <a:gd name="connsiteY14" fmla="*/ 1562681 h 1562681"/>
                <a:gd name="connsiteX15" fmla="*/ 4637239 w 8393514"/>
                <a:gd name="connsiteY15" fmla="*/ 1558525 h 1562681"/>
                <a:gd name="connsiteX16" fmla="*/ 4405443 w 8393514"/>
                <a:gd name="connsiteY16" fmla="*/ 1214987 h 1562681"/>
                <a:gd name="connsiteX17" fmla="*/ 4179650 w 8393514"/>
                <a:gd name="connsiteY17" fmla="*/ 805418 h 1562681"/>
                <a:gd name="connsiteX18" fmla="*/ 3311567 w 8393514"/>
                <a:gd name="connsiteY18" fmla="*/ 810498 h 1562681"/>
                <a:gd name="connsiteX19" fmla="*/ 2360834 w 8393514"/>
                <a:gd name="connsiteY19" fmla="*/ 1037676 h 1562681"/>
                <a:gd name="connsiteX20" fmla="*/ 2342497 w 8393514"/>
                <a:gd name="connsiteY20" fmla="*/ 1035448 h 1562681"/>
                <a:gd name="connsiteX21" fmla="*/ 2126238 w 8393514"/>
                <a:gd name="connsiteY21" fmla="*/ 1083546 h 1562681"/>
                <a:gd name="connsiteX22" fmla="*/ 1317343 w 8393514"/>
                <a:gd name="connsiteY22" fmla="*/ 1156679 h 1562681"/>
                <a:gd name="connsiteX23" fmla="*/ 1009685 w 8393514"/>
                <a:gd name="connsiteY23" fmla="*/ 1145249 h 1562681"/>
                <a:gd name="connsiteX24" fmla="*/ 90523 w 8393514"/>
                <a:gd name="connsiteY24" fmla="*/ 785204 h 1562681"/>
                <a:gd name="connsiteX25" fmla="*/ 22895 w 8393514"/>
                <a:gd name="connsiteY25" fmla="*/ 324194 h 1562681"/>
                <a:gd name="connsiteX26" fmla="*/ 33026 w 8393514"/>
                <a:gd name="connsiteY26" fmla="*/ 300294 h 1562681"/>
                <a:gd name="connsiteX27" fmla="*/ 94142 w 8393514"/>
                <a:gd name="connsiteY27" fmla="*/ 300294 h 1562681"/>
                <a:gd name="connsiteX28" fmla="*/ 76235 w 8393514"/>
                <a:gd name="connsiteY28" fmla="*/ 342292 h 1562681"/>
                <a:gd name="connsiteX29" fmla="*/ 140053 w 8393514"/>
                <a:gd name="connsiteY29" fmla="*/ 758534 h 1562681"/>
                <a:gd name="connsiteX30" fmla="*/ 2361283 w 8393514"/>
                <a:gd name="connsiteY30" fmla="*/ 972847 h 1562681"/>
                <a:gd name="connsiteX31" fmla="*/ 2361890 w 8393514"/>
                <a:gd name="connsiteY31" fmla="*/ 975192 h 1562681"/>
                <a:gd name="connsiteX32" fmla="*/ 2418393 w 8393514"/>
                <a:gd name="connsiteY32" fmla="*/ 959550 h 1562681"/>
                <a:gd name="connsiteX33" fmla="*/ 3300486 w 8393514"/>
                <a:gd name="connsiteY33" fmla="*/ 751395 h 1562681"/>
                <a:gd name="connsiteX34" fmla="*/ 4213357 w 8393514"/>
                <a:gd name="connsiteY34" fmla="*/ 755550 h 1562681"/>
                <a:gd name="connsiteX35" fmla="*/ 4462699 w 8393514"/>
                <a:gd name="connsiteY35" fmla="*/ 1197440 h 1562681"/>
                <a:gd name="connsiteX36" fmla="*/ 4648321 w 8393514"/>
                <a:gd name="connsiteY36" fmla="*/ 1499421 h 1562681"/>
                <a:gd name="connsiteX37" fmla="*/ 5382034 w 8393514"/>
                <a:gd name="connsiteY37" fmla="*/ 953639 h 1562681"/>
                <a:gd name="connsiteX38" fmla="*/ 5554727 w 8393514"/>
                <a:gd name="connsiteY38" fmla="*/ 771249 h 1562681"/>
                <a:gd name="connsiteX39" fmla="*/ 5681246 w 8393514"/>
                <a:gd name="connsiteY39" fmla="*/ 641961 h 1562681"/>
                <a:gd name="connsiteX40" fmla="*/ 6613510 w 8393514"/>
                <a:gd name="connsiteY40" fmla="*/ 42615 h 1562681"/>
                <a:gd name="connsiteX0" fmla="*/ 6613510 w 8393514"/>
                <a:gd name="connsiteY0" fmla="*/ 8124 h 1528190"/>
                <a:gd name="connsiteX1" fmla="*/ 6625977 w 8393514"/>
                <a:gd name="connsiteY1" fmla="*/ 8124 h 1528190"/>
                <a:gd name="connsiteX2" fmla="*/ 7062175 w 8393514"/>
                <a:gd name="connsiteY2" fmla="*/ 583418 h 1528190"/>
                <a:gd name="connsiteX3" fmla="*/ 7221629 w 8393514"/>
                <a:gd name="connsiteY3" fmla="*/ 907604 h 1528190"/>
                <a:gd name="connsiteX4" fmla="*/ 8348876 w 8393514"/>
                <a:gd name="connsiteY4" fmla="*/ 673946 h 1528190"/>
                <a:gd name="connsiteX5" fmla="*/ 8393514 w 8393514"/>
                <a:gd name="connsiteY5" fmla="*/ 722536 h 1528190"/>
                <a:gd name="connsiteX6" fmla="*/ 7211471 w 8393514"/>
                <a:gd name="connsiteY6" fmla="*/ 967169 h 1528190"/>
                <a:gd name="connsiteX7" fmla="*/ 7023079 w 8393514"/>
                <a:gd name="connsiteY7" fmla="*/ 607931 h 1528190"/>
                <a:gd name="connsiteX8" fmla="*/ 6625054 w 8393514"/>
                <a:gd name="connsiteY8" fmla="*/ 68613 h 1528190"/>
                <a:gd name="connsiteX9" fmla="*/ 6613972 w 8393514"/>
                <a:gd name="connsiteY9" fmla="*/ 68613 h 1528190"/>
                <a:gd name="connsiteX10" fmla="*/ 5725111 w 8393514"/>
                <a:gd name="connsiteY10" fmla="*/ 649027 h 1528190"/>
                <a:gd name="connsiteX11" fmla="*/ 5596746 w 8393514"/>
                <a:gd name="connsiteY11" fmla="*/ 780624 h 1528190"/>
                <a:gd name="connsiteX12" fmla="*/ 5426824 w 8393514"/>
                <a:gd name="connsiteY12" fmla="*/ 959781 h 1528190"/>
                <a:gd name="connsiteX13" fmla="*/ 5037572 w 8393514"/>
                <a:gd name="connsiteY13" fmla="*/ 1350418 h 1528190"/>
                <a:gd name="connsiteX14" fmla="*/ 4680181 w 8393514"/>
                <a:gd name="connsiteY14" fmla="*/ 1528190 h 1528190"/>
                <a:gd name="connsiteX15" fmla="*/ 4637239 w 8393514"/>
                <a:gd name="connsiteY15" fmla="*/ 1524034 h 1528190"/>
                <a:gd name="connsiteX16" fmla="*/ 4405443 w 8393514"/>
                <a:gd name="connsiteY16" fmla="*/ 1180496 h 1528190"/>
                <a:gd name="connsiteX17" fmla="*/ 4179650 w 8393514"/>
                <a:gd name="connsiteY17" fmla="*/ 770927 h 1528190"/>
                <a:gd name="connsiteX18" fmla="*/ 3311567 w 8393514"/>
                <a:gd name="connsiteY18" fmla="*/ 776007 h 1528190"/>
                <a:gd name="connsiteX19" fmla="*/ 2360834 w 8393514"/>
                <a:gd name="connsiteY19" fmla="*/ 1003185 h 1528190"/>
                <a:gd name="connsiteX20" fmla="*/ 2342497 w 8393514"/>
                <a:gd name="connsiteY20" fmla="*/ 1000957 h 1528190"/>
                <a:gd name="connsiteX21" fmla="*/ 2126238 w 8393514"/>
                <a:gd name="connsiteY21" fmla="*/ 1049055 h 1528190"/>
                <a:gd name="connsiteX22" fmla="*/ 1317343 w 8393514"/>
                <a:gd name="connsiteY22" fmla="*/ 1122188 h 1528190"/>
                <a:gd name="connsiteX23" fmla="*/ 1009685 w 8393514"/>
                <a:gd name="connsiteY23" fmla="*/ 1110758 h 1528190"/>
                <a:gd name="connsiteX24" fmla="*/ 90523 w 8393514"/>
                <a:gd name="connsiteY24" fmla="*/ 750713 h 1528190"/>
                <a:gd name="connsiteX25" fmla="*/ 22895 w 8393514"/>
                <a:gd name="connsiteY25" fmla="*/ 289703 h 1528190"/>
                <a:gd name="connsiteX26" fmla="*/ 33026 w 8393514"/>
                <a:gd name="connsiteY26" fmla="*/ 265803 h 1528190"/>
                <a:gd name="connsiteX27" fmla="*/ 94142 w 8393514"/>
                <a:gd name="connsiteY27" fmla="*/ 265803 h 1528190"/>
                <a:gd name="connsiteX28" fmla="*/ 76235 w 8393514"/>
                <a:gd name="connsiteY28" fmla="*/ 307801 h 1528190"/>
                <a:gd name="connsiteX29" fmla="*/ 140053 w 8393514"/>
                <a:gd name="connsiteY29" fmla="*/ 724043 h 1528190"/>
                <a:gd name="connsiteX30" fmla="*/ 2361283 w 8393514"/>
                <a:gd name="connsiteY30" fmla="*/ 938356 h 1528190"/>
                <a:gd name="connsiteX31" fmla="*/ 2361890 w 8393514"/>
                <a:gd name="connsiteY31" fmla="*/ 940701 h 1528190"/>
                <a:gd name="connsiteX32" fmla="*/ 2418393 w 8393514"/>
                <a:gd name="connsiteY32" fmla="*/ 925059 h 1528190"/>
                <a:gd name="connsiteX33" fmla="*/ 3300486 w 8393514"/>
                <a:gd name="connsiteY33" fmla="*/ 716904 h 1528190"/>
                <a:gd name="connsiteX34" fmla="*/ 4213357 w 8393514"/>
                <a:gd name="connsiteY34" fmla="*/ 721059 h 1528190"/>
                <a:gd name="connsiteX35" fmla="*/ 4462699 w 8393514"/>
                <a:gd name="connsiteY35" fmla="*/ 1162949 h 1528190"/>
                <a:gd name="connsiteX36" fmla="*/ 4648321 w 8393514"/>
                <a:gd name="connsiteY36" fmla="*/ 1464930 h 1528190"/>
                <a:gd name="connsiteX37" fmla="*/ 5382034 w 8393514"/>
                <a:gd name="connsiteY37" fmla="*/ 919148 h 1528190"/>
                <a:gd name="connsiteX38" fmla="*/ 5554727 w 8393514"/>
                <a:gd name="connsiteY38" fmla="*/ 736758 h 1528190"/>
                <a:gd name="connsiteX39" fmla="*/ 5681246 w 8393514"/>
                <a:gd name="connsiteY39" fmla="*/ 607470 h 1528190"/>
                <a:gd name="connsiteX40" fmla="*/ 6613510 w 8393514"/>
                <a:gd name="connsiteY40" fmla="*/ 8124 h 1528190"/>
                <a:gd name="connsiteX0" fmla="*/ 6613510 w 8393514"/>
                <a:gd name="connsiteY0" fmla="*/ 1470 h 1521536"/>
                <a:gd name="connsiteX1" fmla="*/ 6625977 w 8393514"/>
                <a:gd name="connsiteY1" fmla="*/ 1470 h 1521536"/>
                <a:gd name="connsiteX2" fmla="*/ 7062175 w 8393514"/>
                <a:gd name="connsiteY2" fmla="*/ 576764 h 1521536"/>
                <a:gd name="connsiteX3" fmla="*/ 7221629 w 8393514"/>
                <a:gd name="connsiteY3" fmla="*/ 900950 h 1521536"/>
                <a:gd name="connsiteX4" fmla="*/ 8348876 w 8393514"/>
                <a:gd name="connsiteY4" fmla="*/ 667292 h 1521536"/>
                <a:gd name="connsiteX5" fmla="*/ 8393514 w 8393514"/>
                <a:gd name="connsiteY5" fmla="*/ 715882 h 1521536"/>
                <a:gd name="connsiteX6" fmla="*/ 7211471 w 8393514"/>
                <a:gd name="connsiteY6" fmla="*/ 960515 h 1521536"/>
                <a:gd name="connsiteX7" fmla="*/ 7023079 w 8393514"/>
                <a:gd name="connsiteY7" fmla="*/ 601277 h 1521536"/>
                <a:gd name="connsiteX8" fmla="*/ 6625054 w 8393514"/>
                <a:gd name="connsiteY8" fmla="*/ 61959 h 1521536"/>
                <a:gd name="connsiteX9" fmla="*/ 6613972 w 8393514"/>
                <a:gd name="connsiteY9" fmla="*/ 61959 h 1521536"/>
                <a:gd name="connsiteX10" fmla="*/ 5725111 w 8393514"/>
                <a:gd name="connsiteY10" fmla="*/ 642373 h 1521536"/>
                <a:gd name="connsiteX11" fmla="*/ 5596746 w 8393514"/>
                <a:gd name="connsiteY11" fmla="*/ 773970 h 1521536"/>
                <a:gd name="connsiteX12" fmla="*/ 5426824 w 8393514"/>
                <a:gd name="connsiteY12" fmla="*/ 953127 h 1521536"/>
                <a:gd name="connsiteX13" fmla="*/ 5037572 w 8393514"/>
                <a:gd name="connsiteY13" fmla="*/ 1343764 h 1521536"/>
                <a:gd name="connsiteX14" fmla="*/ 4680181 w 8393514"/>
                <a:gd name="connsiteY14" fmla="*/ 1521536 h 1521536"/>
                <a:gd name="connsiteX15" fmla="*/ 4637239 w 8393514"/>
                <a:gd name="connsiteY15" fmla="*/ 1517380 h 1521536"/>
                <a:gd name="connsiteX16" fmla="*/ 4405443 w 8393514"/>
                <a:gd name="connsiteY16" fmla="*/ 1173842 h 1521536"/>
                <a:gd name="connsiteX17" fmla="*/ 4179650 w 8393514"/>
                <a:gd name="connsiteY17" fmla="*/ 764273 h 1521536"/>
                <a:gd name="connsiteX18" fmla="*/ 3311567 w 8393514"/>
                <a:gd name="connsiteY18" fmla="*/ 769353 h 1521536"/>
                <a:gd name="connsiteX19" fmla="*/ 2360834 w 8393514"/>
                <a:gd name="connsiteY19" fmla="*/ 996531 h 1521536"/>
                <a:gd name="connsiteX20" fmla="*/ 2342497 w 8393514"/>
                <a:gd name="connsiteY20" fmla="*/ 994303 h 1521536"/>
                <a:gd name="connsiteX21" fmla="*/ 2126238 w 8393514"/>
                <a:gd name="connsiteY21" fmla="*/ 1042401 h 1521536"/>
                <a:gd name="connsiteX22" fmla="*/ 1317343 w 8393514"/>
                <a:gd name="connsiteY22" fmla="*/ 1115534 h 1521536"/>
                <a:gd name="connsiteX23" fmla="*/ 1009685 w 8393514"/>
                <a:gd name="connsiteY23" fmla="*/ 1104104 h 1521536"/>
                <a:gd name="connsiteX24" fmla="*/ 90523 w 8393514"/>
                <a:gd name="connsiteY24" fmla="*/ 744059 h 1521536"/>
                <a:gd name="connsiteX25" fmla="*/ 22895 w 8393514"/>
                <a:gd name="connsiteY25" fmla="*/ 283049 h 1521536"/>
                <a:gd name="connsiteX26" fmla="*/ 33026 w 8393514"/>
                <a:gd name="connsiteY26" fmla="*/ 259149 h 1521536"/>
                <a:gd name="connsiteX27" fmla="*/ 94142 w 8393514"/>
                <a:gd name="connsiteY27" fmla="*/ 259149 h 1521536"/>
                <a:gd name="connsiteX28" fmla="*/ 76235 w 8393514"/>
                <a:gd name="connsiteY28" fmla="*/ 301147 h 1521536"/>
                <a:gd name="connsiteX29" fmla="*/ 140053 w 8393514"/>
                <a:gd name="connsiteY29" fmla="*/ 717389 h 1521536"/>
                <a:gd name="connsiteX30" fmla="*/ 2361283 w 8393514"/>
                <a:gd name="connsiteY30" fmla="*/ 931702 h 1521536"/>
                <a:gd name="connsiteX31" fmla="*/ 2361890 w 8393514"/>
                <a:gd name="connsiteY31" fmla="*/ 934047 h 1521536"/>
                <a:gd name="connsiteX32" fmla="*/ 2418393 w 8393514"/>
                <a:gd name="connsiteY32" fmla="*/ 918405 h 1521536"/>
                <a:gd name="connsiteX33" fmla="*/ 3300486 w 8393514"/>
                <a:gd name="connsiteY33" fmla="*/ 710250 h 1521536"/>
                <a:gd name="connsiteX34" fmla="*/ 4213357 w 8393514"/>
                <a:gd name="connsiteY34" fmla="*/ 714405 h 1521536"/>
                <a:gd name="connsiteX35" fmla="*/ 4462699 w 8393514"/>
                <a:gd name="connsiteY35" fmla="*/ 1156295 h 1521536"/>
                <a:gd name="connsiteX36" fmla="*/ 4648321 w 8393514"/>
                <a:gd name="connsiteY36" fmla="*/ 1458276 h 1521536"/>
                <a:gd name="connsiteX37" fmla="*/ 5382034 w 8393514"/>
                <a:gd name="connsiteY37" fmla="*/ 912494 h 1521536"/>
                <a:gd name="connsiteX38" fmla="*/ 5554727 w 8393514"/>
                <a:gd name="connsiteY38" fmla="*/ 730104 h 1521536"/>
                <a:gd name="connsiteX39" fmla="*/ 5681246 w 8393514"/>
                <a:gd name="connsiteY39" fmla="*/ 600816 h 1521536"/>
                <a:gd name="connsiteX40" fmla="*/ 6613510 w 8393514"/>
                <a:gd name="connsiteY40" fmla="*/ 1470 h 1521536"/>
                <a:gd name="connsiteX0" fmla="*/ 6613510 w 8393514"/>
                <a:gd name="connsiteY0" fmla="*/ 30305 h 1550371"/>
                <a:gd name="connsiteX1" fmla="*/ 6625977 w 8393514"/>
                <a:gd name="connsiteY1" fmla="*/ 30305 h 1550371"/>
                <a:gd name="connsiteX2" fmla="*/ 7062175 w 8393514"/>
                <a:gd name="connsiteY2" fmla="*/ 605599 h 1550371"/>
                <a:gd name="connsiteX3" fmla="*/ 7221629 w 8393514"/>
                <a:gd name="connsiteY3" fmla="*/ 929785 h 1550371"/>
                <a:gd name="connsiteX4" fmla="*/ 8348876 w 8393514"/>
                <a:gd name="connsiteY4" fmla="*/ 696127 h 1550371"/>
                <a:gd name="connsiteX5" fmla="*/ 8393514 w 8393514"/>
                <a:gd name="connsiteY5" fmla="*/ 744717 h 1550371"/>
                <a:gd name="connsiteX6" fmla="*/ 7211471 w 8393514"/>
                <a:gd name="connsiteY6" fmla="*/ 989350 h 1550371"/>
                <a:gd name="connsiteX7" fmla="*/ 7023079 w 8393514"/>
                <a:gd name="connsiteY7" fmla="*/ 630112 h 1550371"/>
                <a:gd name="connsiteX8" fmla="*/ 6625054 w 8393514"/>
                <a:gd name="connsiteY8" fmla="*/ 90794 h 1550371"/>
                <a:gd name="connsiteX9" fmla="*/ 6613972 w 8393514"/>
                <a:gd name="connsiteY9" fmla="*/ 90794 h 1550371"/>
                <a:gd name="connsiteX10" fmla="*/ 5725111 w 8393514"/>
                <a:gd name="connsiteY10" fmla="*/ 671208 h 1550371"/>
                <a:gd name="connsiteX11" fmla="*/ 5596746 w 8393514"/>
                <a:gd name="connsiteY11" fmla="*/ 802805 h 1550371"/>
                <a:gd name="connsiteX12" fmla="*/ 5426824 w 8393514"/>
                <a:gd name="connsiteY12" fmla="*/ 981962 h 1550371"/>
                <a:gd name="connsiteX13" fmla="*/ 5037572 w 8393514"/>
                <a:gd name="connsiteY13" fmla="*/ 1372599 h 1550371"/>
                <a:gd name="connsiteX14" fmla="*/ 4680181 w 8393514"/>
                <a:gd name="connsiteY14" fmla="*/ 1550371 h 1550371"/>
                <a:gd name="connsiteX15" fmla="*/ 4637239 w 8393514"/>
                <a:gd name="connsiteY15" fmla="*/ 1546215 h 1550371"/>
                <a:gd name="connsiteX16" fmla="*/ 4405443 w 8393514"/>
                <a:gd name="connsiteY16" fmla="*/ 1202677 h 1550371"/>
                <a:gd name="connsiteX17" fmla="*/ 4179650 w 8393514"/>
                <a:gd name="connsiteY17" fmla="*/ 793108 h 1550371"/>
                <a:gd name="connsiteX18" fmla="*/ 3311567 w 8393514"/>
                <a:gd name="connsiteY18" fmla="*/ 798188 h 1550371"/>
                <a:gd name="connsiteX19" fmla="*/ 2360834 w 8393514"/>
                <a:gd name="connsiteY19" fmla="*/ 1025366 h 1550371"/>
                <a:gd name="connsiteX20" fmla="*/ 2342497 w 8393514"/>
                <a:gd name="connsiteY20" fmla="*/ 1023138 h 1550371"/>
                <a:gd name="connsiteX21" fmla="*/ 2126238 w 8393514"/>
                <a:gd name="connsiteY21" fmla="*/ 1071236 h 1550371"/>
                <a:gd name="connsiteX22" fmla="*/ 1317343 w 8393514"/>
                <a:gd name="connsiteY22" fmla="*/ 1144369 h 1550371"/>
                <a:gd name="connsiteX23" fmla="*/ 1009685 w 8393514"/>
                <a:gd name="connsiteY23" fmla="*/ 1132939 h 1550371"/>
                <a:gd name="connsiteX24" fmla="*/ 90523 w 8393514"/>
                <a:gd name="connsiteY24" fmla="*/ 772894 h 1550371"/>
                <a:gd name="connsiteX25" fmla="*/ 22895 w 8393514"/>
                <a:gd name="connsiteY25" fmla="*/ 311884 h 1550371"/>
                <a:gd name="connsiteX26" fmla="*/ 33026 w 8393514"/>
                <a:gd name="connsiteY26" fmla="*/ 287984 h 1550371"/>
                <a:gd name="connsiteX27" fmla="*/ 94142 w 8393514"/>
                <a:gd name="connsiteY27" fmla="*/ 287984 h 1550371"/>
                <a:gd name="connsiteX28" fmla="*/ 76235 w 8393514"/>
                <a:gd name="connsiteY28" fmla="*/ 329982 h 1550371"/>
                <a:gd name="connsiteX29" fmla="*/ 140053 w 8393514"/>
                <a:gd name="connsiteY29" fmla="*/ 746224 h 1550371"/>
                <a:gd name="connsiteX30" fmla="*/ 2361283 w 8393514"/>
                <a:gd name="connsiteY30" fmla="*/ 960537 h 1550371"/>
                <a:gd name="connsiteX31" fmla="*/ 2361890 w 8393514"/>
                <a:gd name="connsiteY31" fmla="*/ 962882 h 1550371"/>
                <a:gd name="connsiteX32" fmla="*/ 2418393 w 8393514"/>
                <a:gd name="connsiteY32" fmla="*/ 947240 h 1550371"/>
                <a:gd name="connsiteX33" fmla="*/ 3300486 w 8393514"/>
                <a:gd name="connsiteY33" fmla="*/ 739085 h 1550371"/>
                <a:gd name="connsiteX34" fmla="*/ 4213357 w 8393514"/>
                <a:gd name="connsiteY34" fmla="*/ 743240 h 1550371"/>
                <a:gd name="connsiteX35" fmla="*/ 4462699 w 8393514"/>
                <a:gd name="connsiteY35" fmla="*/ 1185130 h 1550371"/>
                <a:gd name="connsiteX36" fmla="*/ 4648321 w 8393514"/>
                <a:gd name="connsiteY36" fmla="*/ 1487111 h 1550371"/>
                <a:gd name="connsiteX37" fmla="*/ 5382034 w 8393514"/>
                <a:gd name="connsiteY37" fmla="*/ 941329 h 1550371"/>
                <a:gd name="connsiteX38" fmla="*/ 5554727 w 8393514"/>
                <a:gd name="connsiteY38" fmla="*/ 758939 h 1550371"/>
                <a:gd name="connsiteX39" fmla="*/ 5681246 w 8393514"/>
                <a:gd name="connsiteY39" fmla="*/ 629651 h 1550371"/>
                <a:gd name="connsiteX40" fmla="*/ 6613510 w 8393514"/>
                <a:gd name="connsiteY40" fmla="*/ 30305 h 1550371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62699 w 8393514"/>
                <a:gd name="connsiteY35" fmla="*/ 1156118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48321 w 8393514"/>
                <a:gd name="connsiteY36" fmla="*/ 145809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56698 w 8393514"/>
                <a:gd name="connsiteY36" fmla="*/ 1440029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554727 w 8393514"/>
                <a:gd name="connsiteY38" fmla="*/ 729927 h 1521359"/>
                <a:gd name="connsiteX39" fmla="*/ 5681246 w 8393514"/>
                <a:gd name="connsiteY39" fmla="*/ 600639 h 1521359"/>
                <a:gd name="connsiteX40" fmla="*/ 6613510 w 8393514"/>
                <a:gd name="connsiteY40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76235 w 8393514"/>
                <a:gd name="connsiteY28" fmla="*/ 300970 h 1521359"/>
                <a:gd name="connsiteX29" fmla="*/ 140053 w 8393514"/>
                <a:gd name="connsiteY29" fmla="*/ 717212 h 1521359"/>
                <a:gd name="connsiteX30" fmla="*/ 2361283 w 8393514"/>
                <a:gd name="connsiteY30" fmla="*/ 931525 h 1521359"/>
                <a:gd name="connsiteX31" fmla="*/ 2361890 w 8393514"/>
                <a:gd name="connsiteY31" fmla="*/ 933870 h 1521359"/>
                <a:gd name="connsiteX32" fmla="*/ 2418393 w 8393514"/>
                <a:gd name="connsiteY32" fmla="*/ 918228 h 1521359"/>
                <a:gd name="connsiteX33" fmla="*/ 3300486 w 8393514"/>
                <a:gd name="connsiteY33" fmla="*/ 710073 h 1521359"/>
                <a:gd name="connsiteX34" fmla="*/ 4213357 w 8393514"/>
                <a:gd name="connsiteY34" fmla="*/ 714228 h 1521359"/>
                <a:gd name="connsiteX35" fmla="*/ 4437569 w 8393514"/>
                <a:gd name="connsiteY35" fmla="*/ 1132024 h 1521359"/>
                <a:gd name="connsiteX36" fmla="*/ 4631568 w 8393514"/>
                <a:gd name="connsiteY36" fmla="*/ 1452075 h 1521359"/>
                <a:gd name="connsiteX37" fmla="*/ 5382034 w 8393514"/>
                <a:gd name="connsiteY37" fmla="*/ 912317 h 1521359"/>
                <a:gd name="connsiteX38" fmla="*/ 5681246 w 8393514"/>
                <a:gd name="connsiteY38" fmla="*/ 600639 h 1521359"/>
                <a:gd name="connsiteX39" fmla="*/ 6613510 w 8393514"/>
                <a:gd name="connsiteY39" fmla="*/ 1293 h 1521359"/>
                <a:gd name="connsiteX0" fmla="*/ 6613510 w 8393514"/>
                <a:gd name="connsiteY0" fmla="*/ 1293 h 1521359"/>
                <a:gd name="connsiteX1" fmla="*/ 6625977 w 8393514"/>
                <a:gd name="connsiteY1" fmla="*/ 1293 h 1521359"/>
                <a:gd name="connsiteX2" fmla="*/ 7062175 w 8393514"/>
                <a:gd name="connsiteY2" fmla="*/ 576587 h 1521359"/>
                <a:gd name="connsiteX3" fmla="*/ 7221629 w 8393514"/>
                <a:gd name="connsiteY3" fmla="*/ 900773 h 1521359"/>
                <a:gd name="connsiteX4" fmla="*/ 8348876 w 8393514"/>
                <a:gd name="connsiteY4" fmla="*/ 667115 h 1521359"/>
                <a:gd name="connsiteX5" fmla="*/ 8393514 w 8393514"/>
                <a:gd name="connsiteY5" fmla="*/ 715705 h 1521359"/>
                <a:gd name="connsiteX6" fmla="*/ 7211471 w 8393514"/>
                <a:gd name="connsiteY6" fmla="*/ 960338 h 1521359"/>
                <a:gd name="connsiteX7" fmla="*/ 7023079 w 8393514"/>
                <a:gd name="connsiteY7" fmla="*/ 601100 h 1521359"/>
                <a:gd name="connsiteX8" fmla="*/ 6625054 w 8393514"/>
                <a:gd name="connsiteY8" fmla="*/ 61782 h 1521359"/>
                <a:gd name="connsiteX9" fmla="*/ 6613972 w 8393514"/>
                <a:gd name="connsiteY9" fmla="*/ 61782 h 1521359"/>
                <a:gd name="connsiteX10" fmla="*/ 5725111 w 8393514"/>
                <a:gd name="connsiteY10" fmla="*/ 642196 h 1521359"/>
                <a:gd name="connsiteX11" fmla="*/ 5596746 w 8393514"/>
                <a:gd name="connsiteY11" fmla="*/ 773793 h 1521359"/>
                <a:gd name="connsiteX12" fmla="*/ 5426824 w 8393514"/>
                <a:gd name="connsiteY12" fmla="*/ 952950 h 1521359"/>
                <a:gd name="connsiteX13" fmla="*/ 5037572 w 8393514"/>
                <a:gd name="connsiteY13" fmla="*/ 1343587 h 1521359"/>
                <a:gd name="connsiteX14" fmla="*/ 4680181 w 8393514"/>
                <a:gd name="connsiteY14" fmla="*/ 1521359 h 1521359"/>
                <a:gd name="connsiteX15" fmla="*/ 4637239 w 8393514"/>
                <a:gd name="connsiteY15" fmla="*/ 1517203 h 1521359"/>
                <a:gd name="connsiteX16" fmla="*/ 4405443 w 8393514"/>
                <a:gd name="connsiteY16" fmla="*/ 1173665 h 1521359"/>
                <a:gd name="connsiteX17" fmla="*/ 4179650 w 8393514"/>
                <a:gd name="connsiteY17" fmla="*/ 764096 h 1521359"/>
                <a:gd name="connsiteX18" fmla="*/ 3311567 w 8393514"/>
                <a:gd name="connsiteY18" fmla="*/ 769176 h 1521359"/>
                <a:gd name="connsiteX19" fmla="*/ 2360834 w 8393514"/>
                <a:gd name="connsiteY19" fmla="*/ 996354 h 1521359"/>
                <a:gd name="connsiteX20" fmla="*/ 2342497 w 8393514"/>
                <a:gd name="connsiteY20" fmla="*/ 994126 h 1521359"/>
                <a:gd name="connsiteX21" fmla="*/ 2126238 w 8393514"/>
                <a:gd name="connsiteY21" fmla="*/ 1042224 h 1521359"/>
                <a:gd name="connsiteX22" fmla="*/ 1317343 w 8393514"/>
                <a:gd name="connsiteY22" fmla="*/ 1115357 h 1521359"/>
                <a:gd name="connsiteX23" fmla="*/ 1009685 w 8393514"/>
                <a:gd name="connsiteY23" fmla="*/ 1103927 h 1521359"/>
                <a:gd name="connsiteX24" fmla="*/ 90523 w 8393514"/>
                <a:gd name="connsiteY24" fmla="*/ 743882 h 1521359"/>
                <a:gd name="connsiteX25" fmla="*/ 22895 w 8393514"/>
                <a:gd name="connsiteY25" fmla="*/ 282872 h 1521359"/>
                <a:gd name="connsiteX26" fmla="*/ 33026 w 8393514"/>
                <a:gd name="connsiteY26" fmla="*/ 258972 h 1521359"/>
                <a:gd name="connsiteX27" fmla="*/ 94142 w 8393514"/>
                <a:gd name="connsiteY27" fmla="*/ 258972 h 1521359"/>
                <a:gd name="connsiteX28" fmla="*/ 140053 w 8393514"/>
                <a:gd name="connsiteY28" fmla="*/ 717212 h 1521359"/>
                <a:gd name="connsiteX29" fmla="*/ 2361283 w 8393514"/>
                <a:gd name="connsiteY29" fmla="*/ 931525 h 1521359"/>
                <a:gd name="connsiteX30" fmla="*/ 2361890 w 8393514"/>
                <a:gd name="connsiteY30" fmla="*/ 933870 h 1521359"/>
                <a:gd name="connsiteX31" fmla="*/ 2418393 w 8393514"/>
                <a:gd name="connsiteY31" fmla="*/ 918228 h 1521359"/>
                <a:gd name="connsiteX32" fmla="*/ 3300486 w 8393514"/>
                <a:gd name="connsiteY32" fmla="*/ 710073 h 1521359"/>
                <a:gd name="connsiteX33" fmla="*/ 4213357 w 8393514"/>
                <a:gd name="connsiteY33" fmla="*/ 714228 h 1521359"/>
                <a:gd name="connsiteX34" fmla="*/ 4437569 w 8393514"/>
                <a:gd name="connsiteY34" fmla="*/ 1132024 h 1521359"/>
                <a:gd name="connsiteX35" fmla="*/ 4631568 w 8393514"/>
                <a:gd name="connsiteY35" fmla="*/ 1452075 h 1521359"/>
                <a:gd name="connsiteX36" fmla="*/ 5382034 w 8393514"/>
                <a:gd name="connsiteY36" fmla="*/ 912317 h 1521359"/>
                <a:gd name="connsiteX37" fmla="*/ 5681246 w 8393514"/>
                <a:gd name="connsiteY37" fmla="*/ 600639 h 1521359"/>
                <a:gd name="connsiteX38" fmla="*/ 6613510 w 8393514"/>
                <a:gd name="connsiteY38" fmla="*/ 1293 h 1521359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44920 w 8405408"/>
                <a:gd name="connsiteY26" fmla="*/ 56962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25404 w 8405408"/>
                <a:gd name="connsiteY0" fmla="*/ 311945 h 1832011"/>
                <a:gd name="connsiteX1" fmla="*/ 6637871 w 8405408"/>
                <a:gd name="connsiteY1" fmla="*/ 311945 h 1832011"/>
                <a:gd name="connsiteX2" fmla="*/ 7074069 w 8405408"/>
                <a:gd name="connsiteY2" fmla="*/ 887239 h 1832011"/>
                <a:gd name="connsiteX3" fmla="*/ 7233523 w 8405408"/>
                <a:gd name="connsiteY3" fmla="*/ 1211425 h 1832011"/>
                <a:gd name="connsiteX4" fmla="*/ 8360770 w 8405408"/>
                <a:gd name="connsiteY4" fmla="*/ 977767 h 1832011"/>
                <a:gd name="connsiteX5" fmla="*/ 8405408 w 8405408"/>
                <a:gd name="connsiteY5" fmla="*/ 1026357 h 1832011"/>
                <a:gd name="connsiteX6" fmla="*/ 7223365 w 8405408"/>
                <a:gd name="connsiteY6" fmla="*/ 1270990 h 1832011"/>
                <a:gd name="connsiteX7" fmla="*/ 7034973 w 8405408"/>
                <a:gd name="connsiteY7" fmla="*/ 911752 h 1832011"/>
                <a:gd name="connsiteX8" fmla="*/ 6636948 w 8405408"/>
                <a:gd name="connsiteY8" fmla="*/ 372434 h 1832011"/>
                <a:gd name="connsiteX9" fmla="*/ 6625866 w 8405408"/>
                <a:gd name="connsiteY9" fmla="*/ 372434 h 1832011"/>
                <a:gd name="connsiteX10" fmla="*/ 5737005 w 8405408"/>
                <a:gd name="connsiteY10" fmla="*/ 952848 h 1832011"/>
                <a:gd name="connsiteX11" fmla="*/ 5608640 w 8405408"/>
                <a:gd name="connsiteY11" fmla="*/ 1084445 h 1832011"/>
                <a:gd name="connsiteX12" fmla="*/ 5438718 w 8405408"/>
                <a:gd name="connsiteY12" fmla="*/ 1263602 h 1832011"/>
                <a:gd name="connsiteX13" fmla="*/ 5049466 w 8405408"/>
                <a:gd name="connsiteY13" fmla="*/ 1654239 h 1832011"/>
                <a:gd name="connsiteX14" fmla="*/ 4692075 w 8405408"/>
                <a:gd name="connsiteY14" fmla="*/ 1832011 h 1832011"/>
                <a:gd name="connsiteX15" fmla="*/ 4649133 w 8405408"/>
                <a:gd name="connsiteY15" fmla="*/ 1827855 h 1832011"/>
                <a:gd name="connsiteX16" fmla="*/ 4417337 w 8405408"/>
                <a:gd name="connsiteY16" fmla="*/ 1484317 h 1832011"/>
                <a:gd name="connsiteX17" fmla="*/ 4191544 w 8405408"/>
                <a:gd name="connsiteY17" fmla="*/ 1074748 h 1832011"/>
                <a:gd name="connsiteX18" fmla="*/ 3323461 w 8405408"/>
                <a:gd name="connsiteY18" fmla="*/ 1079828 h 1832011"/>
                <a:gd name="connsiteX19" fmla="*/ 2372728 w 8405408"/>
                <a:gd name="connsiteY19" fmla="*/ 1307006 h 1832011"/>
                <a:gd name="connsiteX20" fmla="*/ 2354391 w 8405408"/>
                <a:gd name="connsiteY20" fmla="*/ 1304778 h 1832011"/>
                <a:gd name="connsiteX21" fmla="*/ 2138132 w 8405408"/>
                <a:gd name="connsiteY21" fmla="*/ 1352876 h 1832011"/>
                <a:gd name="connsiteX22" fmla="*/ 1329237 w 8405408"/>
                <a:gd name="connsiteY22" fmla="*/ 1426009 h 1832011"/>
                <a:gd name="connsiteX23" fmla="*/ 1021579 w 8405408"/>
                <a:gd name="connsiteY23" fmla="*/ 1414579 h 1832011"/>
                <a:gd name="connsiteX24" fmla="*/ 102417 w 8405408"/>
                <a:gd name="connsiteY24" fmla="*/ 1054534 h 1832011"/>
                <a:gd name="connsiteX25" fmla="*/ 34789 w 8405408"/>
                <a:gd name="connsiteY25" fmla="*/ 593524 h 1832011"/>
                <a:gd name="connsiteX26" fmla="*/ 102881 w 8405408"/>
                <a:gd name="connsiteY26" fmla="*/ 97254 h 1832011"/>
                <a:gd name="connsiteX27" fmla="*/ 202638 w 8405408"/>
                <a:gd name="connsiteY27" fmla="*/ 0 h 1832011"/>
                <a:gd name="connsiteX28" fmla="*/ 151947 w 8405408"/>
                <a:gd name="connsiteY28" fmla="*/ 1027864 h 1832011"/>
                <a:gd name="connsiteX29" fmla="*/ 2373177 w 8405408"/>
                <a:gd name="connsiteY29" fmla="*/ 1242177 h 1832011"/>
                <a:gd name="connsiteX30" fmla="*/ 2373784 w 8405408"/>
                <a:gd name="connsiteY30" fmla="*/ 1244522 h 1832011"/>
                <a:gd name="connsiteX31" fmla="*/ 2430287 w 8405408"/>
                <a:gd name="connsiteY31" fmla="*/ 1228880 h 1832011"/>
                <a:gd name="connsiteX32" fmla="*/ 3312380 w 8405408"/>
                <a:gd name="connsiteY32" fmla="*/ 1020725 h 1832011"/>
                <a:gd name="connsiteX33" fmla="*/ 4225251 w 8405408"/>
                <a:gd name="connsiteY33" fmla="*/ 1024880 h 1832011"/>
                <a:gd name="connsiteX34" fmla="*/ 4449463 w 8405408"/>
                <a:gd name="connsiteY34" fmla="*/ 1442676 h 1832011"/>
                <a:gd name="connsiteX35" fmla="*/ 4643462 w 8405408"/>
                <a:gd name="connsiteY35" fmla="*/ 1762727 h 1832011"/>
                <a:gd name="connsiteX36" fmla="*/ 5393928 w 8405408"/>
                <a:gd name="connsiteY36" fmla="*/ 1222969 h 1832011"/>
                <a:gd name="connsiteX37" fmla="*/ 5693140 w 8405408"/>
                <a:gd name="connsiteY37" fmla="*/ 911291 h 1832011"/>
                <a:gd name="connsiteX38" fmla="*/ 6625404 w 8405408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697297 w 8477301"/>
                <a:gd name="connsiteY0" fmla="*/ 311945 h 1832011"/>
                <a:gd name="connsiteX1" fmla="*/ 6709764 w 8477301"/>
                <a:gd name="connsiteY1" fmla="*/ 311945 h 1832011"/>
                <a:gd name="connsiteX2" fmla="*/ 7145962 w 8477301"/>
                <a:gd name="connsiteY2" fmla="*/ 887239 h 1832011"/>
                <a:gd name="connsiteX3" fmla="*/ 7305416 w 8477301"/>
                <a:gd name="connsiteY3" fmla="*/ 1211425 h 1832011"/>
                <a:gd name="connsiteX4" fmla="*/ 8432663 w 8477301"/>
                <a:gd name="connsiteY4" fmla="*/ 977767 h 1832011"/>
                <a:gd name="connsiteX5" fmla="*/ 8477301 w 8477301"/>
                <a:gd name="connsiteY5" fmla="*/ 1026357 h 1832011"/>
                <a:gd name="connsiteX6" fmla="*/ 7295258 w 8477301"/>
                <a:gd name="connsiteY6" fmla="*/ 1270990 h 1832011"/>
                <a:gd name="connsiteX7" fmla="*/ 7106866 w 8477301"/>
                <a:gd name="connsiteY7" fmla="*/ 911752 h 1832011"/>
                <a:gd name="connsiteX8" fmla="*/ 6708841 w 8477301"/>
                <a:gd name="connsiteY8" fmla="*/ 372434 h 1832011"/>
                <a:gd name="connsiteX9" fmla="*/ 6697759 w 8477301"/>
                <a:gd name="connsiteY9" fmla="*/ 372434 h 1832011"/>
                <a:gd name="connsiteX10" fmla="*/ 5808898 w 8477301"/>
                <a:gd name="connsiteY10" fmla="*/ 952848 h 1832011"/>
                <a:gd name="connsiteX11" fmla="*/ 5680533 w 8477301"/>
                <a:gd name="connsiteY11" fmla="*/ 1084445 h 1832011"/>
                <a:gd name="connsiteX12" fmla="*/ 5510611 w 8477301"/>
                <a:gd name="connsiteY12" fmla="*/ 1263602 h 1832011"/>
                <a:gd name="connsiteX13" fmla="*/ 5121359 w 8477301"/>
                <a:gd name="connsiteY13" fmla="*/ 1654239 h 1832011"/>
                <a:gd name="connsiteX14" fmla="*/ 4763968 w 8477301"/>
                <a:gd name="connsiteY14" fmla="*/ 1832011 h 1832011"/>
                <a:gd name="connsiteX15" fmla="*/ 4721026 w 8477301"/>
                <a:gd name="connsiteY15" fmla="*/ 1827855 h 1832011"/>
                <a:gd name="connsiteX16" fmla="*/ 4489230 w 8477301"/>
                <a:gd name="connsiteY16" fmla="*/ 1484317 h 1832011"/>
                <a:gd name="connsiteX17" fmla="*/ 4263437 w 8477301"/>
                <a:gd name="connsiteY17" fmla="*/ 1074748 h 1832011"/>
                <a:gd name="connsiteX18" fmla="*/ 3395354 w 8477301"/>
                <a:gd name="connsiteY18" fmla="*/ 1079828 h 1832011"/>
                <a:gd name="connsiteX19" fmla="*/ 2444621 w 8477301"/>
                <a:gd name="connsiteY19" fmla="*/ 1307006 h 1832011"/>
                <a:gd name="connsiteX20" fmla="*/ 2426284 w 8477301"/>
                <a:gd name="connsiteY20" fmla="*/ 1304778 h 1832011"/>
                <a:gd name="connsiteX21" fmla="*/ 2210025 w 8477301"/>
                <a:gd name="connsiteY21" fmla="*/ 1352876 h 1832011"/>
                <a:gd name="connsiteX22" fmla="*/ 1401130 w 8477301"/>
                <a:gd name="connsiteY22" fmla="*/ 1426009 h 1832011"/>
                <a:gd name="connsiteX23" fmla="*/ 1093472 w 8477301"/>
                <a:gd name="connsiteY23" fmla="*/ 1414579 h 1832011"/>
                <a:gd name="connsiteX24" fmla="*/ 174310 w 8477301"/>
                <a:gd name="connsiteY24" fmla="*/ 1054534 h 1832011"/>
                <a:gd name="connsiteX25" fmla="*/ 10081 w 8477301"/>
                <a:gd name="connsiteY25" fmla="*/ 593524 h 1832011"/>
                <a:gd name="connsiteX26" fmla="*/ 174774 w 8477301"/>
                <a:gd name="connsiteY26" fmla="*/ 97254 h 1832011"/>
                <a:gd name="connsiteX27" fmla="*/ 274531 w 8477301"/>
                <a:gd name="connsiteY27" fmla="*/ 0 h 1832011"/>
                <a:gd name="connsiteX28" fmla="*/ 223840 w 8477301"/>
                <a:gd name="connsiteY28" fmla="*/ 1027864 h 1832011"/>
                <a:gd name="connsiteX29" fmla="*/ 2445070 w 8477301"/>
                <a:gd name="connsiteY29" fmla="*/ 1242177 h 1832011"/>
                <a:gd name="connsiteX30" fmla="*/ 2445677 w 8477301"/>
                <a:gd name="connsiteY30" fmla="*/ 1244522 h 1832011"/>
                <a:gd name="connsiteX31" fmla="*/ 2502180 w 8477301"/>
                <a:gd name="connsiteY31" fmla="*/ 1228880 h 1832011"/>
                <a:gd name="connsiteX32" fmla="*/ 3384273 w 8477301"/>
                <a:gd name="connsiteY32" fmla="*/ 1020725 h 1832011"/>
                <a:gd name="connsiteX33" fmla="*/ 4297144 w 8477301"/>
                <a:gd name="connsiteY33" fmla="*/ 1024880 h 1832011"/>
                <a:gd name="connsiteX34" fmla="*/ 4521356 w 8477301"/>
                <a:gd name="connsiteY34" fmla="*/ 1442676 h 1832011"/>
                <a:gd name="connsiteX35" fmla="*/ 4715355 w 8477301"/>
                <a:gd name="connsiteY35" fmla="*/ 1762727 h 1832011"/>
                <a:gd name="connsiteX36" fmla="*/ 5465821 w 8477301"/>
                <a:gd name="connsiteY36" fmla="*/ 1222969 h 1832011"/>
                <a:gd name="connsiteX37" fmla="*/ 5765033 w 8477301"/>
                <a:gd name="connsiteY37" fmla="*/ 911291 h 1832011"/>
                <a:gd name="connsiteX38" fmla="*/ 6697297 w 8477301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311945 h 1832011"/>
                <a:gd name="connsiteX1" fmla="*/ 6715168 w 8482705"/>
                <a:gd name="connsiteY1" fmla="*/ 311945 h 1832011"/>
                <a:gd name="connsiteX2" fmla="*/ 7151366 w 8482705"/>
                <a:gd name="connsiteY2" fmla="*/ 887239 h 1832011"/>
                <a:gd name="connsiteX3" fmla="*/ 7310820 w 8482705"/>
                <a:gd name="connsiteY3" fmla="*/ 1211425 h 1832011"/>
                <a:gd name="connsiteX4" fmla="*/ 8438067 w 8482705"/>
                <a:gd name="connsiteY4" fmla="*/ 977767 h 1832011"/>
                <a:gd name="connsiteX5" fmla="*/ 8482705 w 8482705"/>
                <a:gd name="connsiteY5" fmla="*/ 1026357 h 1832011"/>
                <a:gd name="connsiteX6" fmla="*/ 7300662 w 8482705"/>
                <a:gd name="connsiteY6" fmla="*/ 1270990 h 1832011"/>
                <a:gd name="connsiteX7" fmla="*/ 7112270 w 8482705"/>
                <a:gd name="connsiteY7" fmla="*/ 911752 h 1832011"/>
                <a:gd name="connsiteX8" fmla="*/ 6714245 w 8482705"/>
                <a:gd name="connsiteY8" fmla="*/ 372434 h 1832011"/>
                <a:gd name="connsiteX9" fmla="*/ 6703163 w 8482705"/>
                <a:gd name="connsiteY9" fmla="*/ 372434 h 1832011"/>
                <a:gd name="connsiteX10" fmla="*/ 5814302 w 8482705"/>
                <a:gd name="connsiteY10" fmla="*/ 952848 h 1832011"/>
                <a:gd name="connsiteX11" fmla="*/ 5685937 w 8482705"/>
                <a:gd name="connsiteY11" fmla="*/ 1084445 h 1832011"/>
                <a:gd name="connsiteX12" fmla="*/ 5516015 w 8482705"/>
                <a:gd name="connsiteY12" fmla="*/ 1263602 h 1832011"/>
                <a:gd name="connsiteX13" fmla="*/ 5126763 w 8482705"/>
                <a:gd name="connsiteY13" fmla="*/ 1654239 h 1832011"/>
                <a:gd name="connsiteX14" fmla="*/ 4769372 w 8482705"/>
                <a:gd name="connsiteY14" fmla="*/ 1832011 h 1832011"/>
                <a:gd name="connsiteX15" fmla="*/ 4726430 w 8482705"/>
                <a:gd name="connsiteY15" fmla="*/ 1827855 h 1832011"/>
                <a:gd name="connsiteX16" fmla="*/ 4494634 w 8482705"/>
                <a:gd name="connsiteY16" fmla="*/ 1484317 h 1832011"/>
                <a:gd name="connsiteX17" fmla="*/ 4268841 w 8482705"/>
                <a:gd name="connsiteY17" fmla="*/ 1074748 h 1832011"/>
                <a:gd name="connsiteX18" fmla="*/ 3400758 w 8482705"/>
                <a:gd name="connsiteY18" fmla="*/ 1079828 h 1832011"/>
                <a:gd name="connsiteX19" fmla="*/ 2450025 w 8482705"/>
                <a:gd name="connsiteY19" fmla="*/ 1307006 h 1832011"/>
                <a:gd name="connsiteX20" fmla="*/ 2431688 w 8482705"/>
                <a:gd name="connsiteY20" fmla="*/ 1304778 h 1832011"/>
                <a:gd name="connsiteX21" fmla="*/ 2215429 w 8482705"/>
                <a:gd name="connsiteY21" fmla="*/ 1352876 h 1832011"/>
                <a:gd name="connsiteX22" fmla="*/ 1406534 w 8482705"/>
                <a:gd name="connsiteY22" fmla="*/ 1426009 h 1832011"/>
                <a:gd name="connsiteX23" fmla="*/ 1098876 w 8482705"/>
                <a:gd name="connsiteY23" fmla="*/ 1414579 h 1832011"/>
                <a:gd name="connsiteX24" fmla="*/ 121753 w 8482705"/>
                <a:gd name="connsiteY24" fmla="*/ 1068426 h 1832011"/>
                <a:gd name="connsiteX25" fmla="*/ 15485 w 8482705"/>
                <a:gd name="connsiteY25" fmla="*/ 593524 h 1832011"/>
                <a:gd name="connsiteX26" fmla="*/ 180178 w 8482705"/>
                <a:gd name="connsiteY26" fmla="*/ 97254 h 1832011"/>
                <a:gd name="connsiteX27" fmla="*/ 279935 w 8482705"/>
                <a:gd name="connsiteY27" fmla="*/ 0 h 1832011"/>
                <a:gd name="connsiteX28" fmla="*/ 229244 w 8482705"/>
                <a:gd name="connsiteY28" fmla="*/ 1027864 h 1832011"/>
                <a:gd name="connsiteX29" fmla="*/ 2450474 w 8482705"/>
                <a:gd name="connsiteY29" fmla="*/ 1242177 h 1832011"/>
                <a:gd name="connsiteX30" fmla="*/ 2451081 w 8482705"/>
                <a:gd name="connsiteY30" fmla="*/ 1244522 h 1832011"/>
                <a:gd name="connsiteX31" fmla="*/ 2507584 w 8482705"/>
                <a:gd name="connsiteY31" fmla="*/ 1228880 h 1832011"/>
                <a:gd name="connsiteX32" fmla="*/ 3389677 w 8482705"/>
                <a:gd name="connsiteY32" fmla="*/ 1020725 h 1832011"/>
                <a:gd name="connsiteX33" fmla="*/ 4302548 w 8482705"/>
                <a:gd name="connsiteY33" fmla="*/ 1024880 h 1832011"/>
                <a:gd name="connsiteX34" fmla="*/ 4526760 w 8482705"/>
                <a:gd name="connsiteY34" fmla="*/ 1442676 h 1832011"/>
                <a:gd name="connsiteX35" fmla="*/ 4720759 w 8482705"/>
                <a:gd name="connsiteY35" fmla="*/ 1762727 h 1832011"/>
                <a:gd name="connsiteX36" fmla="*/ 5471225 w 8482705"/>
                <a:gd name="connsiteY36" fmla="*/ 1222969 h 1832011"/>
                <a:gd name="connsiteX37" fmla="*/ 5770437 w 8482705"/>
                <a:gd name="connsiteY37" fmla="*/ 911291 h 1832011"/>
                <a:gd name="connsiteX38" fmla="*/ 6702701 w 8482705"/>
                <a:gd name="connsiteY38" fmla="*/ 311945 h 1832011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702701 w 8482705"/>
                <a:gd name="connsiteY0" fmla="*/ 214691 h 1734757"/>
                <a:gd name="connsiteX1" fmla="*/ 6715168 w 8482705"/>
                <a:gd name="connsiteY1" fmla="*/ 214691 h 1734757"/>
                <a:gd name="connsiteX2" fmla="*/ 7151366 w 8482705"/>
                <a:gd name="connsiteY2" fmla="*/ 789985 h 1734757"/>
                <a:gd name="connsiteX3" fmla="*/ 7310820 w 8482705"/>
                <a:gd name="connsiteY3" fmla="*/ 1114171 h 1734757"/>
                <a:gd name="connsiteX4" fmla="*/ 8438067 w 8482705"/>
                <a:gd name="connsiteY4" fmla="*/ 880513 h 1734757"/>
                <a:gd name="connsiteX5" fmla="*/ 8482705 w 8482705"/>
                <a:gd name="connsiteY5" fmla="*/ 929103 h 1734757"/>
                <a:gd name="connsiteX6" fmla="*/ 7300662 w 8482705"/>
                <a:gd name="connsiteY6" fmla="*/ 1173736 h 1734757"/>
                <a:gd name="connsiteX7" fmla="*/ 7112270 w 8482705"/>
                <a:gd name="connsiteY7" fmla="*/ 814498 h 1734757"/>
                <a:gd name="connsiteX8" fmla="*/ 6714245 w 8482705"/>
                <a:gd name="connsiteY8" fmla="*/ 275180 h 1734757"/>
                <a:gd name="connsiteX9" fmla="*/ 6703163 w 8482705"/>
                <a:gd name="connsiteY9" fmla="*/ 275180 h 1734757"/>
                <a:gd name="connsiteX10" fmla="*/ 5814302 w 8482705"/>
                <a:gd name="connsiteY10" fmla="*/ 855594 h 1734757"/>
                <a:gd name="connsiteX11" fmla="*/ 5685937 w 8482705"/>
                <a:gd name="connsiteY11" fmla="*/ 987191 h 1734757"/>
                <a:gd name="connsiteX12" fmla="*/ 5516015 w 8482705"/>
                <a:gd name="connsiteY12" fmla="*/ 1166348 h 1734757"/>
                <a:gd name="connsiteX13" fmla="*/ 5126763 w 8482705"/>
                <a:gd name="connsiteY13" fmla="*/ 1556985 h 1734757"/>
                <a:gd name="connsiteX14" fmla="*/ 4769372 w 8482705"/>
                <a:gd name="connsiteY14" fmla="*/ 1734757 h 1734757"/>
                <a:gd name="connsiteX15" fmla="*/ 4726430 w 8482705"/>
                <a:gd name="connsiteY15" fmla="*/ 1730601 h 1734757"/>
                <a:gd name="connsiteX16" fmla="*/ 4494634 w 8482705"/>
                <a:gd name="connsiteY16" fmla="*/ 1387063 h 1734757"/>
                <a:gd name="connsiteX17" fmla="*/ 4268841 w 8482705"/>
                <a:gd name="connsiteY17" fmla="*/ 977494 h 1734757"/>
                <a:gd name="connsiteX18" fmla="*/ 3400758 w 8482705"/>
                <a:gd name="connsiteY18" fmla="*/ 982574 h 1734757"/>
                <a:gd name="connsiteX19" fmla="*/ 2450025 w 8482705"/>
                <a:gd name="connsiteY19" fmla="*/ 1209752 h 1734757"/>
                <a:gd name="connsiteX20" fmla="*/ 2431688 w 8482705"/>
                <a:gd name="connsiteY20" fmla="*/ 1207524 h 1734757"/>
                <a:gd name="connsiteX21" fmla="*/ 2215429 w 8482705"/>
                <a:gd name="connsiteY21" fmla="*/ 1255622 h 1734757"/>
                <a:gd name="connsiteX22" fmla="*/ 1406534 w 8482705"/>
                <a:gd name="connsiteY22" fmla="*/ 1328755 h 1734757"/>
                <a:gd name="connsiteX23" fmla="*/ 1098876 w 8482705"/>
                <a:gd name="connsiteY23" fmla="*/ 1317325 h 1734757"/>
                <a:gd name="connsiteX24" fmla="*/ 121753 w 8482705"/>
                <a:gd name="connsiteY24" fmla="*/ 971172 h 1734757"/>
                <a:gd name="connsiteX25" fmla="*/ 15485 w 8482705"/>
                <a:gd name="connsiteY25" fmla="*/ 496270 h 1734757"/>
                <a:gd name="connsiteX26" fmla="*/ 180178 w 8482705"/>
                <a:gd name="connsiteY26" fmla="*/ 0 h 1734757"/>
                <a:gd name="connsiteX27" fmla="*/ 254175 w 8482705"/>
                <a:gd name="connsiteY27" fmla="*/ 55572 h 1734757"/>
                <a:gd name="connsiteX28" fmla="*/ 229244 w 8482705"/>
                <a:gd name="connsiteY28" fmla="*/ 930610 h 1734757"/>
                <a:gd name="connsiteX29" fmla="*/ 2450474 w 8482705"/>
                <a:gd name="connsiteY29" fmla="*/ 1144923 h 1734757"/>
                <a:gd name="connsiteX30" fmla="*/ 2451081 w 8482705"/>
                <a:gd name="connsiteY30" fmla="*/ 1147268 h 1734757"/>
                <a:gd name="connsiteX31" fmla="*/ 2507584 w 8482705"/>
                <a:gd name="connsiteY31" fmla="*/ 1131626 h 1734757"/>
                <a:gd name="connsiteX32" fmla="*/ 3389677 w 8482705"/>
                <a:gd name="connsiteY32" fmla="*/ 923471 h 1734757"/>
                <a:gd name="connsiteX33" fmla="*/ 4302548 w 8482705"/>
                <a:gd name="connsiteY33" fmla="*/ 927626 h 1734757"/>
                <a:gd name="connsiteX34" fmla="*/ 4526760 w 8482705"/>
                <a:gd name="connsiteY34" fmla="*/ 1345422 h 1734757"/>
                <a:gd name="connsiteX35" fmla="*/ 4720759 w 8482705"/>
                <a:gd name="connsiteY35" fmla="*/ 1665473 h 1734757"/>
                <a:gd name="connsiteX36" fmla="*/ 5471225 w 8482705"/>
                <a:gd name="connsiteY36" fmla="*/ 1125715 h 1734757"/>
                <a:gd name="connsiteX37" fmla="*/ 5770437 w 8482705"/>
                <a:gd name="connsiteY37" fmla="*/ 814037 h 1734757"/>
                <a:gd name="connsiteX38" fmla="*/ 6702701 w 8482705"/>
                <a:gd name="connsiteY38" fmla="*/ 214691 h 1734757"/>
                <a:gd name="connsiteX0" fmla="*/ 6694989 w 8474993"/>
                <a:gd name="connsiteY0" fmla="*/ 214691 h 1734757"/>
                <a:gd name="connsiteX1" fmla="*/ 6707456 w 8474993"/>
                <a:gd name="connsiteY1" fmla="*/ 214691 h 1734757"/>
                <a:gd name="connsiteX2" fmla="*/ 7143654 w 8474993"/>
                <a:gd name="connsiteY2" fmla="*/ 789985 h 1734757"/>
                <a:gd name="connsiteX3" fmla="*/ 7303108 w 8474993"/>
                <a:gd name="connsiteY3" fmla="*/ 1114171 h 1734757"/>
                <a:gd name="connsiteX4" fmla="*/ 8430355 w 8474993"/>
                <a:gd name="connsiteY4" fmla="*/ 880513 h 1734757"/>
                <a:gd name="connsiteX5" fmla="*/ 8474993 w 8474993"/>
                <a:gd name="connsiteY5" fmla="*/ 929103 h 1734757"/>
                <a:gd name="connsiteX6" fmla="*/ 7292950 w 8474993"/>
                <a:gd name="connsiteY6" fmla="*/ 1173736 h 1734757"/>
                <a:gd name="connsiteX7" fmla="*/ 7104558 w 8474993"/>
                <a:gd name="connsiteY7" fmla="*/ 814498 h 1734757"/>
                <a:gd name="connsiteX8" fmla="*/ 6706533 w 8474993"/>
                <a:gd name="connsiteY8" fmla="*/ 275180 h 1734757"/>
                <a:gd name="connsiteX9" fmla="*/ 6695451 w 8474993"/>
                <a:gd name="connsiteY9" fmla="*/ 275180 h 1734757"/>
                <a:gd name="connsiteX10" fmla="*/ 5806590 w 8474993"/>
                <a:gd name="connsiteY10" fmla="*/ 855594 h 1734757"/>
                <a:gd name="connsiteX11" fmla="*/ 5678225 w 8474993"/>
                <a:gd name="connsiteY11" fmla="*/ 987191 h 1734757"/>
                <a:gd name="connsiteX12" fmla="*/ 5508303 w 8474993"/>
                <a:gd name="connsiteY12" fmla="*/ 1166348 h 1734757"/>
                <a:gd name="connsiteX13" fmla="*/ 5119051 w 8474993"/>
                <a:gd name="connsiteY13" fmla="*/ 1556985 h 1734757"/>
                <a:gd name="connsiteX14" fmla="*/ 4761660 w 8474993"/>
                <a:gd name="connsiteY14" fmla="*/ 1734757 h 1734757"/>
                <a:gd name="connsiteX15" fmla="*/ 4718718 w 8474993"/>
                <a:gd name="connsiteY15" fmla="*/ 1730601 h 1734757"/>
                <a:gd name="connsiteX16" fmla="*/ 4486922 w 8474993"/>
                <a:gd name="connsiteY16" fmla="*/ 1387063 h 1734757"/>
                <a:gd name="connsiteX17" fmla="*/ 4261129 w 8474993"/>
                <a:gd name="connsiteY17" fmla="*/ 977494 h 1734757"/>
                <a:gd name="connsiteX18" fmla="*/ 3393046 w 8474993"/>
                <a:gd name="connsiteY18" fmla="*/ 982574 h 1734757"/>
                <a:gd name="connsiteX19" fmla="*/ 2442313 w 8474993"/>
                <a:gd name="connsiteY19" fmla="*/ 1209752 h 1734757"/>
                <a:gd name="connsiteX20" fmla="*/ 2423976 w 8474993"/>
                <a:gd name="connsiteY20" fmla="*/ 1207524 h 1734757"/>
                <a:gd name="connsiteX21" fmla="*/ 2207717 w 8474993"/>
                <a:gd name="connsiteY21" fmla="*/ 1255622 h 1734757"/>
                <a:gd name="connsiteX22" fmla="*/ 1398822 w 8474993"/>
                <a:gd name="connsiteY22" fmla="*/ 1328755 h 1734757"/>
                <a:gd name="connsiteX23" fmla="*/ 1091164 w 8474993"/>
                <a:gd name="connsiteY23" fmla="*/ 1317325 h 1734757"/>
                <a:gd name="connsiteX24" fmla="*/ 114041 w 8474993"/>
                <a:gd name="connsiteY24" fmla="*/ 971172 h 1734757"/>
                <a:gd name="connsiteX25" fmla="*/ 7773 w 8474993"/>
                <a:gd name="connsiteY25" fmla="*/ 496270 h 1734757"/>
                <a:gd name="connsiteX26" fmla="*/ 172466 w 8474993"/>
                <a:gd name="connsiteY26" fmla="*/ 0 h 1734757"/>
                <a:gd name="connsiteX27" fmla="*/ 246463 w 8474993"/>
                <a:gd name="connsiteY27" fmla="*/ 55572 h 1734757"/>
                <a:gd name="connsiteX28" fmla="*/ 221532 w 8474993"/>
                <a:gd name="connsiteY28" fmla="*/ 930610 h 1734757"/>
                <a:gd name="connsiteX29" fmla="*/ 2442762 w 8474993"/>
                <a:gd name="connsiteY29" fmla="*/ 1144923 h 1734757"/>
                <a:gd name="connsiteX30" fmla="*/ 2443369 w 8474993"/>
                <a:gd name="connsiteY30" fmla="*/ 1147268 h 1734757"/>
                <a:gd name="connsiteX31" fmla="*/ 2499872 w 8474993"/>
                <a:gd name="connsiteY31" fmla="*/ 1131626 h 1734757"/>
                <a:gd name="connsiteX32" fmla="*/ 3381965 w 8474993"/>
                <a:gd name="connsiteY32" fmla="*/ 923471 h 1734757"/>
                <a:gd name="connsiteX33" fmla="*/ 4294836 w 8474993"/>
                <a:gd name="connsiteY33" fmla="*/ 927626 h 1734757"/>
                <a:gd name="connsiteX34" fmla="*/ 4519048 w 8474993"/>
                <a:gd name="connsiteY34" fmla="*/ 1345422 h 1734757"/>
                <a:gd name="connsiteX35" fmla="*/ 4713047 w 8474993"/>
                <a:gd name="connsiteY35" fmla="*/ 1665473 h 1734757"/>
                <a:gd name="connsiteX36" fmla="*/ 5463513 w 8474993"/>
                <a:gd name="connsiteY36" fmla="*/ 1125715 h 1734757"/>
                <a:gd name="connsiteX37" fmla="*/ 5762725 w 8474993"/>
                <a:gd name="connsiteY37" fmla="*/ 814037 h 1734757"/>
                <a:gd name="connsiteX38" fmla="*/ 6694989 w 8474993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45574 w 8477198"/>
                <a:gd name="connsiteY30" fmla="*/ 1147268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413374 w 8477198"/>
                <a:gd name="connsiteY30" fmla="*/ 938870 h 1734757"/>
                <a:gd name="connsiteX31" fmla="*/ 2502077 w 8477198"/>
                <a:gd name="connsiteY31" fmla="*/ 1131626 h 1734757"/>
                <a:gd name="connsiteX32" fmla="*/ 3384170 w 8477198"/>
                <a:gd name="connsiteY32" fmla="*/ 923471 h 1734757"/>
                <a:gd name="connsiteX33" fmla="*/ 4297041 w 8477198"/>
                <a:gd name="connsiteY33" fmla="*/ 927626 h 1734757"/>
                <a:gd name="connsiteX34" fmla="*/ 4521253 w 8477198"/>
                <a:gd name="connsiteY34" fmla="*/ 1345422 h 1734757"/>
                <a:gd name="connsiteX35" fmla="*/ 4715252 w 8477198"/>
                <a:gd name="connsiteY35" fmla="*/ 1665473 h 1734757"/>
                <a:gd name="connsiteX36" fmla="*/ 5465718 w 8477198"/>
                <a:gd name="connsiteY36" fmla="*/ 1125715 h 1734757"/>
                <a:gd name="connsiteX37" fmla="*/ 5764930 w 8477198"/>
                <a:gd name="connsiteY37" fmla="*/ 814037 h 1734757"/>
                <a:gd name="connsiteX38" fmla="*/ 6697194 w 8477198"/>
                <a:gd name="connsiteY38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444967 w 8477198"/>
                <a:gd name="connsiteY29" fmla="*/ 1144923 h 1734757"/>
                <a:gd name="connsiteX30" fmla="*/ 2502077 w 8477198"/>
                <a:gd name="connsiteY30" fmla="*/ 1131626 h 1734757"/>
                <a:gd name="connsiteX31" fmla="*/ 3384170 w 8477198"/>
                <a:gd name="connsiteY31" fmla="*/ 923471 h 1734757"/>
                <a:gd name="connsiteX32" fmla="*/ 4297041 w 8477198"/>
                <a:gd name="connsiteY32" fmla="*/ 927626 h 1734757"/>
                <a:gd name="connsiteX33" fmla="*/ 4521253 w 8477198"/>
                <a:gd name="connsiteY33" fmla="*/ 1345422 h 1734757"/>
                <a:gd name="connsiteX34" fmla="*/ 4715252 w 8477198"/>
                <a:gd name="connsiteY34" fmla="*/ 1665473 h 1734757"/>
                <a:gd name="connsiteX35" fmla="*/ 5465718 w 8477198"/>
                <a:gd name="connsiteY35" fmla="*/ 1125715 h 1734757"/>
                <a:gd name="connsiteX36" fmla="*/ 5764930 w 8477198"/>
                <a:gd name="connsiteY36" fmla="*/ 814037 h 1734757"/>
                <a:gd name="connsiteX37" fmla="*/ 6697194 w 8477198"/>
                <a:gd name="connsiteY37" fmla="*/ 214691 h 1734757"/>
                <a:gd name="connsiteX0" fmla="*/ 6697194 w 8477198"/>
                <a:gd name="connsiteY0" fmla="*/ 214691 h 1734757"/>
                <a:gd name="connsiteX1" fmla="*/ 6709661 w 8477198"/>
                <a:gd name="connsiteY1" fmla="*/ 214691 h 1734757"/>
                <a:gd name="connsiteX2" fmla="*/ 7145859 w 8477198"/>
                <a:gd name="connsiteY2" fmla="*/ 789985 h 1734757"/>
                <a:gd name="connsiteX3" fmla="*/ 7305313 w 8477198"/>
                <a:gd name="connsiteY3" fmla="*/ 1114171 h 1734757"/>
                <a:gd name="connsiteX4" fmla="*/ 8432560 w 8477198"/>
                <a:gd name="connsiteY4" fmla="*/ 880513 h 1734757"/>
                <a:gd name="connsiteX5" fmla="*/ 8477198 w 8477198"/>
                <a:gd name="connsiteY5" fmla="*/ 929103 h 1734757"/>
                <a:gd name="connsiteX6" fmla="*/ 7295155 w 8477198"/>
                <a:gd name="connsiteY6" fmla="*/ 1173736 h 1734757"/>
                <a:gd name="connsiteX7" fmla="*/ 7106763 w 8477198"/>
                <a:gd name="connsiteY7" fmla="*/ 814498 h 1734757"/>
                <a:gd name="connsiteX8" fmla="*/ 6708738 w 8477198"/>
                <a:gd name="connsiteY8" fmla="*/ 275180 h 1734757"/>
                <a:gd name="connsiteX9" fmla="*/ 6697656 w 8477198"/>
                <a:gd name="connsiteY9" fmla="*/ 275180 h 1734757"/>
                <a:gd name="connsiteX10" fmla="*/ 5808795 w 8477198"/>
                <a:gd name="connsiteY10" fmla="*/ 855594 h 1734757"/>
                <a:gd name="connsiteX11" fmla="*/ 5680430 w 8477198"/>
                <a:gd name="connsiteY11" fmla="*/ 987191 h 1734757"/>
                <a:gd name="connsiteX12" fmla="*/ 5510508 w 8477198"/>
                <a:gd name="connsiteY12" fmla="*/ 1166348 h 1734757"/>
                <a:gd name="connsiteX13" fmla="*/ 5121256 w 8477198"/>
                <a:gd name="connsiteY13" fmla="*/ 1556985 h 1734757"/>
                <a:gd name="connsiteX14" fmla="*/ 4763865 w 8477198"/>
                <a:gd name="connsiteY14" fmla="*/ 1734757 h 1734757"/>
                <a:gd name="connsiteX15" fmla="*/ 4720923 w 8477198"/>
                <a:gd name="connsiteY15" fmla="*/ 1730601 h 1734757"/>
                <a:gd name="connsiteX16" fmla="*/ 4489127 w 8477198"/>
                <a:gd name="connsiteY16" fmla="*/ 1387063 h 1734757"/>
                <a:gd name="connsiteX17" fmla="*/ 4263334 w 8477198"/>
                <a:gd name="connsiteY17" fmla="*/ 977494 h 1734757"/>
                <a:gd name="connsiteX18" fmla="*/ 3395251 w 8477198"/>
                <a:gd name="connsiteY18" fmla="*/ 982574 h 1734757"/>
                <a:gd name="connsiteX19" fmla="*/ 2444518 w 8477198"/>
                <a:gd name="connsiteY19" fmla="*/ 1209752 h 1734757"/>
                <a:gd name="connsiteX20" fmla="*/ 2426181 w 8477198"/>
                <a:gd name="connsiteY20" fmla="*/ 1207524 h 1734757"/>
                <a:gd name="connsiteX21" fmla="*/ 2209922 w 8477198"/>
                <a:gd name="connsiteY21" fmla="*/ 1255622 h 1734757"/>
                <a:gd name="connsiteX22" fmla="*/ 1401027 w 8477198"/>
                <a:gd name="connsiteY22" fmla="*/ 1328755 h 1734757"/>
                <a:gd name="connsiteX23" fmla="*/ 1093369 w 8477198"/>
                <a:gd name="connsiteY23" fmla="*/ 1317325 h 1734757"/>
                <a:gd name="connsiteX24" fmla="*/ 116246 w 8477198"/>
                <a:gd name="connsiteY24" fmla="*/ 971172 h 1734757"/>
                <a:gd name="connsiteX25" fmla="*/ 9978 w 8477198"/>
                <a:gd name="connsiteY25" fmla="*/ 496270 h 1734757"/>
                <a:gd name="connsiteX26" fmla="*/ 174671 w 8477198"/>
                <a:gd name="connsiteY26" fmla="*/ 0 h 1734757"/>
                <a:gd name="connsiteX27" fmla="*/ 248668 w 8477198"/>
                <a:gd name="connsiteY27" fmla="*/ 55572 h 1734757"/>
                <a:gd name="connsiteX28" fmla="*/ 223737 w 8477198"/>
                <a:gd name="connsiteY28" fmla="*/ 930610 h 1734757"/>
                <a:gd name="connsiteX29" fmla="*/ 2502077 w 8477198"/>
                <a:gd name="connsiteY29" fmla="*/ 1131626 h 1734757"/>
                <a:gd name="connsiteX30" fmla="*/ 3384170 w 8477198"/>
                <a:gd name="connsiteY30" fmla="*/ 923471 h 1734757"/>
                <a:gd name="connsiteX31" fmla="*/ 4297041 w 8477198"/>
                <a:gd name="connsiteY31" fmla="*/ 927626 h 1734757"/>
                <a:gd name="connsiteX32" fmla="*/ 4521253 w 8477198"/>
                <a:gd name="connsiteY32" fmla="*/ 1345422 h 1734757"/>
                <a:gd name="connsiteX33" fmla="*/ 4715252 w 8477198"/>
                <a:gd name="connsiteY33" fmla="*/ 1665473 h 1734757"/>
                <a:gd name="connsiteX34" fmla="*/ 5465718 w 8477198"/>
                <a:gd name="connsiteY34" fmla="*/ 1125715 h 1734757"/>
                <a:gd name="connsiteX35" fmla="*/ 5764930 w 8477198"/>
                <a:gd name="connsiteY35" fmla="*/ 814037 h 1734757"/>
                <a:gd name="connsiteX36" fmla="*/ 6697194 w 8477198"/>
                <a:gd name="connsiteY36" fmla="*/ 214691 h 1734757"/>
                <a:gd name="connsiteX0" fmla="*/ 6714652 w 8494656"/>
                <a:gd name="connsiteY0" fmla="*/ 214691 h 1734757"/>
                <a:gd name="connsiteX1" fmla="*/ 6727119 w 8494656"/>
                <a:gd name="connsiteY1" fmla="*/ 214691 h 1734757"/>
                <a:gd name="connsiteX2" fmla="*/ 7163317 w 8494656"/>
                <a:gd name="connsiteY2" fmla="*/ 789985 h 1734757"/>
                <a:gd name="connsiteX3" fmla="*/ 7322771 w 8494656"/>
                <a:gd name="connsiteY3" fmla="*/ 1114171 h 1734757"/>
                <a:gd name="connsiteX4" fmla="*/ 8450018 w 8494656"/>
                <a:gd name="connsiteY4" fmla="*/ 880513 h 1734757"/>
                <a:gd name="connsiteX5" fmla="*/ 8494656 w 8494656"/>
                <a:gd name="connsiteY5" fmla="*/ 929103 h 1734757"/>
                <a:gd name="connsiteX6" fmla="*/ 7312613 w 8494656"/>
                <a:gd name="connsiteY6" fmla="*/ 1173736 h 1734757"/>
                <a:gd name="connsiteX7" fmla="*/ 7124221 w 8494656"/>
                <a:gd name="connsiteY7" fmla="*/ 814498 h 1734757"/>
                <a:gd name="connsiteX8" fmla="*/ 6726196 w 8494656"/>
                <a:gd name="connsiteY8" fmla="*/ 275180 h 1734757"/>
                <a:gd name="connsiteX9" fmla="*/ 6715114 w 8494656"/>
                <a:gd name="connsiteY9" fmla="*/ 275180 h 1734757"/>
                <a:gd name="connsiteX10" fmla="*/ 5826253 w 8494656"/>
                <a:gd name="connsiteY10" fmla="*/ 855594 h 1734757"/>
                <a:gd name="connsiteX11" fmla="*/ 5697888 w 8494656"/>
                <a:gd name="connsiteY11" fmla="*/ 987191 h 1734757"/>
                <a:gd name="connsiteX12" fmla="*/ 5527966 w 8494656"/>
                <a:gd name="connsiteY12" fmla="*/ 1166348 h 1734757"/>
                <a:gd name="connsiteX13" fmla="*/ 5138714 w 8494656"/>
                <a:gd name="connsiteY13" fmla="*/ 1556985 h 1734757"/>
                <a:gd name="connsiteX14" fmla="*/ 4781323 w 8494656"/>
                <a:gd name="connsiteY14" fmla="*/ 1734757 h 1734757"/>
                <a:gd name="connsiteX15" fmla="*/ 4738381 w 8494656"/>
                <a:gd name="connsiteY15" fmla="*/ 1730601 h 1734757"/>
                <a:gd name="connsiteX16" fmla="*/ 4506585 w 8494656"/>
                <a:gd name="connsiteY16" fmla="*/ 1387063 h 1734757"/>
                <a:gd name="connsiteX17" fmla="*/ 4280792 w 8494656"/>
                <a:gd name="connsiteY17" fmla="*/ 977494 h 1734757"/>
                <a:gd name="connsiteX18" fmla="*/ 3412709 w 8494656"/>
                <a:gd name="connsiteY18" fmla="*/ 982574 h 1734757"/>
                <a:gd name="connsiteX19" fmla="*/ 2461976 w 8494656"/>
                <a:gd name="connsiteY19" fmla="*/ 1209752 h 1734757"/>
                <a:gd name="connsiteX20" fmla="*/ 2443639 w 8494656"/>
                <a:gd name="connsiteY20" fmla="*/ 1207524 h 1734757"/>
                <a:gd name="connsiteX21" fmla="*/ 2227380 w 8494656"/>
                <a:gd name="connsiteY21" fmla="*/ 1255622 h 1734757"/>
                <a:gd name="connsiteX22" fmla="*/ 1418485 w 8494656"/>
                <a:gd name="connsiteY22" fmla="*/ 1328755 h 1734757"/>
                <a:gd name="connsiteX23" fmla="*/ 1110827 w 8494656"/>
                <a:gd name="connsiteY23" fmla="*/ 1317325 h 1734757"/>
                <a:gd name="connsiteX24" fmla="*/ 133704 w 8494656"/>
                <a:gd name="connsiteY24" fmla="*/ 971172 h 1734757"/>
                <a:gd name="connsiteX25" fmla="*/ 27436 w 8494656"/>
                <a:gd name="connsiteY25" fmla="*/ 496270 h 1734757"/>
                <a:gd name="connsiteX26" fmla="*/ 192129 w 8494656"/>
                <a:gd name="connsiteY26" fmla="*/ 0 h 1734757"/>
                <a:gd name="connsiteX27" fmla="*/ 266126 w 8494656"/>
                <a:gd name="connsiteY27" fmla="*/ 55572 h 1734757"/>
                <a:gd name="connsiteX28" fmla="*/ 241195 w 8494656"/>
                <a:gd name="connsiteY28" fmla="*/ 930610 h 1734757"/>
                <a:gd name="connsiteX29" fmla="*/ 3401628 w 8494656"/>
                <a:gd name="connsiteY29" fmla="*/ 923471 h 1734757"/>
                <a:gd name="connsiteX30" fmla="*/ 4314499 w 8494656"/>
                <a:gd name="connsiteY30" fmla="*/ 927626 h 1734757"/>
                <a:gd name="connsiteX31" fmla="*/ 4538711 w 8494656"/>
                <a:gd name="connsiteY31" fmla="*/ 1345422 h 1734757"/>
                <a:gd name="connsiteX32" fmla="*/ 4732710 w 8494656"/>
                <a:gd name="connsiteY32" fmla="*/ 1665473 h 1734757"/>
                <a:gd name="connsiteX33" fmla="*/ 5483176 w 8494656"/>
                <a:gd name="connsiteY33" fmla="*/ 1125715 h 1734757"/>
                <a:gd name="connsiteX34" fmla="*/ 5782388 w 8494656"/>
                <a:gd name="connsiteY34" fmla="*/ 814037 h 1734757"/>
                <a:gd name="connsiteX35" fmla="*/ 6714652 w 849465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323079 w 8503236"/>
                <a:gd name="connsiteY30" fmla="*/ 927626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47291 w 8503236"/>
                <a:gd name="connsiteY31" fmla="*/ 1345422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41290 w 8503236"/>
                <a:gd name="connsiteY32" fmla="*/ 1665473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125715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790968 w 8503236"/>
                <a:gd name="connsiteY34" fmla="*/ 814037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491756 w 8503236"/>
                <a:gd name="connsiteY33" fmla="*/ 1070143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356514 w 8503236"/>
                <a:gd name="connsiteY33" fmla="*/ 1209076 h 1734757"/>
                <a:gd name="connsiteX34" fmla="*/ 5829609 w 8503236"/>
                <a:gd name="connsiteY34" fmla="*/ 744571 h 1734757"/>
                <a:gd name="connsiteX35" fmla="*/ 6723232 w 8503236"/>
                <a:gd name="connsiteY35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779931 w 8503236"/>
                <a:gd name="connsiteY32" fmla="*/ 1609900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829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275955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21289 w 8503236"/>
                <a:gd name="connsiteY18" fmla="*/ 982574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23232 w 8503236"/>
                <a:gd name="connsiteY0" fmla="*/ 214691 h 1734757"/>
                <a:gd name="connsiteX1" fmla="*/ 6735699 w 8503236"/>
                <a:gd name="connsiteY1" fmla="*/ 214691 h 1734757"/>
                <a:gd name="connsiteX2" fmla="*/ 7171897 w 8503236"/>
                <a:gd name="connsiteY2" fmla="*/ 789985 h 1734757"/>
                <a:gd name="connsiteX3" fmla="*/ 7331351 w 8503236"/>
                <a:gd name="connsiteY3" fmla="*/ 1114171 h 1734757"/>
                <a:gd name="connsiteX4" fmla="*/ 8458598 w 8503236"/>
                <a:gd name="connsiteY4" fmla="*/ 880513 h 1734757"/>
                <a:gd name="connsiteX5" fmla="*/ 8503236 w 8503236"/>
                <a:gd name="connsiteY5" fmla="*/ 929103 h 1734757"/>
                <a:gd name="connsiteX6" fmla="*/ 7321193 w 8503236"/>
                <a:gd name="connsiteY6" fmla="*/ 1173736 h 1734757"/>
                <a:gd name="connsiteX7" fmla="*/ 7132801 w 8503236"/>
                <a:gd name="connsiteY7" fmla="*/ 814498 h 1734757"/>
                <a:gd name="connsiteX8" fmla="*/ 6734776 w 8503236"/>
                <a:gd name="connsiteY8" fmla="*/ 275180 h 1734757"/>
                <a:gd name="connsiteX9" fmla="*/ 6723694 w 8503236"/>
                <a:gd name="connsiteY9" fmla="*/ 275180 h 1734757"/>
                <a:gd name="connsiteX10" fmla="*/ 5834833 w 8503236"/>
                <a:gd name="connsiteY10" fmla="*/ 855594 h 1734757"/>
                <a:gd name="connsiteX11" fmla="*/ 5706468 w 8503236"/>
                <a:gd name="connsiteY11" fmla="*/ 987191 h 1734757"/>
                <a:gd name="connsiteX12" fmla="*/ 5536546 w 8503236"/>
                <a:gd name="connsiteY12" fmla="*/ 1166348 h 1734757"/>
                <a:gd name="connsiteX13" fmla="*/ 5147294 w 8503236"/>
                <a:gd name="connsiteY13" fmla="*/ 1556985 h 1734757"/>
                <a:gd name="connsiteX14" fmla="*/ 4789903 w 8503236"/>
                <a:gd name="connsiteY14" fmla="*/ 1734757 h 1734757"/>
                <a:gd name="connsiteX15" fmla="*/ 4746961 w 8503236"/>
                <a:gd name="connsiteY15" fmla="*/ 1730601 h 1734757"/>
                <a:gd name="connsiteX16" fmla="*/ 4515165 w 8503236"/>
                <a:gd name="connsiteY16" fmla="*/ 1387063 h 1734757"/>
                <a:gd name="connsiteX17" fmla="*/ 4289372 w 8503236"/>
                <a:gd name="connsiteY17" fmla="*/ 977494 h 1734757"/>
                <a:gd name="connsiteX18" fmla="*/ 3466370 w 8503236"/>
                <a:gd name="connsiteY18" fmla="*/ 1010362 h 1734757"/>
                <a:gd name="connsiteX19" fmla="*/ 2470556 w 8503236"/>
                <a:gd name="connsiteY19" fmla="*/ 1209752 h 1734757"/>
                <a:gd name="connsiteX20" fmla="*/ 2452219 w 8503236"/>
                <a:gd name="connsiteY20" fmla="*/ 1207524 h 1734757"/>
                <a:gd name="connsiteX21" fmla="*/ 2235960 w 8503236"/>
                <a:gd name="connsiteY21" fmla="*/ 1255622 h 1734757"/>
                <a:gd name="connsiteX22" fmla="*/ 1427065 w 8503236"/>
                <a:gd name="connsiteY22" fmla="*/ 1328755 h 1734757"/>
                <a:gd name="connsiteX23" fmla="*/ 1119407 w 8503236"/>
                <a:gd name="connsiteY23" fmla="*/ 1317325 h 1734757"/>
                <a:gd name="connsiteX24" fmla="*/ 142284 w 8503236"/>
                <a:gd name="connsiteY24" fmla="*/ 971172 h 1734757"/>
                <a:gd name="connsiteX25" fmla="*/ 36016 w 8503236"/>
                <a:gd name="connsiteY25" fmla="*/ 496270 h 1734757"/>
                <a:gd name="connsiteX26" fmla="*/ 200709 w 8503236"/>
                <a:gd name="connsiteY26" fmla="*/ 0 h 1734757"/>
                <a:gd name="connsiteX27" fmla="*/ 274706 w 8503236"/>
                <a:gd name="connsiteY27" fmla="*/ 55572 h 1734757"/>
                <a:gd name="connsiteX28" fmla="*/ 249775 w 8503236"/>
                <a:gd name="connsiteY28" fmla="*/ 930610 h 1734757"/>
                <a:gd name="connsiteX29" fmla="*/ 3526130 w 8503236"/>
                <a:gd name="connsiteY29" fmla="*/ 840111 h 1734757"/>
                <a:gd name="connsiteX30" fmla="*/ 4297319 w 8503236"/>
                <a:gd name="connsiteY30" fmla="*/ 872053 h 1734757"/>
                <a:gd name="connsiteX31" fmla="*/ 4560172 w 8503236"/>
                <a:gd name="connsiteY31" fmla="*/ 1303743 h 1734757"/>
                <a:gd name="connsiteX32" fmla="*/ 4850773 w 8503236"/>
                <a:gd name="connsiteY32" fmla="*/ 1596007 h 1734757"/>
                <a:gd name="connsiteX33" fmla="*/ 5829609 w 8503236"/>
                <a:gd name="connsiteY33" fmla="*/ 744571 h 1734757"/>
                <a:gd name="connsiteX34" fmla="*/ 6723232 w 8503236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19897 w 8499901"/>
                <a:gd name="connsiteY0" fmla="*/ 214691 h 1734757"/>
                <a:gd name="connsiteX1" fmla="*/ 6732364 w 8499901"/>
                <a:gd name="connsiteY1" fmla="*/ 214691 h 1734757"/>
                <a:gd name="connsiteX2" fmla="*/ 7168562 w 8499901"/>
                <a:gd name="connsiteY2" fmla="*/ 789985 h 1734757"/>
                <a:gd name="connsiteX3" fmla="*/ 7328016 w 8499901"/>
                <a:gd name="connsiteY3" fmla="*/ 1114171 h 1734757"/>
                <a:gd name="connsiteX4" fmla="*/ 8455263 w 8499901"/>
                <a:gd name="connsiteY4" fmla="*/ 880513 h 1734757"/>
                <a:gd name="connsiteX5" fmla="*/ 8499901 w 8499901"/>
                <a:gd name="connsiteY5" fmla="*/ 929103 h 1734757"/>
                <a:gd name="connsiteX6" fmla="*/ 7317858 w 8499901"/>
                <a:gd name="connsiteY6" fmla="*/ 1173736 h 1734757"/>
                <a:gd name="connsiteX7" fmla="*/ 7129466 w 8499901"/>
                <a:gd name="connsiteY7" fmla="*/ 814498 h 1734757"/>
                <a:gd name="connsiteX8" fmla="*/ 6731441 w 8499901"/>
                <a:gd name="connsiteY8" fmla="*/ 275180 h 1734757"/>
                <a:gd name="connsiteX9" fmla="*/ 6720359 w 8499901"/>
                <a:gd name="connsiteY9" fmla="*/ 275180 h 1734757"/>
                <a:gd name="connsiteX10" fmla="*/ 5831498 w 8499901"/>
                <a:gd name="connsiteY10" fmla="*/ 855594 h 1734757"/>
                <a:gd name="connsiteX11" fmla="*/ 5703133 w 8499901"/>
                <a:gd name="connsiteY11" fmla="*/ 987191 h 1734757"/>
                <a:gd name="connsiteX12" fmla="*/ 5533211 w 8499901"/>
                <a:gd name="connsiteY12" fmla="*/ 1166348 h 1734757"/>
                <a:gd name="connsiteX13" fmla="*/ 5143959 w 8499901"/>
                <a:gd name="connsiteY13" fmla="*/ 1556985 h 1734757"/>
                <a:gd name="connsiteX14" fmla="*/ 4786568 w 8499901"/>
                <a:gd name="connsiteY14" fmla="*/ 1734757 h 1734757"/>
                <a:gd name="connsiteX15" fmla="*/ 4743626 w 8499901"/>
                <a:gd name="connsiteY15" fmla="*/ 1730601 h 1734757"/>
                <a:gd name="connsiteX16" fmla="*/ 4511830 w 8499901"/>
                <a:gd name="connsiteY16" fmla="*/ 1387063 h 1734757"/>
                <a:gd name="connsiteX17" fmla="*/ 4286037 w 8499901"/>
                <a:gd name="connsiteY17" fmla="*/ 977494 h 1734757"/>
                <a:gd name="connsiteX18" fmla="*/ 3463035 w 8499901"/>
                <a:gd name="connsiteY18" fmla="*/ 1010362 h 1734757"/>
                <a:gd name="connsiteX19" fmla="*/ 2467221 w 8499901"/>
                <a:gd name="connsiteY19" fmla="*/ 1209752 h 1734757"/>
                <a:gd name="connsiteX20" fmla="*/ 2448884 w 8499901"/>
                <a:gd name="connsiteY20" fmla="*/ 1207524 h 1734757"/>
                <a:gd name="connsiteX21" fmla="*/ 2232625 w 8499901"/>
                <a:gd name="connsiteY21" fmla="*/ 1255622 h 1734757"/>
                <a:gd name="connsiteX22" fmla="*/ 1423730 w 8499901"/>
                <a:gd name="connsiteY22" fmla="*/ 1328755 h 1734757"/>
                <a:gd name="connsiteX23" fmla="*/ 1116072 w 8499901"/>
                <a:gd name="connsiteY23" fmla="*/ 1317325 h 1734757"/>
                <a:gd name="connsiteX24" fmla="*/ 138949 w 8499901"/>
                <a:gd name="connsiteY24" fmla="*/ 971172 h 1734757"/>
                <a:gd name="connsiteX25" fmla="*/ 32681 w 8499901"/>
                <a:gd name="connsiteY25" fmla="*/ 496270 h 1734757"/>
                <a:gd name="connsiteX26" fmla="*/ 197374 w 8499901"/>
                <a:gd name="connsiteY26" fmla="*/ 0 h 1734757"/>
                <a:gd name="connsiteX27" fmla="*/ 271371 w 8499901"/>
                <a:gd name="connsiteY27" fmla="*/ 55572 h 1734757"/>
                <a:gd name="connsiteX28" fmla="*/ 246440 w 8499901"/>
                <a:gd name="connsiteY28" fmla="*/ 930610 h 1734757"/>
                <a:gd name="connsiteX29" fmla="*/ 3477714 w 8499901"/>
                <a:gd name="connsiteY29" fmla="*/ 840111 h 1734757"/>
                <a:gd name="connsiteX30" fmla="*/ 4293984 w 8499901"/>
                <a:gd name="connsiteY30" fmla="*/ 872053 h 1734757"/>
                <a:gd name="connsiteX31" fmla="*/ 4556837 w 8499901"/>
                <a:gd name="connsiteY31" fmla="*/ 1303743 h 1734757"/>
                <a:gd name="connsiteX32" fmla="*/ 4847438 w 8499901"/>
                <a:gd name="connsiteY32" fmla="*/ 1596007 h 1734757"/>
                <a:gd name="connsiteX33" fmla="*/ 5826274 w 8499901"/>
                <a:gd name="connsiteY33" fmla="*/ 744571 h 1734757"/>
                <a:gd name="connsiteX34" fmla="*/ 6719897 w 8499901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702261 w 8482265"/>
                <a:gd name="connsiteY0" fmla="*/ 214691 h 1734757"/>
                <a:gd name="connsiteX1" fmla="*/ 6714728 w 8482265"/>
                <a:gd name="connsiteY1" fmla="*/ 214691 h 1734757"/>
                <a:gd name="connsiteX2" fmla="*/ 7150926 w 8482265"/>
                <a:gd name="connsiteY2" fmla="*/ 789985 h 1734757"/>
                <a:gd name="connsiteX3" fmla="*/ 7310380 w 8482265"/>
                <a:gd name="connsiteY3" fmla="*/ 1114171 h 1734757"/>
                <a:gd name="connsiteX4" fmla="*/ 8437627 w 8482265"/>
                <a:gd name="connsiteY4" fmla="*/ 880513 h 1734757"/>
                <a:gd name="connsiteX5" fmla="*/ 8482265 w 8482265"/>
                <a:gd name="connsiteY5" fmla="*/ 929103 h 1734757"/>
                <a:gd name="connsiteX6" fmla="*/ 7300222 w 8482265"/>
                <a:gd name="connsiteY6" fmla="*/ 1173736 h 1734757"/>
                <a:gd name="connsiteX7" fmla="*/ 7111830 w 8482265"/>
                <a:gd name="connsiteY7" fmla="*/ 814498 h 1734757"/>
                <a:gd name="connsiteX8" fmla="*/ 6713805 w 8482265"/>
                <a:gd name="connsiteY8" fmla="*/ 275180 h 1734757"/>
                <a:gd name="connsiteX9" fmla="*/ 6702723 w 8482265"/>
                <a:gd name="connsiteY9" fmla="*/ 275180 h 1734757"/>
                <a:gd name="connsiteX10" fmla="*/ 5813862 w 8482265"/>
                <a:gd name="connsiteY10" fmla="*/ 855594 h 1734757"/>
                <a:gd name="connsiteX11" fmla="*/ 5685497 w 8482265"/>
                <a:gd name="connsiteY11" fmla="*/ 987191 h 1734757"/>
                <a:gd name="connsiteX12" fmla="*/ 5515575 w 8482265"/>
                <a:gd name="connsiteY12" fmla="*/ 1166348 h 1734757"/>
                <a:gd name="connsiteX13" fmla="*/ 5126323 w 8482265"/>
                <a:gd name="connsiteY13" fmla="*/ 1556985 h 1734757"/>
                <a:gd name="connsiteX14" fmla="*/ 4768932 w 8482265"/>
                <a:gd name="connsiteY14" fmla="*/ 1734757 h 1734757"/>
                <a:gd name="connsiteX15" fmla="*/ 4725990 w 8482265"/>
                <a:gd name="connsiteY15" fmla="*/ 1730601 h 1734757"/>
                <a:gd name="connsiteX16" fmla="*/ 4494194 w 8482265"/>
                <a:gd name="connsiteY16" fmla="*/ 1387063 h 1734757"/>
                <a:gd name="connsiteX17" fmla="*/ 4268401 w 8482265"/>
                <a:gd name="connsiteY17" fmla="*/ 977494 h 1734757"/>
                <a:gd name="connsiteX18" fmla="*/ 3445399 w 8482265"/>
                <a:gd name="connsiteY18" fmla="*/ 1010362 h 1734757"/>
                <a:gd name="connsiteX19" fmla="*/ 2449585 w 8482265"/>
                <a:gd name="connsiteY19" fmla="*/ 1209752 h 1734757"/>
                <a:gd name="connsiteX20" fmla="*/ 2431248 w 8482265"/>
                <a:gd name="connsiteY20" fmla="*/ 1207524 h 1734757"/>
                <a:gd name="connsiteX21" fmla="*/ 2214989 w 8482265"/>
                <a:gd name="connsiteY21" fmla="*/ 1255622 h 1734757"/>
                <a:gd name="connsiteX22" fmla="*/ 1406094 w 8482265"/>
                <a:gd name="connsiteY22" fmla="*/ 1328755 h 1734757"/>
                <a:gd name="connsiteX23" fmla="*/ 1098436 w 8482265"/>
                <a:gd name="connsiteY23" fmla="*/ 1317325 h 1734757"/>
                <a:gd name="connsiteX24" fmla="*/ 121313 w 8482265"/>
                <a:gd name="connsiteY24" fmla="*/ 971172 h 1734757"/>
                <a:gd name="connsiteX25" fmla="*/ 15045 w 8482265"/>
                <a:gd name="connsiteY25" fmla="*/ 496270 h 1734757"/>
                <a:gd name="connsiteX26" fmla="*/ 179738 w 8482265"/>
                <a:gd name="connsiteY26" fmla="*/ 0 h 1734757"/>
                <a:gd name="connsiteX27" fmla="*/ 253735 w 8482265"/>
                <a:gd name="connsiteY27" fmla="*/ 55572 h 1734757"/>
                <a:gd name="connsiteX28" fmla="*/ 228804 w 8482265"/>
                <a:gd name="connsiteY28" fmla="*/ 930610 h 1734757"/>
                <a:gd name="connsiteX29" fmla="*/ 3221793 w 8482265"/>
                <a:gd name="connsiteY29" fmla="*/ 923472 h 1734757"/>
                <a:gd name="connsiteX30" fmla="*/ 4276348 w 8482265"/>
                <a:gd name="connsiteY30" fmla="*/ 872053 h 1734757"/>
                <a:gd name="connsiteX31" fmla="*/ 4539201 w 8482265"/>
                <a:gd name="connsiteY31" fmla="*/ 1303743 h 1734757"/>
                <a:gd name="connsiteX32" fmla="*/ 4829802 w 8482265"/>
                <a:gd name="connsiteY32" fmla="*/ 1596007 h 1734757"/>
                <a:gd name="connsiteX33" fmla="*/ 5808638 w 8482265"/>
                <a:gd name="connsiteY33" fmla="*/ 744571 h 1734757"/>
                <a:gd name="connsiteX34" fmla="*/ 6702261 w 8482265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944504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426182 w 8477199"/>
                <a:gd name="connsiteY20" fmla="*/ 1207524 h 1734757"/>
                <a:gd name="connsiteX21" fmla="*/ 2209923 w 8477199"/>
                <a:gd name="connsiteY21" fmla="*/ 1255622 h 1734757"/>
                <a:gd name="connsiteX22" fmla="*/ 1401028 w 8477199"/>
                <a:gd name="connsiteY22" fmla="*/ 1328755 h 1734757"/>
                <a:gd name="connsiteX23" fmla="*/ 1093370 w 8477199"/>
                <a:gd name="connsiteY23" fmla="*/ 1317325 h 1734757"/>
                <a:gd name="connsiteX24" fmla="*/ 116247 w 8477199"/>
                <a:gd name="connsiteY24" fmla="*/ 971172 h 1734757"/>
                <a:gd name="connsiteX25" fmla="*/ 9979 w 8477199"/>
                <a:gd name="connsiteY25" fmla="*/ 496270 h 1734757"/>
                <a:gd name="connsiteX26" fmla="*/ 174672 w 8477199"/>
                <a:gd name="connsiteY26" fmla="*/ 0 h 1734757"/>
                <a:gd name="connsiteX27" fmla="*/ 248669 w 8477199"/>
                <a:gd name="connsiteY27" fmla="*/ 55572 h 1734757"/>
                <a:gd name="connsiteX28" fmla="*/ 307460 w 8477199"/>
                <a:gd name="connsiteY28" fmla="*/ 1000075 h 1734757"/>
                <a:gd name="connsiteX29" fmla="*/ 3216727 w 8477199"/>
                <a:gd name="connsiteY29" fmla="*/ 923472 h 1734757"/>
                <a:gd name="connsiteX30" fmla="*/ 4271282 w 8477199"/>
                <a:gd name="connsiteY30" fmla="*/ 872053 h 1734757"/>
                <a:gd name="connsiteX31" fmla="*/ 4534135 w 8477199"/>
                <a:gd name="connsiteY31" fmla="*/ 1303743 h 1734757"/>
                <a:gd name="connsiteX32" fmla="*/ 4824736 w 8477199"/>
                <a:gd name="connsiteY32" fmla="*/ 1596007 h 1734757"/>
                <a:gd name="connsiteX33" fmla="*/ 5803572 w 8477199"/>
                <a:gd name="connsiteY33" fmla="*/ 744571 h 1734757"/>
                <a:gd name="connsiteX34" fmla="*/ 6697195 w 8477199"/>
                <a:gd name="connsiteY34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444519 w 8477199"/>
                <a:gd name="connsiteY19" fmla="*/ 1209752 h 1734757"/>
                <a:gd name="connsiteX20" fmla="*/ 2209923 w 8477199"/>
                <a:gd name="connsiteY20" fmla="*/ 1255622 h 1734757"/>
                <a:gd name="connsiteX21" fmla="*/ 1401028 w 8477199"/>
                <a:gd name="connsiteY21" fmla="*/ 1328755 h 1734757"/>
                <a:gd name="connsiteX22" fmla="*/ 1093370 w 8477199"/>
                <a:gd name="connsiteY22" fmla="*/ 1317325 h 1734757"/>
                <a:gd name="connsiteX23" fmla="*/ 116247 w 8477199"/>
                <a:gd name="connsiteY23" fmla="*/ 971172 h 1734757"/>
                <a:gd name="connsiteX24" fmla="*/ 9979 w 8477199"/>
                <a:gd name="connsiteY24" fmla="*/ 496270 h 1734757"/>
                <a:gd name="connsiteX25" fmla="*/ 174672 w 8477199"/>
                <a:gd name="connsiteY25" fmla="*/ 0 h 1734757"/>
                <a:gd name="connsiteX26" fmla="*/ 248669 w 8477199"/>
                <a:gd name="connsiteY26" fmla="*/ 55572 h 1734757"/>
                <a:gd name="connsiteX27" fmla="*/ 307460 w 8477199"/>
                <a:gd name="connsiteY27" fmla="*/ 1000075 h 1734757"/>
                <a:gd name="connsiteX28" fmla="*/ 3216727 w 8477199"/>
                <a:gd name="connsiteY28" fmla="*/ 923472 h 1734757"/>
                <a:gd name="connsiteX29" fmla="*/ 4271282 w 8477199"/>
                <a:gd name="connsiteY29" fmla="*/ 872053 h 1734757"/>
                <a:gd name="connsiteX30" fmla="*/ 4534135 w 8477199"/>
                <a:gd name="connsiteY30" fmla="*/ 1303743 h 1734757"/>
                <a:gd name="connsiteX31" fmla="*/ 4824736 w 8477199"/>
                <a:gd name="connsiteY31" fmla="*/ 1596007 h 1734757"/>
                <a:gd name="connsiteX32" fmla="*/ 5803572 w 8477199"/>
                <a:gd name="connsiteY32" fmla="*/ 744571 h 1734757"/>
                <a:gd name="connsiteX33" fmla="*/ 6697195 w 8477199"/>
                <a:gd name="connsiteY33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09923 w 8477199"/>
                <a:gd name="connsiteY19" fmla="*/ 1255622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401028 w 8477199"/>
                <a:gd name="connsiteY20" fmla="*/ 1328755 h 1734757"/>
                <a:gd name="connsiteX21" fmla="*/ 1093370 w 8477199"/>
                <a:gd name="connsiteY21" fmla="*/ 1317325 h 1734757"/>
                <a:gd name="connsiteX22" fmla="*/ 116247 w 8477199"/>
                <a:gd name="connsiteY22" fmla="*/ 971172 h 1734757"/>
                <a:gd name="connsiteX23" fmla="*/ 9979 w 8477199"/>
                <a:gd name="connsiteY23" fmla="*/ 496270 h 1734757"/>
                <a:gd name="connsiteX24" fmla="*/ 174672 w 8477199"/>
                <a:gd name="connsiteY24" fmla="*/ 0 h 1734757"/>
                <a:gd name="connsiteX25" fmla="*/ 248669 w 8477199"/>
                <a:gd name="connsiteY25" fmla="*/ 55572 h 1734757"/>
                <a:gd name="connsiteX26" fmla="*/ 307460 w 8477199"/>
                <a:gd name="connsiteY26" fmla="*/ 1000075 h 1734757"/>
                <a:gd name="connsiteX27" fmla="*/ 3216727 w 8477199"/>
                <a:gd name="connsiteY27" fmla="*/ 923472 h 1734757"/>
                <a:gd name="connsiteX28" fmla="*/ 4271282 w 8477199"/>
                <a:gd name="connsiteY28" fmla="*/ 872053 h 1734757"/>
                <a:gd name="connsiteX29" fmla="*/ 4534135 w 8477199"/>
                <a:gd name="connsiteY29" fmla="*/ 1303743 h 1734757"/>
                <a:gd name="connsiteX30" fmla="*/ 4824736 w 8477199"/>
                <a:gd name="connsiteY30" fmla="*/ 1596007 h 1734757"/>
                <a:gd name="connsiteX31" fmla="*/ 5803572 w 8477199"/>
                <a:gd name="connsiteY31" fmla="*/ 744571 h 1734757"/>
                <a:gd name="connsiteX32" fmla="*/ 6697195 w 8477199"/>
                <a:gd name="connsiteY32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093370 w 8477199"/>
                <a:gd name="connsiteY20" fmla="*/ 1317325 h 1734757"/>
                <a:gd name="connsiteX21" fmla="*/ 116247 w 8477199"/>
                <a:gd name="connsiteY21" fmla="*/ 971172 h 1734757"/>
                <a:gd name="connsiteX22" fmla="*/ 9979 w 8477199"/>
                <a:gd name="connsiteY22" fmla="*/ 496270 h 1734757"/>
                <a:gd name="connsiteX23" fmla="*/ 174672 w 8477199"/>
                <a:gd name="connsiteY23" fmla="*/ 0 h 1734757"/>
                <a:gd name="connsiteX24" fmla="*/ 248669 w 8477199"/>
                <a:gd name="connsiteY24" fmla="*/ 55572 h 1734757"/>
                <a:gd name="connsiteX25" fmla="*/ 307460 w 8477199"/>
                <a:gd name="connsiteY25" fmla="*/ 1000075 h 1734757"/>
                <a:gd name="connsiteX26" fmla="*/ 3216727 w 8477199"/>
                <a:gd name="connsiteY26" fmla="*/ 923472 h 1734757"/>
                <a:gd name="connsiteX27" fmla="*/ 4271282 w 8477199"/>
                <a:gd name="connsiteY27" fmla="*/ 872053 h 1734757"/>
                <a:gd name="connsiteX28" fmla="*/ 4534135 w 8477199"/>
                <a:gd name="connsiteY28" fmla="*/ 1303743 h 1734757"/>
                <a:gd name="connsiteX29" fmla="*/ 4824736 w 8477199"/>
                <a:gd name="connsiteY29" fmla="*/ 1596007 h 1734757"/>
                <a:gd name="connsiteX30" fmla="*/ 5803572 w 8477199"/>
                <a:gd name="connsiteY30" fmla="*/ 744571 h 1734757"/>
                <a:gd name="connsiteX31" fmla="*/ 6697195 w 8477199"/>
                <a:gd name="connsiteY31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07460 w 8477199"/>
                <a:gd name="connsiteY24" fmla="*/ 1000075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16727 w 8477199"/>
                <a:gd name="connsiteY25" fmla="*/ 923472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3255368 w 8477199"/>
                <a:gd name="connsiteY25" fmla="*/ 867898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71282 w 8477199"/>
                <a:gd name="connsiteY26" fmla="*/ 87205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51961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2901161 w 8477199"/>
                <a:gd name="connsiteY25" fmla="*/ 992937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206880 w 8477199"/>
                <a:gd name="connsiteY26" fmla="*/ 816481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71638 w 8477199"/>
                <a:gd name="connsiteY26" fmla="*/ 788693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  <a:gd name="connsiteX0" fmla="*/ 6697195 w 8477199"/>
                <a:gd name="connsiteY0" fmla="*/ 214691 h 1734757"/>
                <a:gd name="connsiteX1" fmla="*/ 6709662 w 8477199"/>
                <a:gd name="connsiteY1" fmla="*/ 214691 h 1734757"/>
                <a:gd name="connsiteX2" fmla="*/ 7145860 w 8477199"/>
                <a:gd name="connsiteY2" fmla="*/ 789985 h 1734757"/>
                <a:gd name="connsiteX3" fmla="*/ 7305314 w 8477199"/>
                <a:gd name="connsiteY3" fmla="*/ 1114171 h 1734757"/>
                <a:gd name="connsiteX4" fmla="*/ 8432561 w 8477199"/>
                <a:gd name="connsiteY4" fmla="*/ 880513 h 1734757"/>
                <a:gd name="connsiteX5" fmla="*/ 8477199 w 8477199"/>
                <a:gd name="connsiteY5" fmla="*/ 929103 h 1734757"/>
                <a:gd name="connsiteX6" fmla="*/ 7295156 w 8477199"/>
                <a:gd name="connsiteY6" fmla="*/ 1173736 h 1734757"/>
                <a:gd name="connsiteX7" fmla="*/ 7106764 w 8477199"/>
                <a:gd name="connsiteY7" fmla="*/ 814498 h 1734757"/>
                <a:gd name="connsiteX8" fmla="*/ 6708739 w 8477199"/>
                <a:gd name="connsiteY8" fmla="*/ 275180 h 1734757"/>
                <a:gd name="connsiteX9" fmla="*/ 6697657 w 8477199"/>
                <a:gd name="connsiteY9" fmla="*/ 275180 h 1734757"/>
                <a:gd name="connsiteX10" fmla="*/ 5808796 w 8477199"/>
                <a:gd name="connsiteY10" fmla="*/ 855594 h 1734757"/>
                <a:gd name="connsiteX11" fmla="*/ 5680431 w 8477199"/>
                <a:gd name="connsiteY11" fmla="*/ 987191 h 1734757"/>
                <a:gd name="connsiteX12" fmla="*/ 5510509 w 8477199"/>
                <a:gd name="connsiteY12" fmla="*/ 1166348 h 1734757"/>
                <a:gd name="connsiteX13" fmla="*/ 5121257 w 8477199"/>
                <a:gd name="connsiteY13" fmla="*/ 1556985 h 1734757"/>
                <a:gd name="connsiteX14" fmla="*/ 4763866 w 8477199"/>
                <a:gd name="connsiteY14" fmla="*/ 1734757 h 1734757"/>
                <a:gd name="connsiteX15" fmla="*/ 4720924 w 8477199"/>
                <a:gd name="connsiteY15" fmla="*/ 1730601 h 1734757"/>
                <a:gd name="connsiteX16" fmla="*/ 4489128 w 8477199"/>
                <a:gd name="connsiteY16" fmla="*/ 1387063 h 1734757"/>
                <a:gd name="connsiteX17" fmla="*/ 4263335 w 8477199"/>
                <a:gd name="connsiteY17" fmla="*/ 977494 h 1734757"/>
                <a:gd name="connsiteX18" fmla="*/ 3440333 w 8477199"/>
                <a:gd name="connsiteY18" fmla="*/ 1010362 h 1734757"/>
                <a:gd name="connsiteX19" fmla="*/ 2222804 w 8477199"/>
                <a:gd name="connsiteY19" fmla="*/ 1311196 h 1734757"/>
                <a:gd name="connsiteX20" fmla="*/ 116247 w 8477199"/>
                <a:gd name="connsiteY20" fmla="*/ 971172 h 1734757"/>
                <a:gd name="connsiteX21" fmla="*/ 9979 w 8477199"/>
                <a:gd name="connsiteY21" fmla="*/ 496270 h 1734757"/>
                <a:gd name="connsiteX22" fmla="*/ 174672 w 8477199"/>
                <a:gd name="connsiteY22" fmla="*/ 0 h 1734757"/>
                <a:gd name="connsiteX23" fmla="*/ 248669 w 8477199"/>
                <a:gd name="connsiteY23" fmla="*/ 55572 h 1734757"/>
                <a:gd name="connsiteX24" fmla="*/ 313900 w 8477199"/>
                <a:gd name="connsiteY24" fmla="*/ 944502 h 1734757"/>
                <a:gd name="connsiteX25" fmla="*/ 1735499 w 8477199"/>
                <a:gd name="connsiteY25" fmla="*/ 1229124 h 1734757"/>
                <a:gd name="connsiteX26" fmla="*/ 4052317 w 8477199"/>
                <a:gd name="connsiteY26" fmla="*/ 760908 h 1734757"/>
                <a:gd name="connsiteX27" fmla="*/ 4534135 w 8477199"/>
                <a:gd name="connsiteY27" fmla="*/ 1303743 h 1734757"/>
                <a:gd name="connsiteX28" fmla="*/ 4824736 w 8477199"/>
                <a:gd name="connsiteY28" fmla="*/ 1596007 h 1734757"/>
                <a:gd name="connsiteX29" fmla="*/ 5803572 w 8477199"/>
                <a:gd name="connsiteY29" fmla="*/ 744571 h 1734757"/>
                <a:gd name="connsiteX30" fmla="*/ 6697195 w 8477199"/>
                <a:gd name="connsiteY30" fmla="*/ 214691 h 1734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8477199" h="1734757">
                  <a:moveTo>
                    <a:pt x="6697195" y="214691"/>
                  </a:moveTo>
                  <a:cubicBezTo>
                    <a:pt x="6701351" y="214691"/>
                    <a:pt x="6696569" y="216176"/>
                    <a:pt x="6709662" y="214691"/>
                  </a:cubicBezTo>
                  <a:cubicBezTo>
                    <a:pt x="6889701" y="194272"/>
                    <a:pt x="7085675" y="417196"/>
                    <a:pt x="7145860" y="789985"/>
                  </a:cubicBezTo>
                  <a:cubicBezTo>
                    <a:pt x="7164162" y="921824"/>
                    <a:pt x="7090864" y="1099083"/>
                    <a:pt x="7305314" y="1114171"/>
                  </a:cubicBezTo>
                  <a:cubicBezTo>
                    <a:pt x="7519764" y="1129259"/>
                    <a:pt x="8426559" y="886055"/>
                    <a:pt x="8432561" y="880513"/>
                  </a:cubicBezTo>
                  <a:cubicBezTo>
                    <a:pt x="8444518" y="893841"/>
                    <a:pt x="8462935" y="874208"/>
                    <a:pt x="8477199" y="929103"/>
                  </a:cubicBezTo>
                  <a:cubicBezTo>
                    <a:pt x="8287631" y="977974"/>
                    <a:pt x="7523562" y="1192837"/>
                    <a:pt x="7295156" y="1173736"/>
                  </a:cubicBezTo>
                  <a:cubicBezTo>
                    <a:pt x="7066750" y="1154635"/>
                    <a:pt x="7142780" y="995964"/>
                    <a:pt x="7106764" y="814498"/>
                  </a:cubicBezTo>
                  <a:cubicBezTo>
                    <a:pt x="7056895" y="565156"/>
                    <a:pt x="6955887" y="282106"/>
                    <a:pt x="6708739" y="275180"/>
                  </a:cubicBezTo>
                  <a:lnTo>
                    <a:pt x="6697657" y="275180"/>
                  </a:lnTo>
                  <a:cubicBezTo>
                    <a:pt x="6361044" y="275180"/>
                    <a:pt x="6029511" y="624259"/>
                    <a:pt x="5808796" y="855594"/>
                  </a:cubicBezTo>
                  <a:cubicBezTo>
                    <a:pt x="5759852" y="906848"/>
                    <a:pt x="5717832" y="951175"/>
                    <a:pt x="5680431" y="987191"/>
                  </a:cubicBezTo>
                  <a:cubicBezTo>
                    <a:pt x="5633795" y="1031519"/>
                    <a:pt x="5577001" y="1094316"/>
                    <a:pt x="5510509" y="1166348"/>
                  </a:cubicBezTo>
                  <a:cubicBezTo>
                    <a:pt x="5397843" y="1289634"/>
                    <a:pt x="5257472" y="1442934"/>
                    <a:pt x="5121257" y="1556985"/>
                  </a:cubicBezTo>
                  <a:cubicBezTo>
                    <a:pt x="4978116" y="1676115"/>
                    <a:pt x="4860833" y="1734757"/>
                    <a:pt x="4763866" y="1734757"/>
                  </a:cubicBezTo>
                  <a:cubicBezTo>
                    <a:pt x="4749090" y="1734757"/>
                    <a:pt x="4734776" y="1733371"/>
                    <a:pt x="4720924" y="1730601"/>
                  </a:cubicBezTo>
                  <a:cubicBezTo>
                    <a:pt x="4585633" y="1703820"/>
                    <a:pt x="4538997" y="1550059"/>
                    <a:pt x="4489128" y="1387063"/>
                  </a:cubicBezTo>
                  <a:cubicBezTo>
                    <a:pt x="4442954" y="1236072"/>
                    <a:pt x="4418813" y="1081958"/>
                    <a:pt x="4263335" y="977494"/>
                  </a:cubicBezTo>
                  <a:cubicBezTo>
                    <a:pt x="4109169" y="873912"/>
                    <a:pt x="3780422" y="954745"/>
                    <a:pt x="3440333" y="1010362"/>
                  </a:cubicBezTo>
                  <a:cubicBezTo>
                    <a:pt x="3100245" y="1065979"/>
                    <a:pt x="2562688" y="1258131"/>
                    <a:pt x="2222804" y="1311196"/>
                  </a:cubicBezTo>
                  <a:cubicBezTo>
                    <a:pt x="979697" y="1513066"/>
                    <a:pt x="626734" y="1273713"/>
                    <a:pt x="116247" y="971172"/>
                  </a:cubicBezTo>
                  <a:cubicBezTo>
                    <a:pt x="6439" y="799723"/>
                    <a:pt x="-16420" y="690908"/>
                    <a:pt x="9979" y="496270"/>
                  </a:cubicBezTo>
                  <a:cubicBezTo>
                    <a:pt x="45556" y="289166"/>
                    <a:pt x="119774" y="165423"/>
                    <a:pt x="174672" y="0"/>
                  </a:cubicBezTo>
                  <a:lnTo>
                    <a:pt x="248669" y="55572"/>
                  </a:lnTo>
                  <a:cubicBezTo>
                    <a:pt x="180252" y="231475"/>
                    <a:pt x="-152870" y="651658"/>
                    <a:pt x="313900" y="944502"/>
                  </a:cubicBezTo>
                  <a:cubicBezTo>
                    <a:pt x="581322" y="1112278"/>
                    <a:pt x="1112430" y="1259723"/>
                    <a:pt x="1735499" y="1229124"/>
                  </a:cubicBezTo>
                  <a:cubicBezTo>
                    <a:pt x="2358568" y="1198525"/>
                    <a:pt x="3585878" y="748472"/>
                    <a:pt x="4052317" y="760908"/>
                  </a:cubicBezTo>
                  <a:cubicBezTo>
                    <a:pt x="4518756" y="773344"/>
                    <a:pt x="4444040" y="1108986"/>
                    <a:pt x="4534135" y="1303743"/>
                  </a:cubicBezTo>
                  <a:cubicBezTo>
                    <a:pt x="4613736" y="1475815"/>
                    <a:pt x="4613163" y="1689202"/>
                    <a:pt x="4824736" y="1596007"/>
                  </a:cubicBezTo>
                  <a:cubicBezTo>
                    <a:pt x="5036309" y="1502812"/>
                    <a:pt x="5331566" y="1213294"/>
                    <a:pt x="5803572" y="744571"/>
                  </a:cubicBezTo>
                  <a:cubicBezTo>
                    <a:pt x="6030751" y="505386"/>
                    <a:pt x="6334725" y="214691"/>
                    <a:pt x="6697195" y="214691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7072" cap="flat">
              <a:noFill/>
              <a:prstDash val="solid"/>
              <a:miter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F22A7F03-F3AA-46A2-8427-67785E38DD35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A9B5A12-9FE3-4BF4-BCA3-DE13349AE2A7}"/>
              </a:ext>
            </a:extLst>
          </p:cNvPr>
          <p:cNvSpPr/>
          <p:nvPr userDrawn="1"/>
        </p:nvSpPr>
        <p:spPr>
          <a:xfrm>
            <a:off x="1536717" y="586353"/>
            <a:ext cx="7697818" cy="4694206"/>
          </a:xfrm>
          <a:prstGeom prst="rect">
            <a:avLst/>
          </a:pr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aphic 70">
            <a:extLst>
              <a:ext uri="{FF2B5EF4-FFF2-40B4-BE49-F238E27FC236}">
                <a16:creationId xmlns:a16="http://schemas.microsoft.com/office/drawing/2014/main" id="{0E7A2DE7-B0EB-4D89-B51F-B339A80D12A3}"/>
              </a:ext>
            </a:extLst>
          </p:cNvPr>
          <p:cNvGrpSpPr/>
          <p:nvPr userDrawn="1"/>
        </p:nvGrpSpPr>
        <p:grpSpPr>
          <a:xfrm flipH="1">
            <a:off x="344152" y="5036080"/>
            <a:ext cx="1731984" cy="1655955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094A0EA-32C2-4FCE-9CEF-D07F4E663EC5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FCD5666-07EE-471A-9645-A62C4625D99F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DC3BF4B-2933-40A2-9A5E-02851EB03E44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C61428A-0908-4E6B-AD6C-D85BB75BBED1}"/>
              </a:ext>
            </a:extLst>
          </p:cNvPr>
          <p:cNvSpPr/>
          <p:nvPr userDrawn="1"/>
        </p:nvSpPr>
        <p:spPr>
          <a:xfrm>
            <a:off x="344152" y="372710"/>
            <a:ext cx="11503696" cy="6139485"/>
          </a:xfrm>
          <a:custGeom>
            <a:avLst/>
            <a:gdLst>
              <a:gd name="connsiteX0" fmla="*/ 0 w 11503696"/>
              <a:gd name="connsiteY0" fmla="*/ 0 h 6139485"/>
              <a:gd name="connsiteX1" fmla="*/ 11503696 w 11503696"/>
              <a:gd name="connsiteY1" fmla="*/ 0 h 6139485"/>
              <a:gd name="connsiteX2" fmla="*/ 11503696 w 11503696"/>
              <a:gd name="connsiteY2" fmla="*/ 6139485 h 6139485"/>
              <a:gd name="connsiteX3" fmla="*/ 1614578 w 11503696"/>
              <a:gd name="connsiteY3" fmla="*/ 6139485 h 6139485"/>
              <a:gd name="connsiteX4" fmla="*/ 1614578 w 11503696"/>
              <a:gd name="connsiteY4" fmla="*/ 6045674 h 6139485"/>
              <a:gd name="connsiteX5" fmla="*/ 11409885 w 11503696"/>
              <a:gd name="connsiteY5" fmla="*/ 6045674 h 6139485"/>
              <a:gd name="connsiteX6" fmla="*/ 11409885 w 11503696"/>
              <a:gd name="connsiteY6" fmla="*/ 93811 h 6139485"/>
              <a:gd name="connsiteX7" fmla="*/ 93811 w 11503696"/>
              <a:gd name="connsiteY7" fmla="*/ 93811 h 6139485"/>
              <a:gd name="connsiteX8" fmla="*/ 93811 w 11503696"/>
              <a:gd name="connsiteY8" fmla="*/ 4732690 h 6139485"/>
              <a:gd name="connsiteX9" fmla="*/ 0 w 11503696"/>
              <a:gd name="connsiteY9" fmla="*/ 4732690 h 6139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503696" h="6139485">
                <a:moveTo>
                  <a:pt x="0" y="0"/>
                </a:moveTo>
                <a:lnTo>
                  <a:pt x="11503696" y="0"/>
                </a:lnTo>
                <a:lnTo>
                  <a:pt x="11503696" y="6139485"/>
                </a:lnTo>
                <a:lnTo>
                  <a:pt x="1614578" y="6139485"/>
                </a:lnTo>
                <a:lnTo>
                  <a:pt x="1614578" y="6045674"/>
                </a:lnTo>
                <a:lnTo>
                  <a:pt x="11409885" y="6045674"/>
                </a:lnTo>
                <a:lnTo>
                  <a:pt x="11409885" y="93811"/>
                </a:lnTo>
                <a:lnTo>
                  <a:pt x="93811" y="93811"/>
                </a:lnTo>
                <a:lnTo>
                  <a:pt x="93811" y="4732690"/>
                </a:lnTo>
                <a:lnTo>
                  <a:pt x="0" y="473269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A154925-98A8-49FD-BE84-A5D751523852}"/>
              </a:ext>
            </a:extLst>
          </p:cNvPr>
          <p:cNvGrpSpPr/>
          <p:nvPr userDrawn="1"/>
        </p:nvGrpSpPr>
        <p:grpSpPr>
          <a:xfrm>
            <a:off x="2625505" y="390548"/>
            <a:ext cx="6940990" cy="4073450"/>
            <a:chOff x="2687161" y="3731096"/>
            <a:chExt cx="5158677" cy="3027467"/>
          </a:xfrm>
          <a:solidFill>
            <a:schemeClr val="bg1">
              <a:alpha val="20000"/>
            </a:schemeClr>
          </a:solidFill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48C91CDE-6BAD-4527-BF49-24910C225FB1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F09EFA3-43DE-4217-8934-EE09CCFF76C5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2FEF42F-6322-4805-ACB9-CCF86FF2EC2B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37BBC54-0319-442D-8813-21F8D3CBA93E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19A0FE2-64B7-4FB7-932D-1C1C721814A8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DC5AD7B-1237-42F4-8F2D-CE51E1DE9459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53F954B-B56F-4C74-BB2F-3EFD86D33340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6BB7BCD-E1FD-4FC1-911C-F1677AECF72E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8AA4932-A109-48CB-9ADD-FAC99BBF56C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130E973-DD56-4040-A1E2-77B9C717C4F9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0077F4-B600-4AB3-99FC-317A184A5F39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924CACD-0AAD-49FD-BEEA-056F417B1016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6B14F1-0A51-40B1-9850-90344DBA01A0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7112792E-8BBA-4198-9862-AAF1A5185926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B30D7-D00F-4806-8535-0DD010BA12A8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A3211A9-A1D8-4A88-A231-C8FD6B3CD266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F90A2A1-DB7A-4ADD-A336-C0A899897908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C84C601-1150-4DC7-BE4C-8FFAD69CF646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C17C183-800C-44B2-A10B-6CD7DB212DBB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B463A9-F037-4D07-AB8F-67832C4B5F06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1BFF5B3-9D0A-4389-AE81-F31697D3F94A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1AE95C6-FBEF-4EF3-AF61-CEFE6542C273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FE248D1-EDE2-45D9-9489-48B01D515AC4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37FE12F-61A2-4A39-888A-45EA5B16F0AB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F1ECE64-8C0E-4320-8E13-A86BF211CF7F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9720081-671B-49DB-99FB-60DC9E64766C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BA558E3-F6D5-4B75-9CA2-C5CB252D77A1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A0E50C2-7228-41D3-8015-B6CD2CD8E77F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D15AC98-1FDE-43F3-AACC-5DEBAA66411D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7CD9AD2-9D37-4DF8-B4A1-B449594033B9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23805199-B19B-422C-AEA2-D4B83419430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204C61D-5267-4632-A7FC-19FC3BCE7BED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95DC66E-D9C5-4898-98FA-9D8F3362D86D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10728E9-C0DF-4A6E-B6BE-F7C5023A1130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A9DEC79-1F2C-443B-8FCB-2688DF976041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2C2298D-E437-482E-B27A-ABDB3FAD9C3C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B0F37BC-8100-409A-B374-AC72996873D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1D0E7980-C5ED-4178-A343-622AFE63BFB0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06AD6BB-7EAB-4B9F-9431-AE3A0E441C86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E9672A5-3B8C-473B-B7D8-368EBC94365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18E37DB-F496-4480-8290-5D6E60A00CDE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DAB47507-F967-44EC-A5FB-C8C98F7B72CF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00FD410-4422-4853-8CF2-7765579321A6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19F867A-2EA9-4C17-8B69-08FBE9406B24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E7EB23F-040C-4C04-992D-DEEC3DDF9646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B8056E7-64B7-4A90-8DBE-DFA2E40D8C58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9B4A4FEF-BF52-476D-95DA-A5FE4EF0C2D5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D4AC724-0710-41AC-BC5A-9F6021B60AD9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58831DF-19F7-43DF-B74F-EF6F2411EEED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9A48570B-6254-4954-8AEF-1215A4E3A29C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2253CDFA-F467-4446-B948-A6788A493FCB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999F739A-9C1B-4184-98E2-1F7E0A6CD3FF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26E7C7DB-D3DE-4D04-995F-80CE4C25CE0F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97A0B91-520A-402A-92D5-FDF458961DC1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2F5581C-BCA5-4975-8852-FBE8D00260D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FA8726E-FB66-4462-9B7F-F224014808FA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1C6E05C1-7196-43A1-9D4B-7BB2A910334B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31B1945-8C01-42F9-A54C-B10E0E9DCE5A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50E66E5F-BA19-4BAE-868B-FBDEB0A32118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3822183-F13C-40BC-B1EF-661E0F9C0B80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0C6BC41A-C754-47A6-A7C3-041FF2AFC4B4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7998591A-F0FA-4218-8E1C-A127C582468C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CBC3CFDD-CDDA-48D7-8802-600BEB20680B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976587A-75D8-4368-A704-B51538DFAAB4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B57D7DF6-6376-4F98-9783-E979290698FE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3F08996-F6BC-471B-8DA1-91FB5B4E5811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ADF9726D-82FC-471F-B3D4-B3275A920DB3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08DC81D-6EFB-4ABA-8588-C42B15B74E9D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A540873-9649-4364-831A-169FE6D70D1C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0CEE641-71FE-454C-850C-CF465A8A0029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355FB15-BA55-4187-B76C-421E9EB58DB6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910B5D6-A46D-49C1-89DE-7F86043D0397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301E19FD-1EC6-4B4B-973F-6559EADD511C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D4798BEB-5D51-4940-ABC1-FAAF87FC23E0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F96073AC-3676-4C0B-94F0-5986BB70135F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65FB97D-B091-485B-B799-6C8DE019002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B1C20BC4-A916-4DDC-8936-A8315FA59FF6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F5578A3-4E06-4052-9E52-9EB5932AEA51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8F60E2FC-2A9B-4B76-B05B-CF7523FB7F54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C614F6E-1A17-4D35-BCE8-73FE500E3DBD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FF8254D-116A-4FC9-A54A-07C31FA305B1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FF5DA3DE-66F6-4DFD-8CE2-6CCAF95CC577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E52D5D5-347D-487A-8C2B-7D1C660124F7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2F63099-2D14-4726-A595-4876CB924AF4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8761FFF-434D-4978-A841-96F305F3286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90F2148B-5EAA-4492-9F12-E2B308A11763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DB8B036-ACDD-45A4-9308-37EC91174E55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1F6E1E7-DABF-40B4-A052-3730DDD83BD1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4ACE5B3-1470-46E4-9C10-E245B65B857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0CB2F1A6-2752-440E-AB15-3F14DFE2DD81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BE669B1-E88E-4B6A-A83E-253B1B88B2B4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FCFF4C8C-9870-4838-BD0D-A654CE49D0EA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8AACCC24-AEE0-46A5-B519-EF588F9097DD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B631B429-A68F-49E6-8E9F-79D7F177D226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5482D0F-70F7-409F-85E9-D5590B1384DF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275A44F9-311B-451E-8525-214059E96D4A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9877BEC-8A1C-4EC8-9079-02EC361029D8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1EA42593-62EB-4363-9969-06334A973EF9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2374167-1477-49C7-9CE6-F0C146DEC82E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4DAF343-D04D-4750-906E-848054239086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3F321A1-72F9-46FE-95AA-8A2F2F9C82DB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ECAFE3E-CEB7-4684-BD30-2DF163C0ADCD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874871D-2084-4D38-8449-B2E3A6CEC00B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30D0EFC-668C-4981-8120-EECB79302A73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A867EFAE-029B-4B93-B625-9BBDFFEBD26F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04497FB-E09A-4565-B5FC-9BFB825D6D77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EC77FEE-3DD5-4BD7-B380-74CA59C7A7A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19234A9F-443F-4997-8CC7-F8253CF309B1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5DEF0C87-8BC3-4982-B290-A78AF4735D39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CC58814-A439-43FB-8E44-109D118C3650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1063A58-BB9E-4146-8675-CC1358708B78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15432A5D-49B2-4F3E-9B03-E5D6F54C4F3E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grp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자유형: 도형 71">
            <a:extLst>
              <a:ext uri="{FF2B5EF4-FFF2-40B4-BE49-F238E27FC236}">
                <a16:creationId xmlns:a16="http://schemas.microsoft.com/office/drawing/2014/main" id="{2A49B234-4043-4882-9511-A782AE39971F}"/>
              </a:ext>
            </a:extLst>
          </p:cNvPr>
          <p:cNvSpPr/>
          <p:nvPr userDrawn="1"/>
        </p:nvSpPr>
        <p:spPr>
          <a:xfrm flipH="1">
            <a:off x="11070076" y="5934426"/>
            <a:ext cx="768849" cy="681342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FB66C5-532B-4BA1-A4C2-ED9DFB4BC247}"/>
              </a:ext>
            </a:extLst>
          </p:cNvPr>
          <p:cNvSpPr/>
          <p:nvPr userDrawn="1"/>
        </p:nvSpPr>
        <p:spPr>
          <a:xfrm>
            <a:off x="353074" y="6624536"/>
            <a:ext cx="11485852" cy="9727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solidFill>
          <a:schemeClr val="accent1"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5BFCFFB-F4D3-48F3-9731-232CD11C7A62}"/>
              </a:ext>
            </a:extLst>
          </p:cNvPr>
          <p:cNvSpPr/>
          <p:nvPr userDrawn="1"/>
        </p:nvSpPr>
        <p:spPr>
          <a:xfrm>
            <a:off x="1966786" y="595265"/>
            <a:ext cx="9675969" cy="5667470"/>
          </a:xfrm>
          <a:custGeom>
            <a:avLst/>
            <a:gdLst>
              <a:gd name="connsiteX0" fmla="*/ 0 w 9675969"/>
              <a:gd name="connsiteY0" fmla="*/ 0 h 5667470"/>
              <a:gd name="connsiteX1" fmla="*/ 9675969 w 9675969"/>
              <a:gd name="connsiteY1" fmla="*/ 0 h 5667470"/>
              <a:gd name="connsiteX2" fmla="*/ 9675969 w 9675969"/>
              <a:gd name="connsiteY2" fmla="*/ 5667470 h 5667470"/>
              <a:gd name="connsiteX3" fmla="*/ 97402 w 9675969"/>
              <a:gd name="connsiteY3" fmla="*/ 5667470 h 5667470"/>
              <a:gd name="connsiteX4" fmla="*/ 97402 w 9675969"/>
              <a:gd name="connsiteY4" fmla="*/ 5583705 h 5667470"/>
              <a:gd name="connsiteX5" fmla="*/ 9592204 w 9675969"/>
              <a:gd name="connsiteY5" fmla="*/ 5583705 h 5667470"/>
              <a:gd name="connsiteX6" fmla="*/ 9592204 w 9675969"/>
              <a:gd name="connsiteY6" fmla="*/ 83765 h 5667470"/>
              <a:gd name="connsiteX7" fmla="*/ 83765 w 9675969"/>
              <a:gd name="connsiteY7" fmla="*/ 83765 h 5667470"/>
              <a:gd name="connsiteX8" fmla="*/ 83765 w 9675969"/>
              <a:gd name="connsiteY8" fmla="*/ 3424474 h 5667470"/>
              <a:gd name="connsiteX9" fmla="*/ 0 w 9675969"/>
              <a:gd name="connsiteY9" fmla="*/ 3424474 h 56674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675969" h="5667470">
                <a:moveTo>
                  <a:pt x="0" y="0"/>
                </a:moveTo>
                <a:lnTo>
                  <a:pt x="9675969" y="0"/>
                </a:lnTo>
                <a:lnTo>
                  <a:pt x="9675969" y="5667470"/>
                </a:lnTo>
                <a:lnTo>
                  <a:pt x="97402" y="5667470"/>
                </a:lnTo>
                <a:lnTo>
                  <a:pt x="97402" y="5583705"/>
                </a:lnTo>
                <a:lnTo>
                  <a:pt x="9592204" y="5583705"/>
                </a:lnTo>
                <a:lnTo>
                  <a:pt x="9592204" y="83765"/>
                </a:lnTo>
                <a:lnTo>
                  <a:pt x="83765" y="83765"/>
                </a:lnTo>
                <a:lnTo>
                  <a:pt x="83765" y="3424474"/>
                </a:lnTo>
                <a:lnTo>
                  <a:pt x="0" y="342447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" name="Graphic 70">
            <a:extLst>
              <a:ext uri="{FF2B5EF4-FFF2-40B4-BE49-F238E27FC236}">
                <a16:creationId xmlns:a16="http://schemas.microsoft.com/office/drawing/2014/main" id="{0006C776-2F6E-4795-A504-2C728D18AB23}"/>
              </a:ext>
            </a:extLst>
          </p:cNvPr>
          <p:cNvGrpSpPr/>
          <p:nvPr userDrawn="1"/>
        </p:nvGrpSpPr>
        <p:grpSpPr>
          <a:xfrm flipH="1">
            <a:off x="1966786" y="3881925"/>
            <a:ext cx="2331651" cy="2229298"/>
            <a:chOff x="6551111" y="-143747"/>
            <a:chExt cx="4379433" cy="4187188"/>
          </a:xfrm>
          <a:solidFill>
            <a:schemeClr val="accent2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8B14671-BDCE-456F-BCEB-6EBE8A5392A4}"/>
                </a:ext>
              </a:extLst>
            </p:cNvPr>
            <p:cNvSpPr/>
            <p:nvPr/>
          </p:nvSpPr>
          <p:spPr>
            <a:xfrm>
              <a:off x="6551033" y="-144216"/>
              <a:ext cx="4374744" cy="4187188"/>
            </a:xfrm>
            <a:custGeom>
              <a:avLst/>
              <a:gdLst>
                <a:gd name="connsiteX0" fmla="*/ 4372947 w 4374744"/>
                <a:gd name="connsiteY0" fmla="*/ 105969 h 4187188"/>
                <a:gd name="connsiteX1" fmla="*/ 4269791 w 4374744"/>
                <a:gd name="connsiteY1" fmla="*/ 4220 h 4187188"/>
                <a:gd name="connsiteX2" fmla="*/ 4260413 w 4374744"/>
                <a:gd name="connsiteY2" fmla="*/ 0 h 4187188"/>
                <a:gd name="connsiteX3" fmla="*/ 4246816 w 4374744"/>
                <a:gd name="connsiteY3" fmla="*/ 0 h 4187188"/>
                <a:gd name="connsiteX4" fmla="*/ 4237438 w 4374744"/>
                <a:gd name="connsiteY4" fmla="*/ 3751 h 4187188"/>
                <a:gd name="connsiteX5" fmla="*/ 4002055 w 4374744"/>
                <a:gd name="connsiteY5" fmla="*/ 42669 h 4187188"/>
                <a:gd name="connsiteX6" fmla="*/ 3580523 w 4374744"/>
                <a:gd name="connsiteY6" fmla="*/ 114409 h 4187188"/>
                <a:gd name="connsiteX7" fmla="*/ 3459080 w 4374744"/>
                <a:gd name="connsiteY7" fmla="*/ 214283 h 4187188"/>
                <a:gd name="connsiteX8" fmla="*/ 3323102 w 4374744"/>
                <a:gd name="connsiteY8" fmla="*/ 564075 h 4187188"/>
                <a:gd name="connsiteX9" fmla="*/ 3163210 w 4374744"/>
                <a:gd name="connsiteY9" fmla="*/ 974354 h 4187188"/>
                <a:gd name="connsiteX10" fmla="*/ 3134608 w 4374744"/>
                <a:gd name="connsiteY10" fmla="*/ 994047 h 4187188"/>
                <a:gd name="connsiteX11" fmla="*/ 2924546 w 4374744"/>
                <a:gd name="connsiteY11" fmla="*/ 999674 h 4187188"/>
                <a:gd name="connsiteX12" fmla="*/ 2637585 w 4374744"/>
                <a:gd name="connsiteY12" fmla="*/ 1006707 h 4187188"/>
                <a:gd name="connsiteX13" fmla="*/ 2377820 w 4374744"/>
                <a:gd name="connsiteY13" fmla="*/ 1013271 h 4187188"/>
                <a:gd name="connsiteX14" fmla="*/ 2087108 w 4374744"/>
                <a:gd name="connsiteY14" fmla="*/ 1020305 h 4187188"/>
                <a:gd name="connsiteX15" fmla="*/ 1827343 w 4374744"/>
                <a:gd name="connsiteY15" fmla="*/ 1026869 h 4187188"/>
                <a:gd name="connsiteX16" fmla="*/ 1538507 w 4374744"/>
                <a:gd name="connsiteY16" fmla="*/ 1033903 h 4187188"/>
                <a:gd name="connsiteX17" fmla="*/ 1278741 w 4374744"/>
                <a:gd name="connsiteY17" fmla="*/ 1040467 h 4187188"/>
                <a:gd name="connsiteX18" fmla="*/ 989905 w 4374744"/>
                <a:gd name="connsiteY18" fmla="*/ 1047500 h 4187188"/>
                <a:gd name="connsiteX19" fmla="*/ 728264 w 4374744"/>
                <a:gd name="connsiteY19" fmla="*/ 1054065 h 4187188"/>
                <a:gd name="connsiteX20" fmla="*/ 439428 w 4374744"/>
                <a:gd name="connsiteY20" fmla="*/ 1061098 h 4187188"/>
                <a:gd name="connsiteX21" fmla="*/ 114487 w 4374744"/>
                <a:gd name="connsiteY21" fmla="*/ 1069069 h 4187188"/>
                <a:gd name="connsiteX22" fmla="*/ 78 w 4374744"/>
                <a:gd name="connsiteY22" fmla="*/ 1193794 h 4187188"/>
                <a:gd name="connsiteX23" fmla="*/ 20240 w 4374744"/>
                <a:gd name="connsiteY23" fmla="*/ 1371503 h 4187188"/>
                <a:gd name="connsiteX24" fmla="*/ 43216 w 4374744"/>
                <a:gd name="connsiteY24" fmla="*/ 1559059 h 4187188"/>
                <a:gd name="connsiteX25" fmla="*/ 61503 w 4374744"/>
                <a:gd name="connsiteY25" fmla="*/ 1711449 h 4187188"/>
                <a:gd name="connsiteX26" fmla="*/ 84478 w 4374744"/>
                <a:gd name="connsiteY26" fmla="*/ 1897598 h 4187188"/>
                <a:gd name="connsiteX27" fmla="*/ 102296 w 4374744"/>
                <a:gd name="connsiteY27" fmla="*/ 2049987 h 4187188"/>
                <a:gd name="connsiteX28" fmla="*/ 125272 w 4374744"/>
                <a:gd name="connsiteY28" fmla="*/ 2236137 h 4187188"/>
                <a:gd name="connsiteX29" fmla="*/ 143090 w 4374744"/>
                <a:gd name="connsiteY29" fmla="*/ 2390402 h 4187188"/>
                <a:gd name="connsiteX30" fmla="*/ 166065 w 4374744"/>
                <a:gd name="connsiteY30" fmla="*/ 2579833 h 4187188"/>
                <a:gd name="connsiteX31" fmla="*/ 269221 w 4374744"/>
                <a:gd name="connsiteY31" fmla="*/ 2696587 h 4187188"/>
                <a:gd name="connsiteX32" fmla="*/ 365812 w 4374744"/>
                <a:gd name="connsiteY32" fmla="*/ 2705965 h 4187188"/>
                <a:gd name="connsiteX33" fmla="*/ 515388 w 4374744"/>
                <a:gd name="connsiteY33" fmla="*/ 2717218 h 4187188"/>
                <a:gd name="connsiteX34" fmla="*/ 712791 w 4374744"/>
                <a:gd name="connsiteY34" fmla="*/ 2733160 h 4187188"/>
                <a:gd name="connsiteX35" fmla="*/ 859085 w 4374744"/>
                <a:gd name="connsiteY35" fmla="*/ 2744414 h 4187188"/>
                <a:gd name="connsiteX36" fmla="*/ 1057894 w 4374744"/>
                <a:gd name="connsiteY36" fmla="*/ 2760825 h 4187188"/>
                <a:gd name="connsiteX37" fmla="*/ 1202312 w 4374744"/>
                <a:gd name="connsiteY37" fmla="*/ 2772078 h 4187188"/>
                <a:gd name="connsiteX38" fmla="*/ 1402997 w 4374744"/>
                <a:gd name="connsiteY38" fmla="*/ 2788489 h 4187188"/>
                <a:gd name="connsiteX39" fmla="*/ 1547415 w 4374744"/>
                <a:gd name="connsiteY39" fmla="*/ 2799743 h 4187188"/>
                <a:gd name="connsiteX40" fmla="*/ 1702149 w 4374744"/>
                <a:gd name="connsiteY40" fmla="*/ 2812403 h 4187188"/>
                <a:gd name="connsiteX41" fmla="*/ 1850318 w 4374744"/>
                <a:gd name="connsiteY41" fmla="*/ 2824125 h 4187188"/>
                <a:gd name="connsiteX42" fmla="*/ 2040688 w 4374744"/>
                <a:gd name="connsiteY42" fmla="*/ 2840067 h 4187188"/>
                <a:gd name="connsiteX43" fmla="*/ 2192139 w 4374744"/>
                <a:gd name="connsiteY43" fmla="*/ 2851320 h 4187188"/>
                <a:gd name="connsiteX44" fmla="*/ 2397982 w 4374744"/>
                <a:gd name="connsiteY44" fmla="*/ 2868200 h 4187188"/>
                <a:gd name="connsiteX45" fmla="*/ 2459407 w 4374744"/>
                <a:gd name="connsiteY45" fmla="*/ 2882736 h 4187188"/>
                <a:gd name="connsiteX46" fmla="*/ 2881408 w 4374744"/>
                <a:gd name="connsiteY46" fmla="*/ 3214241 h 4187188"/>
                <a:gd name="connsiteX47" fmla="*/ 2966746 w 4374744"/>
                <a:gd name="connsiteY47" fmla="*/ 3345999 h 4187188"/>
                <a:gd name="connsiteX48" fmla="*/ 2887034 w 4374744"/>
                <a:gd name="connsiteY48" fmla="*/ 3471193 h 4187188"/>
                <a:gd name="connsiteX49" fmla="*/ 2783410 w 4374744"/>
                <a:gd name="connsiteY49" fmla="*/ 3477757 h 4187188"/>
                <a:gd name="connsiteX50" fmla="*/ 1632285 w 4374744"/>
                <a:gd name="connsiteY50" fmla="*/ 3481509 h 4187188"/>
                <a:gd name="connsiteX51" fmla="*/ 568373 w 4374744"/>
                <a:gd name="connsiteY51" fmla="*/ 3484322 h 4187188"/>
                <a:gd name="connsiteX52" fmla="*/ 212485 w 4374744"/>
                <a:gd name="connsiteY52" fmla="*/ 3485729 h 4187188"/>
                <a:gd name="connsiteX53" fmla="*/ 172161 w 4374744"/>
                <a:gd name="connsiteY53" fmla="*/ 3489949 h 4187188"/>
                <a:gd name="connsiteX54" fmla="*/ 83541 w 4374744"/>
                <a:gd name="connsiteY54" fmla="*/ 3612798 h 4187188"/>
                <a:gd name="connsiteX55" fmla="*/ 194668 w 4374744"/>
                <a:gd name="connsiteY55" fmla="*/ 3726269 h 4187188"/>
                <a:gd name="connsiteX56" fmla="*/ 374252 w 4374744"/>
                <a:gd name="connsiteY56" fmla="*/ 3727207 h 4187188"/>
                <a:gd name="connsiteX57" fmla="*/ 393008 w 4374744"/>
                <a:gd name="connsiteY57" fmla="*/ 3728614 h 4187188"/>
                <a:gd name="connsiteX58" fmla="*/ 283288 w 4374744"/>
                <a:gd name="connsiteY58" fmla="*/ 3905385 h 4187188"/>
                <a:gd name="connsiteX59" fmla="*/ 340961 w 4374744"/>
                <a:gd name="connsiteY59" fmla="*/ 4103726 h 4187188"/>
                <a:gd name="connsiteX60" fmla="*/ 670122 w 4374744"/>
                <a:gd name="connsiteY60" fmla="*/ 4146395 h 4187188"/>
                <a:gd name="connsiteX61" fmla="*/ 771402 w 4374744"/>
                <a:gd name="connsiteY61" fmla="*/ 3995412 h 4187188"/>
                <a:gd name="connsiteX62" fmla="*/ 661682 w 4374744"/>
                <a:gd name="connsiteY62" fmla="*/ 3730020 h 4187188"/>
                <a:gd name="connsiteX63" fmla="*/ 664964 w 4374744"/>
                <a:gd name="connsiteY63" fmla="*/ 3727207 h 4187188"/>
                <a:gd name="connsiteX64" fmla="*/ 2785285 w 4374744"/>
                <a:gd name="connsiteY64" fmla="*/ 3721111 h 4187188"/>
                <a:gd name="connsiteX65" fmla="*/ 2787630 w 4374744"/>
                <a:gd name="connsiteY65" fmla="*/ 3725800 h 4187188"/>
                <a:gd name="connsiteX66" fmla="*/ 2662436 w 4374744"/>
                <a:gd name="connsiteY66" fmla="*/ 3926485 h 4187188"/>
                <a:gd name="connsiteX67" fmla="*/ 2762309 w 4374744"/>
                <a:gd name="connsiteY67" fmla="*/ 4141706 h 4187188"/>
                <a:gd name="connsiteX68" fmla="*/ 3117259 w 4374744"/>
                <a:gd name="connsiteY68" fmla="*/ 4080750 h 4187188"/>
                <a:gd name="connsiteX69" fmla="*/ 3153364 w 4374744"/>
                <a:gd name="connsiteY69" fmla="*/ 3888505 h 4187188"/>
                <a:gd name="connsiteX70" fmla="*/ 2962526 w 4374744"/>
                <a:gd name="connsiteY70" fmla="*/ 3697667 h 4187188"/>
                <a:gd name="connsiteX71" fmla="*/ 2976592 w 4374744"/>
                <a:gd name="connsiteY71" fmla="*/ 3689696 h 4187188"/>
                <a:gd name="connsiteX72" fmla="*/ 3152426 w 4374744"/>
                <a:gd name="connsiteY72" fmla="*/ 3549029 h 4187188"/>
                <a:gd name="connsiteX73" fmla="*/ 3204004 w 4374744"/>
                <a:gd name="connsiteY73" fmla="*/ 3449624 h 4187188"/>
                <a:gd name="connsiteX74" fmla="*/ 3190875 w 4374744"/>
                <a:gd name="connsiteY74" fmla="*/ 3240030 h 4187188"/>
                <a:gd name="connsiteX75" fmla="*/ 3010352 w 4374744"/>
                <a:gd name="connsiteY75" fmla="*/ 3006992 h 4187188"/>
                <a:gd name="connsiteX76" fmla="*/ 2735583 w 4374744"/>
                <a:gd name="connsiteY76" fmla="*/ 2792240 h 4187188"/>
                <a:gd name="connsiteX77" fmla="*/ 2727612 w 4374744"/>
                <a:gd name="connsiteY77" fmla="*/ 2759418 h 4187188"/>
                <a:gd name="connsiteX78" fmla="*/ 2910479 w 4374744"/>
                <a:gd name="connsiteY78" fmla="*/ 2292403 h 4187188"/>
                <a:gd name="connsiteX79" fmla="*/ 3479242 w 4374744"/>
                <a:gd name="connsiteY79" fmla="*/ 836500 h 4187188"/>
                <a:gd name="connsiteX80" fmla="*/ 3662110 w 4374744"/>
                <a:gd name="connsiteY80" fmla="*/ 363859 h 4187188"/>
                <a:gd name="connsiteX81" fmla="*/ 3686023 w 4374744"/>
                <a:gd name="connsiteY81" fmla="*/ 344165 h 4187188"/>
                <a:gd name="connsiteX82" fmla="*/ 3870766 w 4374744"/>
                <a:gd name="connsiteY82" fmla="*/ 313219 h 4187188"/>
                <a:gd name="connsiteX83" fmla="*/ 4266978 w 4374744"/>
                <a:gd name="connsiteY83" fmla="*/ 245698 h 4187188"/>
                <a:gd name="connsiteX84" fmla="*/ 4371540 w 4374744"/>
                <a:gd name="connsiteY84" fmla="*/ 148169 h 4187188"/>
                <a:gd name="connsiteX85" fmla="*/ 4376698 w 4374744"/>
                <a:gd name="connsiteY85" fmla="*/ 130351 h 4187188"/>
                <a:gd name="connsiteX86" fmla="*/ 4376698 w 4374744"/>
                <a:gd name="connsiteY86" fmla="*/ 113471 h 4187188"/>
                <a:gd name="connsiteX87" fmla="*/ 4372947 w 4374744"/>
                <a:gd name="connsiteY87" fmla="*/ 105969 h 4187188"/>
                <a:gd name="connsiteX88" fmla="*/ 626046 w 4374744"/>
                <a:gd name="connsiteY88" fmla="*/ 1260377 h 4187188"/>
                <a:gd name="connsiteX89" fmla="*/ 645740 w 4374744"/>
                <a:gd name="connsiteY89" fmla="*/ 1240683 h 4187188"/>
                <a:gd name="connsiteX90" fmla="*/ 958489 w 4374744"/>
                <a:gd name="connsiteY90" fmla="*/ 1234119 h 4187188"/>
                <a:gd name="connsiteX91" fmla="*/ 1038670 w 4374744"/>
                <a:gd name="connsiteY91" fmla="*/ 1230836 h 4187188"/>
                <a:gd name="connsiteX92" fmla="*/ 1052736 w 4374744"/>
                <a:gd name="connsiteY92" fmla="*/ 1244434 h 4187188"/>
                <a:gd name="connsiteX93" fmla="*/ 1052736 w 4374744"/>
                <a:gd name="connsiteY93" fmla="*/ 1618608 h 4187188"/>
                <a:gd name="connsiteX94" fmla="*/ 1033981 w 4374744"/>
                <a:gd name="connsiteY94" fmla="*/ 1633613 h 4187188"/>
                <a:gd name="connsiteX95" fmla="*/ 838923 w 4374744"/>
                <a:gd name="connsiteY95" fmla="*/ 1633613 h 4187188"/>
                <a:gd name="connsiteX96" fmla="*/ 645740 w 4374744"/>
                <a:gd name="connsiteY96" fmla="*/ 1634082 h 4187188"/>
                <a:gd name="connsiteX97" fmla="*/ 626046 w 4374744"/>
                <a:gd name="connsiteY97" fmla="*/ 1614389 h 4187188"/>
                <a:gd name="connsiteX98" fmla="*/ 626046 w 4374744"/>
                <a:gd name="connsiteY98" fmla="*/ 1260377 h 4187188"/>
                <a:gd name="connsiteX99" fmla="*/ 287039 w 4374744"/>
                <a:gd name="connsiteY99" fmla="*/ 2094532 h 4187188"/>
                <a:gd name="connsiteX100" fmla="*/ 249997 w 4374744"/>
                <a:gd name="connsiteY100" fmla="*/ 1786940 h 4187188"/>
                <a:gd name="connsiteX101" fmla="*/ 242494 w 4374744"/>
                <a:gd name="connsiteY101" fmla="*/ 1716606 h 4187188"/>
                <a:gd name="connsiteX102" fmla="*/ 264532 w 4374744"/>
                <a:gd name="connsiteY102" fmla="*/ 1714731 h 4187188"/>
                <a:gd name="connsiteX103" fmla="*/ 522891 w 4374744"/>
                <a:gd name="connsiteY103" fmla="*/ 1714731 h 4187188"/>
                <a:gd name="connsiteX104" fmla="*/ 545397 w 4374744"/>
                <a:gd name="connsiteY104" fmla="*/ 1738175 h 4187188"/>
                <a:gd name="connsiteX105" fmla="*/ 545397 w 4374744"/>
                <a:gd name="connsiteY105" fmla="*/ 2090312 h 4187188"/>
                <a:gd name="connsiteX106" fmla="*/ 522422 w 4374744"/>
                <a:gd name="connsiteY106" fmla="*/ 2112819 h 4187188"/>
                <a:gd name="connsiteX107" fmla="*/ 307201 w 4374744"/>
                <a:gd name="connsiteY107" fmla="*/ 2113288 h 4187188"/>
                <a:gd name="connsiteX108" fmla="*/ 287039 w 4374744"/>
                <a:gd name="connsiteY108" fmla="*/ 2094532 h 4187188"/>
                <a:gd name="connsiteX109" fmla="*/ 545397 w 4374744"/>
                <a:gd name="connsiteY109" fmla="*/ 2465424 h 4187188"/>
                <a:gd name="connsiteX110" fmla="*/ 526642 w 4374744"/>
                <a:gd name="connsiteY110" fmla="*/ 2481366 h 4187188"/>
                <a:gd name="connsiteX111" fmla="*/ 367219 w 4374744"/>
                <a:gd name="connsiteY111" fmla="*/ 2468237 h 4187188"/>
                <a:gd name="connsiteX112" fmla="*/ 363937 w 4374744"/>
                <a:gd name="connsiteY112" fmla="*/ 2468237 h 4187188"/>
                <a:gd name="connsiteX113" fmla="*/ 328301 w 4374744"/>
                <a:gd name="connsiteY113" fmla="*/ 2434477 h 4187188"/>
                <a:gd name="connsiteX114" fmla="*/ 301575 w 4374744"/>
                <a:gd name="connsiteY114" fmla="*/ 2209879 h 4187188"/>
                <a:gd name="connsiteX115" fmla="*/ 301575 w 4374744"/>
                <a:gd name="connsiteY115" fmla="*/ 2195812 h 4187188"/>
                <a:gd name="connsiteX116" fmla="*/ 384099 w 4374744"/>
                <a:gd name="connsiteY116" fmla="*/ 2195812 h 4187188"/>
                <a:gd name="connsiteX117" fmla="*/ 527580 w 4374744"/>
                <a:gd name="connsiteY117" fmla="*/ 2195343 h 4187188"/>
                <a:gd name="connsiteX118" fmla="*/ 545866 w 4374744"/>
                <a:gd name="connsiteY118" fmla="*/ 2212692 h 4187188"/>
                <a:gd name="connsiteX119" fmla="*/ 545397 w 4374744"/>
                <a:gd name="connsiteY119" fmla="*/ 2465424 h 4187188"/>
                <a:gd name="connsiteX120" fmla="*/ 545397 w 4374744"/>
                <a:gd name="connsiteY120" fmla="*/ 1439961 h 4187188"/>
                <a:gd name="connsiteX121" fmla="*/ 545866 w 4374744"/>
                <a:gd name="connsiteY121" fmla="*/ 1612513 h 4187188"/>
                <a:gd name="connsiteX122" fmla="*/ 524297 w 4374744"/>
                <a:gd name="connsiteY122" fmla="*/ 1634082 h 4187188"/>
                <a:gd name="connsiteX123" fmla="*/ 252341 w 4374744"/>
                <a:gd name="connsiteY123" fmla="*/ 1634082 h 4187188"/>
                <a:gd name="connsiteX124" fmla="*/ 228428 w 4374744"/>
                <a:gd name="connsiteY124" fmla="*/ 1611575 h 4187188"/>
                <a:gd name="connsiteX125" fmla="*/ 205452 w 4374744"/>
                <a:gd name="connsiteY125" fmla="*/ 1420737 h 4187188"/>
                <a:gd name="connsiteX126" fmla="*/ 188103 w 4374744"/>
                <a:gd name="connsiteY126" fmla="*/ 1273505 h 4187188"/>
                <a:gd name="connsiteX127" fmla="*/ 208265 w 4374744"/>
                <a:gd name="connsiteY127" fmla="*/ 1251468 h 4187188"/>
                <a:gd name="connsiteX128" fmla="*/ 524297 w 4374744"/>
                <a:gd name="connsiteY128" fmla="*/ 1243965 h 4187188"/>
                <a:gd name="connsiteX129" fmla="*/ 545397 w 4374744"/>
                <a:gd name="connsiteY129" fmla="*/ 1265065 h 4187188"/>
                <a:gd name="connsiteX130" fmla="*/ 545397 w 4374744"/>
                <a:gd name="connsiteY130" fmla="*/ 1439961 h 4187188"/>
                <a:gd name="connsiteX131" fmla="*/ 1052736 w 4374744"/>
                <a:gd name="connsiteY131" fmla="*/ 2504811 h 4187188"/>
                <a:gd name="connsiteX132" fmla="*/ 1033512 w 4374744"/>
                <a:gd name="connsiteY132" fmla="*/ 2520753 h 4187188"/>
                <a:gd name="connsiteX133" fmla="*/ 882060 w 4374744"/>
                <a:gd name="connsiteY133" fmla="*/ 2509499 h 4187188"/>
                <a:gd name="connsiteX134" fmla="*/ 690284 w 4374744"/>
                <a:gd name="connsiteY134" fmla="*/ 2493088 h 4187188"/>
                <a:gd name="connsiteX135" fmla="*/ 646209 w 4374744"/>
                <a:gd name="connsiteY135" fmla="*/ 2489806 h 4187188"/>
                <a:gd name="connsiteX136" fmla="*/ 626046 w 4374744"/>
                <a:gd name="connsiteY136" fmla="*/ 2466831 h 4187188"/>
                <a:gd name="connsiteX137" fmla="*/ 626046 w 4374744"/>
                <a:gd name="connsiteY137" fmla="*/ 2239419 h 4187188"/>
                <a:gd name="connsiteX138" fmla="*/ 626046 w 4374744"/>
                <a:gd name="connsiteY138" fmla="*/ 2212223 h 4187188"/>
                <a:gd name="connsiteX139" fmla="*/ 642927 w 4374744"/>
                <a:gd name="connsiteY139" fmla="*/ 2195343 h 4187188"/>
                <a:gd name="connsiteX140" fmla="*/ 839391 w 4374744"/>
                <a:gd name="connsiteY140" fmla="*/ 2195812 h 4187188"/>
                <a:gd name="connsiteX141" fmla="*/ 1034450 w 4374744"/>
                <a:gd name="connsiteY141" fmla="*/ 2195343 h 4187188"/>
                <a:gd name="connsiteX142" fmla="*/ 1052268 w 4374744"/>
                <a:gd name="connsiteY142" fmla="*/ 2212223 h 4187188"/>
                <a:gd name="connsiteX143" fmla="*/ 1052736 w 4374744"/>
                <a:gd name="connsiteY143" fmla="*/ 2504811 h 4187188"/>
                <a:gd name="connsiteX144" fmla="*/ 1052736 w 4374744"/>
                <a:gd name="connsiteY144" fmla="*/ 2095470 h 4187188"/>
                <a:gd name="connsiteX145" fmla="*/ 1035387 w 4374744"/>
                <a:gd name="connsiteY145" fmla="*/ 2112819 h 4187188"/>
                <a:gd name="connsiteX146" fmla="*/ 840329 w 4374744"/>
                <a:gd name="connsiteY146" fmla="*/ 2112350 h 4187188"/>
                <a:gd name="connsiteX147" fmla="*/ 647147 w 4374744"/>
                <a:gd name="connsiteY147" fmla="*/ 2112819 h 4187188"/>
                <a:gd name="connsiteX148" fmla="*/ 626046 w 4374744"/>
                <a:gd name="connsiteY148" fmla="*/ 2093125 h 4187188"/>
                <a:gd name="connsiteX149" fmla="*/ 626046 w 4374744"/>
                <a:gd name="connsiteY149" fmla="*/ 1733955 h 4187188"/>
                <a:gd name="connsiteX150" fmla="*/ 645740 w 4374744"/>
                <a:gd name="connsiteY150" fmla="*/ 1714262 h 4187188"/>
                <a:gd name="connsiteX151" fmla="*/ 1033981 w 4374744"/>
                <a:gd name="connsiteY151" fmla="*/ 1714262 h 4187188"/>
                <a:gd name="connsiteX152" fmla="*/ 1052736 w 4374744"/>
                <a:gd name="connsiteY152" fmla="*/ 1733018 h 4187188"/>
                <a:gd name="connsiteX153" fmla="*/ 1052736 w 4374744"/>
                <a:gd name="connsiteY153" fmla="*/ 2095470 h 4187188"/>
                <a:gd name="connsiteX154" fmla="*/ 1135261 w 4374744"/>
                <a:gd name="connsiteY154" fmla="*/ 1246779 h 4187188"/>
                <a:gd name="connsiteX155" fmla="*/ 1154954 w 4374744"/>
                <a:gd name="connsiteY155" fmla="*/ 1227554 h 4187188"/>
                <a:gd name="connsiteX156" fmla="*/ 1363610 w 4374744"/>
                <a:gd name="connsiteY156" fmla="*/ 1223803 h 4187188"/>
                <a:gd name="connsiteX157" fmla="*/ 1532880 w 4374744"/>
                <a:gd name="connsiteY157" fmla="*/ 1217708 h 4187188"/>
                <a:gd name="connsiteX158" fmla="*/ 1559607 w 4374744"/>
                <a:gd name="connsiteY158" fmla="*/ 1242559 h 4187188"/>
                <a:gd name="connsiteX159" fmla="*/ 1560076 w 4374744"/>
                <a:gd name="connsiteY159" fmla="*/ 1613920 h 4187188"/>
                <a:gd name="connsiteX160" fmla="*/ 1539913 w 4374744"/>
                <a:gd name="connsiteY160" fmla="*/ 1634082 h 4187188"/>
                <a:gd name="connsiteX161" fmla="*/ 1348137 w 4374744"/>
                <a:gd name="connsiteY161" fmla="*/ 1633613 h 4187188"/>
                <a:gd name="connsiteX162" fmla="*/ 1154954 w 4374744"/>
                <a:gd name="connsiteY162" fmla="*/ 1634082 h 4187188"/>
                <a:gd name="connsiteX163" fmla="*/ 1135730 w 4374744"/>
                <a:gd name="connsiteY163" fmla="*/ 1614389 h 4187188"/>
                <a:gd name="connsiteX164" fmla="*/ 1135261 w 4374744"/>
                <a:gd name="connsiteY164" fmla="*/ 1246779 h 4187188"/>
                <a:gd name="connsiteX165" fmla="*/ 1558200 w 4374744"/>
                <a:gd name="connsiteY165" fmla="*/ 2562015 h 4187188"/>
                <a:gd name="connsiteX166" fmla="*/ 1474269 w 4374744"/>
                <a:gd name="connsiteY166" fmla="*/ 2556858 h 4187188"/>
                <a:gd name="connsiteX167" fmla="*/ 1367362 w 4374744"/>
                <a:gd name="connsiteY167" fmla="*/ 2547949 h 4187188"/>
                <a:gd name="connsiteX168" fmla="*/ 1146514 w 4374744"/>
                <a:gd name="connsiteY168" fmla="*/ 2530600 h 4187188"/>
                <a:gd name="connsiteX169" fmla="*/ 1135261 w 4374744"/>
                <a:gd name="connsiteY169" fmla="*/ 2515595 h 4187188"/>
                <a:gd name="connsiteX170" fmla="*/ 1135261 w 4374744"/>
                <a:gd name="connsiteY170" fmla="*/ 2406344 h 4187188"/>
                <a:gd name="connsiteX171" fmla="*/ 1135261 w 4374744"/>
                <a:gd name="connsiteY171" fmla="*/ 2213161 h 4187188"/>
                <a:gd name="connsiteX172" fmla="*/ 1149328 w 4374744"/>
                <a:gd name="connsiteY172" fmla="*/ 2195812 h 4187188"/>
                <a:gd name="connsiteX173" fmla="*/ 1549291 w 4374744"/>
                <a:gd name="connsiteY173" fmla="*/ 2196281 h 4187188"/>
                <a:gd name="connsiteX174" fmla="*/ 1558200 w 4374744"/>
                <a:gd name="connsiteY174" fmla="*/ 2197219 h 4187188"/>
                <a:gd name="connsiteX175" fmla="*/ 1558200 w 4374744"/>
                <a:gd name="connsiteY175" fmla="*/ 2562015 h 4187188"/>
                <a:gd name="connsiteX176" fmla="*/ 1540382 w 4374744"/>
                <a:gd name="connsiteY176" fmla="*/ 2113288 h 4187188"/>
                <a:gd name="connsiteX177" fmla="*/ 1154017 w 4374744"/>
                <a:gd name="connsiteY177" fmla="*/ 2113288 h 4187188"/>
                <a:gd name="connsiteX178" fmla="*/ 1135261 w 4374744"/>
                <a:gd name="connsiteY178" fmla="*/ 2095470 h 4187188"/>
                <a:gd name="connsiteX179" fmla="*/ 1135261 w 4374744"/>
                <a:gd name="connsiteY179" fmla="*/ 1733018 h 4187188"/>
                <a:gd name="connsiteX180" fmla="*/ 1152610 w 4374744"/>
                <a:gd name="connsiteY180" fmla="*/ 1715200 h 4187188"/>
                <a:gd name="connsiteX181" fmla="*/ 1542727 w 4374744"/>
                <a:gd name="connsiteY181" fmla="*/ 1715200 h 4187188"/>
                <a:gd name="connsiteX182" fmla="*/ 1559138 w 4374744"/>
                <a:gd name="connsiteY182" fmla="*/ 1717544 h 4187188"/>
                <a:gd name="connsiteX183" fmla="*/ 1559138 w 4374744"/>
                <a:gd name="connsiteY183" fmla="*/ 1735362 h 4187188"/>
                <a:gd name="connsiteX184" fmla="*/ 1559607 w 4374744"/>
                <a:gd name="connsiteY184" fmla="*/ 2094532 h 4187188"/>
                <a:gd name="connsiteX185" fmla="*/ 1540382 w 4374744"/>
                <a:gd name="connsiteY185" fmla="*/ 2113288 h 4187188"/>
                <a:gd name="connsiteX186" fmla="*/ 1641662 w 4374744"/>
                <a:gd name="connsiteY186" fmla="*/ 1733487 h 4187188"/>
                <a:gd name="connsiteX187" fmla="*/ 1660418 w 4374744"/>
                <a:gd name="connsiteY187" fmla="*/ 1714731 h 4187188"/>
                <a:gd name="connsiteX188" fmla="*/ 2050534 w 4374744"/>
                <a:gd name="connsiteY188" fmla="*/ 1714731 h 4187188"/>
                <a:gd name="connsiteX189" fmla="*/ 2068821 w 4374744"/>
                <a:gd name="connsiteY189" fmla="*/ 1733955 h 4187188"/>
                <a:gd name="connsiteX190" fmla="*/ 2068821 w 4374744"/>
                <a:gd name="connsiteY190" fmla="*/ 2095001 h 4187188"/>
                <a:gd name="connsiteX191" fmla="*/ 2050066 w 4374744"/>
                <a:gd name="connsiteY191" fmla="*/ 2113288 h 4187188"/>
                <a:gd name="connsiteX192" fmla="*/ 1855007 w 4374744"/>
                <a:gd name="connsiteY192" fmla="*/ 2112819 h 4187188"/>
                <a:gd name="connsiteX193" fmla="*/ 1661825 w 4374744"/>
                <a:gd name="connsiteY193" fmla="*/ 2113288 h 4187188"/>
                <a:gd name="connsiteX194" fmla="*/ 1641662 w 4374744"/>
                <a:gd name="connsiteY194" fmla="*/ 2094532 h 4187188"/>
                <a:gd name="connsiteX195" fmla="*/ 1641662 w 4374744"/>
                <a:gd name="connsiteY195" fmla="*/ 1733487 h 4187188"/>
                <a:gd name="connsiteX196" fmla="*/ 2049128 w 4374744"/>
                <a:gd name="connsiteY196" fmla="*/ 2602340 h 4187188"/>
                <a:gd name="connsiteX197" fmla="*/ 1894394 w 4374744"/>
                <a:gd name="connsiteY197" fmla="*/ 2589211 h 4187188"/>
                <a:gd name="connsiteX198" fmla="*/ 1753258 w 4374744"/>
                <a:gd name="connsiteY198" fmla="*/ 2577958 h 4187188"/>
                <a:gd name="connsiteX199" fmla="*/ 1654791 w 4374744"/>
                <a:gd name="connsiteY199" fmla="*/ 2570924 h 4187188"/>
                <a:gd name="connsiteX200" fmla="*/ 1642131 w 4374744"/>
                <a:gd name="connsiteY200" fmla="*/ 2551700 h 4187188"/>
                <a:gd name="connsiteX201" fmla="*/ 1642131 w 4374744"/>
                <a:gd name="connsiteY201" fmla="*/ 2350077 h 4187188"/>
                <a:gd name="connsiteX202" fmla="*/ 1641662 w 4374744"/>
                <a:gd name="connsiteY202" fmla="*/ 2215037 h 4187188"/>
                <a:gd name="connsiteX203" fmla="*/ 1660887 w 4374744"/>
                <a:gd name="connsiteY203" fmla="*/ 2195343 h 4187188"/>
                <a:gd name="connsiteX204" fmla="*/ 1855945 w 4374744"/>
                <a:gd name="connsiteY204" fmla="*/ 2195812 h 4187188"/>
                <a:gd name="connsiteX205" fmla="*/ 2049128 w 4374744"/>
                <a:gd name="connsiteY205" fmla="*/ 2195343 h 4187188"/>
                <a:gd name="connsiteX206" fmla="*/ 2068821 w 4374744"/>
                <a:gd name="connsiteY206" fmla="*/ 2214099 h 4187188"/>
                <a:gd name="connsiteX207" fmla="*/ 2068821 w 4374744"/>
                <a:gd name="connsiteY207" fmla="*/ 2583584 h 4187188"/>
                <a:gd name="connsiteX208" fmla="*/ 2049128 w 4374744"/>
                <a:gd name="connsiteY208" fmla="*/ 2602340 h 4187188"/>
                <a:gd name="connsiteX209" fmla="*/ 2048659 w 4374744"/>
                <a:gd name="connsiteY209" fmla="*/ 1634082 h 4187188"/>
                <a:gd name="connsiteX210" fmla="*/ 1662293 w 4374744"/>
                <a:gd name="connsiteY210" fmla="*/ 1634082 h 4187188"/>
                <a:gd name="connsiteX211" fmla="*/ 1642131 w 4374744"/>
                <a:gd name="connsiteY211" fmla="*/ 1613451 h 4187188"/>
                <a:gd name="connsiteX212" fmla="*/ 1642131 w 4374744"/>
                <a:gd name="connsiteY212" fmla="*/ 1235525 h 4187188"/>
                <a:gd name="connsiteX213" fmla="*/ 1662762 w 4374744"/>
                <a:gd name="connsiteY213" fmla="*/ 1214894 h 4187188"/>
                <a:gd name="connsiteX214" fmla="*/ 1799209 w 4374744"/>
                <a:gd name="connsiteY214" fmla="*/ 1211612 h 4187188"/>
                <a:gd name="connsiteX215" fmla="*/ 2055692 w 4374744"/>
                <a:gd name="connsiteY215" fmla="*/ 1205985 h 4187188"/>
                <a:gd name="connsiteX216" fmla="*/ 2068821 w 4374744"/>
                <a:gd name="connsiteY216" fmla="*/ 1222396 h 4187188"/>
                <a:gd name="connsiteX217" fmla="*/ 2068821 w 4374744"/>
                <a:gd name="connsiteY217" fmla="*/ 1420737 h 4187188"/>
                <a:gd name="connsiteX218" fmla="*/ 2069290 w 4374744"/>
                <a:gd name="connsiteY218" fmla="*/ 1613920 h 4187188"/>
                <a:gd name="connsiteX219" fmla="*/ 2048659 w 4374744"/>
                <a:gd name="connsiteY219" fmla="*/ 1634082 h 4187188"/>
                <a:gd name="connsiteX220" fmla="*/ 2575691 w 4374744"/>
                <a:gd name="connsiteY220" fmla="*/ 2092187 h 4187188"/>
                <a:gd name="connsiteX221" fmla="*/ 2555060 w 4374744"/>
                <a:gd name="connsiteY221" fmla="*/ 2113288 h 4187188"/>
                <a:gd name="connsiteX222" fmla="*/ 2171977 w 4374744"/>
                <a:gd name="connsiteY222" fmla="*/ 2112819 h 4187188"/>
                <a:gd name="connsiteX223" fmla="*/ 2153690 w 4374744"/>
                <a:gd name="connsiteY223" fmla="*/ 2112819 h 4187188"/>
                <a:gd name="connsiteX224" fmla="*/ 2153690 w 4374744"/>
                <a:gd name="connsiteY224" fmla="*/ 1717075 h 4187188"/>
                <a:gd name="connsiteX225" fmla="*/ 2575691 w 4374744"/>
                <a:gd name="connsiteY225" fmla="*/ 1717075 h 4187188"/>
                <a:gd name="connsiteX226" fmla="*/ 2575691 w 4374744"/>
                <a:gd name="connsiteY226" fmla="*/ 1734893 h 4187188"/>
                <a:gd name="connsiteX227" fmla="*/ 2575691 w 4374744"/>
                <a:gd name="connsiteY227" fmla="*/ 2092187 h 4187188"/>
                <a:gd name="connsiteX228" fmla="*/ 2151815 w 4374744"/>
                <a:gd name="connsiteY228" fmla="*/ 1215363 h 4187188"/>
                <a:gd name="connsiteX229" fmla="*/ 2152753 w 4374744"/>
                <a:gd name="connsiteY229" fmla="*/ 1204110 h 4187188"/>
                <a:gd name="connsiteX230" fmla="*/ 2281697 w 4374744"/>
                <a:gd name="connsiteY230" fmla="*/ 1200359 h 4187188"/>
                <a:gd name="connsiteX231" fmla="*/ 2555060 w 4374744"/>
                <a:gd name="connsiteY231" fmla="*/ 1193325 h 4187188"/>
                <a:gd name="connsiteX232" fmla="*/ 2576160 w 4374744"/>
                <a:gd name="connsiteY232" fmla="*/ 1213956 h 4187188"/>
                <a:gd name="connsiteX233" fmla="*/ 2576160 w 4374744"/>
                <a:gd name="connsiteY233" fmla="*/ 1613920 h 4187188"/>
                <a:gd name="connsiteX234" fmla="*/ 2555998 w 4374744"/>
                <a:gd name="connsiteY234" fmla="*/ 1634551 h 4187188"/>
                <a:gd name="connsiteX235" fmla="*/ 2171508 w 4374744"/>
                <a:gd name="connsiteY235" fmla="*/ 1634082 h 4187188"/>
                <a:gd name="connsiteX236" fmla="*/ 2151815 w 4374744"/>
                <a:gd name="connsiteY236" fmla="*/ 1618608 h 4187188"/>
                <a:gd name="connsiteX237" fmla="*/ 2151815 w 4374744"/>
                <a:gd name="connsiteY237" fmla="*/ 1215363 h 4187188"/>
                <a:gd name="connsiteX238" fmla="*/ 2575223 w 4374744"/>
                <a:gd name="connsiteY238" fmla="*/ 2425099 h 4187188"/>
                <a:gd name="connsiteX239" fmla="*/ 2571940 w 4374744"/>
                <a:gd name="connsiteY239" fmla="*/ 2446668 h 4187188"/>
                <a:gd name="connsiteX240" fmla="*/ 2499731 w 4374744"/>
                <a:gd name="connsiteY240" fmla="*/ 2632818 h 4187188"/>
                <a:gd name="connsiteX241" fmla="*/ 2496918 w 4374744"/>
                <a:gd name="connsiteY241" fmla="*/ 2638444 h 4187188"/>
                <a:gd name="connsiteX242" fmla="*/ 2300453 w 4374744"/>
                <a:gd name="connsiteY242" fmla="*/ 2622502 h 4187188"/>
                <a:gd name="connsiteX243" fmla="*/ 2167757 w 4374744"/>
                <a:gd name="connsiteY243" fmla="*/ 2612187 h 4187188"/>
                <a:gd name="connsiteX244" fmla="*/ 2151815 w 4374744"/>
                <a:gd name="connsiteY244" fmla="*/ 2595775 h 4187188"/>
                <a:gd name="connsiteX245" fmla="*/ 2152284 w 4374744"/>
                <a:gd name="connsiteY245" fmla="*/ 2209410 h 4187188"/>
                <a:gd name="connsiteX246" fmla="*/ 2153221 w 4374744"/>
                <a:gd name="connsiteY246" fmla="*/ 2196750 h 4187188"/>
                <a:gd name="connsiteX247" fmla="*/ 2172446 w 4374744"/>
                <a:gd name="connsiteY247" fmla="*/ 2195812 h 4187188"/>
                <a:gd name="connsiteX248" fmla="*/ 2555529 w 4374744"/>
                <a:gd name="connsiteY248" fmla="*/ 2195343 h 4187188"/>
                <a:gd name="connsiteX249" fmla="*/ 2576160 w 4374744"/>
                <a:gd name="connsiteY249" fmla="*/ 2216443 h 4187188"/>
                <a:gd name="connsiteX250" fmla="*/ 2575223 w 4374744"/>
                <a:gd name="connsiteY250" fmla="*/ 2425099 h 4187188"/>
                <a:gd name="connsiteX251" fmla="*/ 679500 w 4374744"/>
                <a:gd name="connsiteY251" fmla="*/ 3940083 h 4187188"/>
                <a:gd name="connsiteX252" fmla="*/ 529455 w 4374744"/>
                <a:gd name="connsiteY252" fmla="*/ 4090597 h 4187188"/>
                <a:gd name="connsiteX253" fmla="*/ 379410 w 4374744"/>
                <a:gd name="connsiteY253" fmla="*/ 3941490 h 4187188"/>
                <a:gd name="connsiteX254" fmla="*/ 528517 w 4374744"/>
                <a:gd name="connsiteY254" fmla="*/ 3790976 h 4187188"/>
                <a:gd name="connsiteX255" fmla="*/ 679500 w 4374744"/>
                <a:gd name="connsiteY255" fmla="*/ 3940083 h 4187188"/>
                <a:gd name="connsiteX256" fmla="*/ 3060992 w 4374744"/>
                <a:gd name="connsiteY256" fmla="*/ 3941021 h 4187188"/>
                <a:gd name="connsiteX257" fmla="*/ 2910010 w 4374744"/>
                <a:gd name="connsiteY257" fmla="*/ 4090128 h 4187188"/>
                <a:gd name="connsiteX258" fmla="*/ 2760434 w 4374744"/>
                <a:gd name="connsiteY258" fmla="*/ 3940083 h 4187188"/>
                <a:gd name="connsiteX259" fmla="*/ 2910948 w 4374744"/>
                <a:gd name="connsiteY259" fmla="*/ 3790507 h 4187188"/>
                <a:gd name="connsiteX260" fmla="*/ 3060992 w 4374744"/>
                <a:gd name="connsiteY260" fmla="*/ 3941021 h 4187188"/>
                <a:gd name="connsiteX261" fmla="*/ 2842021 w 4374744"/>
                <a:gd name="connsiteY261" fmla="*/ 1755056 h 4187188"/>
                <a:gd name="connsiteX262" fmla="*/ 2708856 w 4374744"/>
                <a:gd name="connsiteY262" fmla="*/ 2096407 h 4187188"/>
                <a:gd name="connsiteX263" fmla="*/ 2661967 w 4374744"/>
                <a:gd name="connsiteY263" fmla="*/ 2110943 h 4187188"/>
                <a:gd name="connsiteX264" fmla="*/ 2658216 w 4374744"/>
                <a:gd name="connsiteY264" fmla="*/ 2098752 h 4187188"/>
                <a:gd name="connsiteX265" fmla="*/ 2658685 w 4374744"/>
                <a:gd name="connsiteY265" fmla="*/ 1727860 h 4187188"/>
                <a:gd name="connsiteX266" fmla="*/ 2669469 w 4374744"/>
                <a:gd name="connsiteY266" fmla="*/ 1715200 h 4187188"/>
                <a:gd name="connsiteX267" fmla="*/ 2849054 w 4374744"/>
                <a:gd name="connsiteY267" fmla="*/ 1715200 h 4187188"/>
                <a:gd name="connsiteX268" fmla="*/ 2856557 w 4374744"/>
                <a:gd name="connsiteY268" fmla="*/ 1718013 h 4187188"/>
                <a:gd name="connsiteX269" fmla="*/ 2842021 w 4374744"/>
                <a:gd name="connsiteY269" fmla="*/ 1755056 h 4187188"/>
                <a:gd name="connsiteX270" fmla="*/ 3046457 w 4374744"/>
                <a:gd name="connsiteY270" fmla="*/ 1231774 h 4187188"/>
                <a:gd name="connsiteX271" fmla="*/ 2898757 w 4374744"/>
                <a:gd name="connsiteY271" fmla="*/ 1612044 h 4187188"/>
                <a:gd name="connsiteX272" fmla="*/ 2866872 w 4374744"/>
                <a:gd name="connsiteY272" fmla="*/ 1634551 h 4187188"/>
                <a:gd name="connsiteX273" fmla="*/ 2678847 w 4374744"/>
                <a:gd name="connsiteY273" fmla="*/ 1634551 h 4187188"/>
                <a:gd name="connsiteX274" fmla="*/ 2658216 w 4374744"/>
                <a:gd name="connsiteY274" fmla="*/ 1614389 h 4187188"/>
                <a:gd name="connsiteX275" fmla="*/ 2658216 w 4374744"/>
                <a:gd name="connsiteY275" fmla="*/ 1210674 h 4187188"/>
                <a:gd name="connsiteX276" fmla="*/ 2678378 w 4374744"/>
                <a:gd name="connsiteY276" fmla="*/ 1190043 h 4187188"/>
                <a:gd name="connsiteX277" fmla="*/ 3009884 w 4374744"/>
                <a:gd name="connsiteY277" fmla="*/ 1183010 h 4187188"/>
                <a:gd name="connsiteX278" fmla="*/ 3066619 w 4374744"/>
                <a:gd name="connsiteY278" fmla="*/ 1179727 h 4187188"/>
                <a:gd name="connsiteX279" fmla="*/ 3046457 w 4374744"/>
                <a:gd name="connsiteY279" fmla="*/ 1231774 h 418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</a:cxnLst>
              <a:rect l="l" t="t" r="r" b="b"/>
              <a:pathLst>
                <a:path w="4374744" h="4187188">
                  <a:moveTo>
                    <a:pt x="4372947" y="105969"/>
                  </a:moveTo>
                  <a:cubicBezTo>
                    <a:pt x="4360756" y="49233"/>
                    <a:pt x="4326996" y="15004"/>
                    <a:pt x="4269791" y="4220"/>
                  </a:cubicBezTo>
                  <a:cubicBezTo>
                    <a:pt x="4266509" y="3751"/>
                    <a:pt x="4263696" y="1407"/>
                    <a:pt x="4260413" y="0"/>
                  </a:cubicBezTo>
                  <a:cubicBezTo>
                    <a:pt x="4255724" y="0"/>
                    <a:pt x="4251505" y="0"/>
                    <a:pt x="4246816" y="0"/>
                  </a:cubicBezTo>
                  <a:cubicBezTo>
                    <a:pt x="4243533" y="1407"/>
                    <a:pt x="4240720" y="3282"/>
                    <a:pt x="4237438" y="3751"/>
                  </a:cubicBezTo>
                  <a:cubicBezTo>
                    <a:pt x="4159133" y="16880"/>
                    <a:pt x="4080360" y="29071"/>
                    <a:pt x="4002055" y="42669"/>
                  </a:cubicBezTo>
                  <a:cubicBezTo>
                    <a:pt x="3861388" y="66582"/>
                    <a:pt x="3721190" y="91902"/>
                    <a:pt x="3580523" y="114409"/>
                  </a:cubicBezTo>
                  <a:cubicBezTo>
                    <a:pt x="3519098" y="124256"/>
                    <a:pt x="3480649" y="155671"/>
                    <a:pt x="3459080" y="214283"/>
                  </a:cubicBezTo>
                  <a:cubicBezTo>
                    <a:pt x="3415474" y="331505"/>
                    <a:pt x="3368585" y="447790"/>
                    <a:pt x="3323102" y="564075"/>
                  </a:cubicBezTo>
                  <a:cubicBezTo>
                    <a:pt x="3269649" y="700991"/>
                    <a:pt x="3216195" y="837438"/>
                    <a:pt x="3163210" y="974354"/>
                  </a:cubicBezTo>
                  <a:cubicBezTo>
                    <a:pt x="3157584" y="988889"/>
                    <a:pt x="3150551" y="993578"/>
                    <a:pt x="3134608" y="994047"/>
                  </a:cubicBezTo>
                  <a:cubicBezTo>
                    <a:pt x="3064744" y="994985"/>
                    <a:pt x="2994410" y="997798"/>
                    <a:pt x="2924546" y="999674"/>
                  </a:cubicBezTo>
                  <a:cubicBezTo>
                    <a:pt x="2828892" y="1002018"/>
                    <a:pt x="2733239" y="1004363"/>
                    <a:pt x="2637585" y="1006707"/>
                  </a:cubicBezTo>
                  <a:cubicBezTo>
                    <a:pt x="2550840" y="1009051"/>
                    <a:pt x="2464564" y="1010927"/>
                    <a:pt x="2377820" y="1013271"/>
                  </a:cubicBezTo>
                  <a:cubicBezTo>
                    <a:pt x="2280759" y="1015616"/>
                    <a:pt x="2184168" y="1017960"/>
                    <a:pt x="2087108" y="1020305"/>
                  </a:cubicBezTo>
                  <a:cubicBezTo>
                    <a:pt x="2000363" y="1022649"/>
                    <a:pt x="1914087" y="1024525"/>
                    <a:pt x="1827343" y="1026869"/>
                  </a:cubicBezTo>
                  <a:cubicBezTo>
                    <a:pt x="1731220" y="1029214"/>
                    <a:pt x="1634629" y="1031558"/>
                    <a:pt x="1538507" y="1033903"/>
                  </a:cubicBezTo>
                  <a:cubicBezTo>
                    <a:pt x="1451762" y="1036247"/>
                    <a:pt x="1365486" y="1038123"/>
                    <a:pt x="1278741" y="1040467"/>
                  </a:cubicBezTo>
                  <a:cubicBezTo>
                    <a:pt x="1182619" y="1042811"/>
                    <a:pt x="1086028" y="1045156"/>
                    <a:pt x="989905" y="1047500"/>
                  </a:cubicBezTo>
                  <a:cubicBezTo>
                    <a:pt x="902692" y="1049845"/>
                    <a:pt x="815478" y="1051720"/>
                    <a:pt x="728264" y="1054065"/>
                  </a:cubicBezTo>
                  <a:cubicBezTo>
                    <a:pt x="632142" y="1056409"/>
                    <a:pt x="535551" y="1058754"/>
                    <a:pt x="439428" y="1061098"/>
                  </a:cubicBezTo>
                  <a:cubicBezTo>
                    <a:pt x="331115" y="1063443"/>
                    <a:pt x="222801" y="1064849"/>
                    <a:pt x="114487" y="1069069"/>
                  </a:cubicBezTo>
                  <a:cubicBezTo>
                    <a:pt x="48374" y="1072352"/>
                    <a:pt x="-2266" y="1125336"/>
                    <a:pt x="78" y="1193794"/>
                  </a:cubicBezTo>
                  <a:cubicBezTo>
                    <a:pt x="1954" y="1253343"/>
                    <a:pt x="12738" y="1312423"/>
                    <a:pt x="20240" y="1371503"/>
                  </a:cubicBezTo>
                  <a:cubicBezTo>
                    <a:pt x="27743" y="1433866"/>
                    <a:pt x="35714" y="1496697"/>
                    <a:pt x="43216" y="1559059"/>
                  </a:cubicBezTo>
                  <a:cubicBezTo>
                    <a:pt x="49312" y="1609700"/>
                    <a:pt x="55407" y="1660809"/>
                    <a:pt x="61503" y="1711449"/>
                  </a:cubicBezTo>
                  <a:cubicBezTo>
                    <a:pt x="69005" y="1773342"/>
                    <a:pt x="76976" y="1835236"/>
                    <a:pt x="84478" y="1897598"/>
                  </a:cubicBezTo>
                  <a:cubicBezTo>
                    <a:pt x="90574" y="1948238"/>
                    <a:pt x="96201" y="1999347"/>
                    <a:pt x="102296" y="2049987"/>
                  </a:cubicBezTo>
                  <a:cubicBezTo>
                    <a:pt x="109798" y="2111881"/>
                    <a:pt x="117770" y="2173774"/>
                    <a:pt x="125272" y="2236137"/>
                  </a:cubicBezTo>
                  <a:cubicBezTo>
                    <a:pt x="131367" y="2287246"/>
                    <a:pt x="136994" y="2338824"/>
                    <a:pt x="143090" y="2390402"/>
                  </a:cubicBezTo>
                  <a:cubicBezTo>
                    <a:pt x="150592" y="2453702"/>
                    <a:pt x="159970" y="2516533"/>
                    <a:pt x="166065" y="2579833"/>
                  </a:cubicBezTo>
                  <a:cubicBezTo>
                    <a:pt x="172161" y="2640789"/>
                    <a:pt x="208734" y="2685802"/>
                    <a:pt x="269221" y="2696587"/>
                  </a:cubicBezTo>
                  <a:cubicBezTo>
                    <a:pt x="301106" y="2702213"/>
                    <a:pt x="333459" y="2703151"/>
                    <a:pt x="365812" y="2705965"/>
                  </a:cubicBezTo>
                  <a:cubicBezTo>
                    <a:pt x="415515" y="2710185"/>
                    <a:pt x="465686" y="2713467"/>
                    <a:pt x="515388" y="2717218"/>
                  </a:cubicBezTo>
                  <a:cubicBezTo>
                    <a:pt x="581033" y="2722376"/>
                    <a:pt x="646678" y="2728002"/>
                    <a:pt x="712791" y="2733160"/>
                  </a:cubicBezTo>
                  <a:cubicBezTo>
                    <a:pt x="761556" y="2736911"/>
                    <a:pt x="810320" y="2740662"/>
                    <a:pt x="859085" y="2744414"/>
                  </a:cubicBezTo>
                  <a:cubicBezTo>
                    <a:pt x="925198" y="2749571"/>
                    <a:pt x="991781" y="2755198"/>
                    <a:pt x="1057894" y="2760825"/>
                  </a:cubicBezTo>
                  <a:cubicBezTo>
                    <a:pt x="1106190" y="2764576"/>
                    <a:pt x="1154486" y="2767858"/>
                    <a:pt x="1202312" y="2772078"/>
                  </a:cubicBezTo>
                  <a:cubicBezTo>
                    <a:pt x="1269364" y="2777236"/>
                    <a:pt x="1335946" y="2782863"/>
                    <a:pt x="1402997" y="2788489"/>
                  </a:cubicBezTo>
                  <a:cubicBezTo>
                    <a:pt x="1451293" y="2792240"/>
                    <a:pt x="1499589" y="2795991"/>
                    <a:pt x="1547415" y="2799743"/>
                  </a:cubicBezTo>
                  <a:cubicBezTo>
                    <a:pt x="1598993" y="2803963"/>
                    <a:pt x="1650571" y="2808182"/>
                    <a:pt x="1702149" y="2812403"/>
                  </a:cubicBezTo>
                  <a:cubicBezTo>
                    <a:pt x="1751383" y="2816154"/>
                    <a:pt x="1800616" y="2819905"/>
                    <a:pt x="1850318" y="2824125"/>
                  </a:cubicBezTo>
                  <a:cubicBezTo>
                    <a:pt x="1913619" y="2829283"/>
                    <a:pt x="1977388" y="2834909"/>
                    <a:pt x="2040688" y="2840067"/>
                  </a:cubicBezTo>
                  <a:cubicBezTo>
                    <a:pt x="2091328" y="2844287"/>
                    <a:pt x="2141499" y="2847569"/>
                    <a:pt x="2192139" y="2851320"/>
                  </a:cubicBezTo>
                  <a:cubicBezTo>
                    <a:pt x="2260597" y="2856478"/>
                    <a:pt x="2329524" y="2861167"/>
                    <a:pt x="2397982" y="2868200"/>
                  </a:cubicBezTo>
                  <a:cubicBezTo>
                    <a:pt x="2418613" y="2870076"/>
                    <a:pt x="2439713" y="2867263"/>
                    <a:pt x="2459407" y="2882736"/>
                  </a:cubicBezTo>
                  <a:cubicBezTo>
                    <a:pt x="2599605" y="2993863"/>
                    <a:pt x="2740741" y="3104052"/>
                    <a:pt x="2881408" y="3214241"/>
                  </a:cubicBezTo>
                  <a:cubicBezTo>
                    <a:pt x="2925014" y="3248470"/>
                    <a:pt x="2955492" y="3290670"/>
                    <a:pt x="2966746" y="3345999"/>
                  </a:cubicBezTo>
                  <a:cubicBezTo>
                    <a:pt x="2979406" y="3407893"/>
                    <a:pt x="2948459" y="3459471"/>
                    <a:pt x="2887034" y="3471193"/>
                  </a:cubicBezTo>
                  <a:cubicBezTo>
                    <a:pt x="2853274" y="3477757"/>
                    <a:pt x="2818107" y="3477757"/>
                    <a:pt x="2783410" y="3477757"/>
                  </a:cubicBezTo>
                  <a:cubicBezTo>
                    <a:pt x="2399858" y="3479164"/>
                    <a:pt x="2015837" y="3480571"/>
                    <a:pt x="1632285" y="3481509"/>
                  </a:cubicBezTo>
                  <a:cubicBezTo>
                    <a:pt x="1277804" y="3482446"/>
                    <a:pt x="922854" y="3483384"/>
                    <a:pt x="568373" y="3484322"/>
                  </a:cubicBezTo>
                  <a:cubicBezTo>
                    <a:pt x="449744" y="3484791"/>
                    <a:pt x="331115" y="3485260"/>
                    <a:pt x="212485" y="3485729"/>
                  </a:cubicBezTo>
                  <a:cubicBezTo>
                    <a:pt x="198888" y="3485729"/>
                    <a:pt x="184821" y="3486198"/>
                    <a:pt x="172161" y="3489949"/>
                  </a:cubicBezTo>
                  <a:cubicBezTo>
                    <a:pt x="118239" y="3504015"/>
                    <a:pt x="77914" y="3560282"/>
                    <a:pt x="83541" y="3612798"/>
                  </a:cubicBezTo>
                  <a:cubicBezTo>
                    <a:pt x="90105" y="3676567"/>
                    <a:pt x="134650" y="3724394"/>
                    <a:pt x="194668" y="3726269"/>
                  </a:cubicBezTo>
                  <a:cubicBezTo>
                    <a:pt x="254686" y="3728614"/>
                    <a:pt x="314235" y="3726738"/>
                    <a:pt x="374252" y="3727207"/>
                  </a:cubicBezTo>
                  <a:cubicBezTo>
                    <a:pt x="380348" y="3727207"/>
                    <a:pt x="386913" y="3728145"/>
                    <a:pt x="393008" y="3728614"/>
                  </a:cubicBezTo>
                  <a:cubicBezTo>
                    <a:pt x="333459" y="3775034"/>
                    <a:pt x="294541" y="3831301"/>
                    <a:pt x="283288" y="3905385"/>
                  </a:cubicBezTo>
                  <a:cubicBezTo>
                    <a:pt x="272034" y="3980408"/>
                    <a:pt x="292197" y="4046990"/>
                    <a:pt x="340961" y="4103726"/>
                  </a:cubicBezTo>
                  <a:cubicBezTo>
                    <a:pt x="425361" y="4201255"/>
                    <a:pt x="568373" y="4218604"/>
                    <a:pt x="670122" y="4146395"/>
                  </a:cubicBezTo>
                  <a:cubicBezTo>
                    <a:pt x="722638" y="4108884"/>
                    <a:pt x="759211" y="4059181"/>
                    <a:pt x="771402" y="3995412"/>
                  </a:cubicBezTo>
                  <a:cubicBezTo>
                    <a:pt x="793440" y="3884285"/>
                    <a:pt x="752647" y="3796603"/>
                    <a:pt x="661682" y="3730020"/>
                  </a:cubicBezTo>
                  <a:cubicBezTo>
                    <a:pt x="662620" y="3729083"/>
                    <a:pt x="663558" y="3728145"/>
                    <a:pt x="664964" y="3727207"/>
                  </a:cubicBezTo>
                  <a:cubicBezTo>
                    <a:pt x="1371582" y="3725332"/>
                    <a:pt x="2078668" y="3722987"/>
                    <a:pt x="2785285" y="3721111"/>
                  </a:cubicBezTo>
                  <a:cubicBezTo>
                    <a:pt x="2786223" y="3722518"/>
                    <a:pt x="2786692" y="3724394"/>
                    <a:pt x="2787630" y="3725800"/>
                  </a:cubicBezTo>
                  <a:cubicBezTo>
                    <a:pt x="2713545" y="3772689"/>
                    <a:pt x="2668063" y="3838803"/>
                    <a:pt x="2662436" y="3926485"/>
                  </a:cubicBezTo>
                  <a:cubicBezTo>
                    <a:pt x="2656809" y="4014636"/>
                    <a:pt x="2691976" y="4087314"/>
                    <a:pt x="2762309" y="4141706"/>
                  </a:cubicBezTo>
                  <a:cubicBezTo>
                    <a:pt x="2873906" y="4227513"/>
                    <a:pt x="3037548" y="4198911"/>
                    <a:pt x="3117259" y="4080750"/>
                  </a:cubicBezTo>
                  <a:cubicBezTo>
                    <a:pt x="3157115" y="4021670"/>
                    <a:pt x="3169306" y="3956494"/>
                    <a:pt x="3153364" y="3888505"/>
                  </a:cubicBezTo>
                  <a:cubicBezTo>
                    <a:pt x="3129919" y="3788163"/>
                    <a:pt x="3063806" y="3726738"/>
                    <a:pt x="2962526" y="3697667"/>
                  </a:cubicBezTo>
                  <a:cubicBezTo>
                    <a:pt x="2969559" y="3693447"/>
                    <a:pt x="2972841" y="3691102"/>
                    <a:pt x="2976592" y="3689696"/>
                  </a:cubicBezTo>
                  <a:cubicBezTo>
                    <a:pt x="3049739" y="3661094"/>
                    <a:pt x="3109288" y="3614205"/>
                    <a:pt x="3152426" y="3549029"/>
                  </a:cubicBezTo>
                  <a:cubicBezTo>
                    <a:pt x="3173057" y="3518082"/>
                    <a:pt x="3194157" y="3484791"/>
                    <a:pt x="3204004" y="3449624"/>
                  </a:cubicBezTo>
                  <a:cubicBezTo>
                    <a:pt x="3222760" y="3379760"/>
                    <a:pt x="3215257" y="3308957"/>
                    <a:pt x="3190875" y="3240030"/>
                  </a:cubicBezTo>
                  <a:cubicBezTo>
                    <a:pt x="3156646" y="3142501"/>
                    <a:pt x="3090532" y="3069354"/>
                    <a:pt x="3010352" y="3006992"/>
                  </a:cubicBezTo>
                  <a:cubicBezTo>
                    <a:pt x="2918919" y="2935252"/>
                    <a:pt x="2827485" y="2863511"/>
                    <a:pt x="2735583" y="2792240"/>
                  </a:cubicBezTo>
                  <a:cubicBezTo>
                    <a:pt x="2722454" y="2782394"/>
                    <a:pt x="2721985" y="2773954"/>
                    <a:pt x="2727612" y="2759418"/>
                  </a:cubicBezTo>
                  <a:cubicBezTo>
                    <a:pt x="2789036" y="2603747"/>
                    <a:pt x="2849992" y="2448075"/>
                    <a:pt x="2910479" y="2292403"/>
                  </a:cubicBezTo>
                  <a:cubicBezTo>
                    <a:pt x="3099910" y="1807102"/>
                    <a:pt x="3289811" y="1321801"/>
                    <a:pt x="3479242" y="836500"/>
                  </a:cubicBezTo>
                  <a:cubicBezTo>
                    <a:pt x="3540198" y="677546"/>
                    <a:pt x="3601154" y="520937"/>
                    <a:pt x="3662110" y="363859"/>
                  </a:cubicBezTo>
                  <a:cubicBezTo>
                    <a:pt x="3666798" y="352136"/>
                    <a:pt x="3672425" y="346041"/>
                    <a:pt x="3686023" y="344165"/>
                  </a:cubicBezTo>
                  <a:cubicBezTo>
                    <a:pt x="3747916" y="334788"/>
                    <a:pt x="3809341" y="324003"/>
                    <a:pt x="3870766" y="313219"/>
                  </a:cubicBezTo>
                  <a:cubicBezTo>
                    <a:pt x="4002993" y="290712"/>
                    <a:pt x="4134751" y="267736"/>
                    <a:pt x="4266978" y="245698"/>
                  </a:cubicBezTo>
                  <a:cubicBezTo>
                    <a:pt x="4318556" y="237258"/>
                    <a:pt x="4360756" y="198809"/>
                    <a:pt x="4371540" y="148169"/>
                  </a:cubicBezTo>
                  <a:cubicBezTo>
                    <a:pt x="4372947" y="142074"/>
                    <a:pt x="4374823" y="136447"/>
                    <a:pt x="4376698" y="130351"/>
                  </a:cubicBezTo>
                  <a:cubicBezTo>
                    <a:pt x="4376698" y="124725"/>
                    <a:pt x="4376698" y="119098"/>
                    <a:pt x="4376698" y="113471"/>
                  </a:cubicBezTo>
                  <a:cubicBezTo>
                    <a:pt x="4375760" y="111127"/>
                    <a:pt x="4373416" y="108782"/>
                    <a:pt x="4372947" y="105969"/>
                  </a:cubicBezTo>
                  <a:close/>
                  <a:moveTo>
                    <a:pt x="626046" y="1260377"/>
                  </a:moveTo>
                  <a:cubicBezTo>
                    <a:pt x="626046" y="1245841"/>
                    <a:pt x="630266" y="1240683"/>
                    <a:pt x="645740" y="1240683"/>
                  </a:cubicBezTo>
                  <a:cubicBezTo>
                    <a:pt x="749833" y="1238808"/>
                    <a:pt x="853927" y="1236463"/>
                    <a:pt x="958489" y="1234119"/>
                  </a:cubicBezTo>
                  <a:cubicBezTo>
                    <a:pt x="985216" y="1233650"/>
                    <a:pt x="1011943" y="1232243"/>
                    <a:pt x="1038670" y="1230836"/>
                  </a:cubicBezTo>
                  <a:cubicBezTo>
                    <a:pt x="1048516" y="1230367"/>
                    <a:pt x="1052736" y="1234119"/>
                    <a:pt x="1052736" y="1244434"/>
                  </a:cubicBezTo>
                  <a:cubicBezTo>
                    <a:pt x="1052736" y="1369159"/>
                    <a:pt x="1052268" y="1493884"/>
                    <a:pt x="1052736" y="1618608"/>
                  </a:cubicBezTo>
                  <a:cubicBezTo>
                    <a:pt x="1052736" y="1633144"/>
                    <a:pt x="1044296" y="1633613"/>
                    <a:pt x="1033981" y="1633613"/>
                  </a:cubicBezTo>
                  <a:cubicBezTo>
                    <a:pt x="968805" y="1633613"/>
                    <a:pt x="904098" y="1633613"/>
                    <a:pt x="838923" y="1633613"/>
                  </a:cubicBezTo>
                  <a:cubicBezTo>
                    <a:pt x="774685" y="1633613"/>
                    <a:pt x="709978" y="1633144"/>
                    <a:pt x="645740" y="1634082"/>
                  </a:cubicBezTo>
                  <a:cubicBezTo>
                    <a:pt x="630735" y="1634082"/>
                    <a:pt x="626046" y="1629393"/>
                    <a:pt x="626046" y="1614389"/>
                  </a:cubicBezTo>
                  <a:cubicBezTo>
                    <a:pt x="626515" y="1496697"/>
                    <a:pt x="626515" y="1378537"/>
                    <a:pt x="626046" y="1260377"/>
                  </a:cubicBezTo>
                  <a:close/>
                  <a:moveTo>
                    <a:pt x="287039" y="2094532"/>
                  </a:moveTo>
                  <a:cubicBezTo>
                    <a:pt x="274848" y="1991845"/>
                    <a:pt x="262188" y="1889158"/>
                    <a:pt x="249997" y="1786940"/>
                  </a:cubicBezTo>
                  <a:cubicBezTo>
                    <a:pt x="247183" y="1763964"/>
                    <a:pt x="245308" y="1740989"/>
                    <a:pt x="242494" y="1716606"/>
                  </a:cubicBezTo>
                  <a:cubicBezTo>
                    <a:pt x="250934" y="1715669"/>
                    <a:pt x="257499" y="1714731"/>
                    <a:pt x="264532" y="1714731"/>
                  </a:cubicBezTo>
                  <a:cubicBezTo>
                    <a:pt x="350808" y="1714731"/>
                    <a:pt x="436615" y="1714731"/>
                    <a:pt x="522891" y="1714731"/>
                  </a:cubicBezTo>
                  <a:cubicBezTo>
                    <a:pt x="544928" y="1714731"/>
                    <a:pt x="545397" y="1715669"/>
                    <a:pt x="545397" y="1738175"/>
                  </a:cubicBezTo>
                  <a:cubicBezTo>
                    <a:pt x="545397" y="1855398"/>
                    <a:pt x="545397" y="1973089"/>
                    <a:pt x="545397" y="2090312"/>
                  </a:cubicBezTo>
                  <a:cubicBezTo>
                    <a:pt x="545397" y="2112819"/>
                    <a:pt x="545397" y="2112819"/>
                    <a:pt x="522422" y="2112819"/>
                  </a:cubicBezTo>
                  <a:cubicBezTo>
                    <a:pt x="450682" y="2112819"/>
                    <a:pt x="378941" y="2112350"/>
                    <a:pt x="307201" y="2113288"/>
                  </a:cubicBezTo>
                  <a:cubicBezTo>
                    <a:pt x="292666" y="2113288"/>
                    <a:pt x="288446" y="2107192"/>
                    <a:pt x="287039" y="2094532"/>
                  </a:cubicBezTo>
                  <a:close/>
                  <a:moveTo>
                    <a:pt x="545397" y="2465424"/>
                  </a:moveTo>
                  <a:cubicBezTo>
                    <a:pt x="545397" y="2479491"/>
                    <a:pt x="540240" y="2482773"/>
                    <a:pt x="526642" y="2481366"/>
                  </a:cubicBezTo>
                  <a:cubicBezTo>
                    <a:pt x="473657" y="2476677"/>
                    <a:pt x="420204" y="2472457"/>
                    <a:pt x="367219" y="2468237"/>
                  </a:cubicBezTo>
                  <a:cubicBezTo>
                    <a:pt x="366281" y="2468237"/>
                    <a:pt x="364875" y="2468237"/>
                    <a:pt x="363937" y="2468237"/>
                  </a:cubicBezTo>
                  <a:cubicBezTo>
                    <a:pt x="333459" y="2466831"/>
                    <a:pt x="332052" y="2464955"/>
                    <a:pt x="328301" y="2434477"/>
                  </a:cubicBezTo>
                  <a:cubicBezTo>
                    <a:pt x="319392" y="2359455"/>
                    <a:pt x="310483" y="2284432"/>
                    <a:pt x="301575" y="2209879"/>
                  </a:cubicBezTo>
                  <a:cubicBezTo>
                    <a:pt x="301106" y="2206128"/>
                    <a:pt x="301575" y="2201908"/>
                    <a:pt x="301575" y="2195812"/>
                  </a:cubicBezTo>
                  <a:cubicBezTo>
                    <a:pt x="330646" y="2195812"/>
                    <a:pt x="357372" y="2195812"/>
                    <a:pt x="384099" y="2195812"/>
                  </a:cubicBezTo>
                  <a:cubicBezTo>
                    <a:pt x="431926" y="2195812"/>
                    <a:pt x="479753" y="2196281"/>
                    <a:pt x="527580" y="2195343"/>
                  </a:cubicBezTo>
                  <a:cubicBezTo>
                    <a:pt x="540708" y="2195343"/>
                    <a:pt x="545866" y="2199094"/>
                    <a:pt x="545866" y="2212692"/>
                  </a:cubicBezTo>
                  <a:cubicBezTo>
                    <a:pt x="545397" y="2297092"/>
                    <a:pt x="545397" y="2381024"/>
                    <a:pt x="545397" y="2465424"/>
                  </a:cubicBezTo>
                  <a:close/>
                  <a:moveTo>
                    <a:pt x="545397" y="1439961"/>
                  </a:moveTo>
                  <a:cubicBezTo>
                    <a:pt x="545397" y="1497635"/>
                    <a:pt x="544928" y="1555308"/>
                    <a:pt x="545866" y="1612513"/>
                  </a:cubicBezTo>
                  <a:cubicBezTo>
                    <a:pt x="545866" y="1628455"/>
                    <a:pt x="541177" y="1634082"/>
                    <a:pt x="524297" y="1634082"/>
                  </a:cubicBezTo>
                  <a:cubicBezTo>
                    <a:pt x="433802" y="1633144"/>
                    <a:pt x="342837" y="1633144"/>
                    <a:pt x="252341" y="1634082"/>
                  </a:cubicBezTo>
                  <a:cubicBezTo>
                    <a:pt x="234523" y="1634082"/>
                    <a:pt x="230303" y="1627048"/>
                    <a:pt x="228428" y="1611575"/>
                  </a:cubicBezTo>
                  <a:cubicBezTo>
                    <a:pt x="221394" y="1547806"/>
                    <a:pt x="212954" y="1484037"/>
                    <a:pt x="205452" y="1420737"/>
                  </a:cubicBezTo>
                  <a:cubicBezTo>
                    <a:pt x="199356" y="1371503"/>
                    <a:pt x="193261" y="1322739"/>
                    <a:pt x="188103" y="1273505"/>
                  </a:cubicBezTo>
                  <a:cubicBezTo>
                    <a:pt x="185759" y="1251936"/>
                    <a:pt x="186228" y="1251936"/>
                    <a:pt x="208265" y="1251468"/>
                  </a:cubicBezTo>
                  <a:cubicBezTo>
                    <a:pt x="313766" y="1249123"/>
                    <a:pt x="418797" y="1247248"/>
                    <a:pt x="524297" y="1243965"/>
                  </a:cubicBezTo>
                  <a:cubicBezTo>
                    <a:pt x="541177" y="1243496"/>
                    <a:pt x="545866" y="1249123"/>
                    <a:pt x="545397" y="1265065"/>
                  </a:cubicBezTo>
                  <a:cubicBezTo>
                    <a:pt x="544928" y="1323677"/>
                    <a:pt x="545397" y="1381819"/>
                    <a:pt x="545397" y="1439961"/>
                  </a:cubicBezTo>
                  <a:close/>
                  <a:moveTo>
                    <a:pt x="1052736" y="2504811"/>
                  </a:moveTo>
                  <a:cubicBezTo>
                    <a:pt x="1052736" y="2519815"/>
                    <a:pt x="1048047" y="2522160"/>
                    <a:pt x="1033512" y="2520753"/>
                  </a:cubicBezTo>
                  <a:cubicBezTo>
                    <a:pt x="983341" y="2516064"/>
                    <a:pt x="932701" y="2513251"/>
                    <a:pt x="882060" y="2509499"/>
                  </a:cubicBezTo>
                  <a:cubicBezTo>
                    <a:pt x="817822" y="2504342"/>
                    <a:pt x="754053" y="2498715"/>
                    <a:pt x="690284" y="2493088"/>
                  </a:cubicBezTo>
                  <a:cubicBezTo>
                    <a:pt x="675749" y="2491682"/>
                    <a:pt x="660744" y="2488868"/>
                    <a:pt x="646209" y="2489806"/>
                  </a:cubicBezTo>
                  <a:cubicBezTo>
                    <a:pt x="627922" y="2490744"/>
                    <a:pt x="626046" y="2481835"/>
                    <a:pt x="626046" y="2466831"/>
                  </a:cubicBezTo>
                  <a:cubicBezTo>
                    <a:pt x="626515" y="2390870"/>
                    <a:pt x="626046" y="2315379"/>
                    <a:pt x="626046" y="2239419"/>
                  </a:cubicBezTo>
                  <a:cubicBezTo>
                    <a:pt x="626046" y="2230510"/>
                    <a:pt x="626515" y="2221132"/>
                    <a:pt x="626046" y="2212223"/>
                  </a:cubicBezTo>
                  <a:cubicBezTo>
                    <a:pt x="625578" y="2200032"/>
                    <a:pt x="630266" y="2195343"/>
                    <a:pt x="642927" y="2195343"/>
                  </a:cubicBezTo>
                  <a:cubicBezTo>
                    <a:pt x="708571" y="2195812"/>
                    <a:pt x="774216" y="2195812"/>
                    <a:pt x="839391" y="2195812"/>
                  </a:cubicBezTo>
                  <a:cubicBezTo>
                    <a:pt x="904567" y="2195812"/>
                    <a:pt x="969274" y="2196281"/>
                    <a:pt x="1034450" y="2195343"/>
                  </a:cubicBezTo>
                  <a:cubicBezTo>
                    <a:pt x="1047579" y="2195343"/>
                    <a:pt x="1052268" y="2198625"/>
                    <a:pt x="1052268" y="2212223"/>
                  </a:cubicBezTo>
                  <a:cubicBezTo>
                    <a:pt x="1052268" y="2309752"/>
                    <a:pt x="1052268" y="2407282"/>
                    <a:pt x="1052736" y="2504811"/>
                  </a:cubicBezTo>
                  <a:close/>
                  <a:moveTo>
                    <a:pt x="1052736" y="2095470"/>
                  </a:moveTo>
                  <a:cubicBezTo>
                    <a:pt x="1052736" y="2109068"/>
                    <a:pt x="1048516" y="2113288"/>
                    <a:pt x="1035387" y="2112819"/>
                  </a:cubicBezTo>
                  <a:cubicBezTo>
                    <a:pt x="970212" y="2112350"/>
                    <a:pt x="905505" y="2112350"/>
                    <a:pt x="840329" y="2112350"/>
                  </a:cubicBezTo>
                  <a:cubicBezTo>
                    <a:pt x="776091" y="2112350"/>
                    <a:pt x="711384" y="2111881"/>
                    <a:pt x="647147" y="2112819"/>
                  </a:cubicBezTo>
                  <a:cubicBezTo>
                    <a:pt x="632142" y="2112819"/>
                    <a:pt x="626046" y="2109068"/>
                    <a:pt x="626046" y="2093125"/>
                  </a:cubicBezTo>
                  <a:cubicBezTo>
                    <a:pt x="626515" y="1973558"/>
                    <a:pt x="626515" y="1853522"/>
                    <a:pt x="626046" y="1733955"/>
                  </a:cubicBezTo>
                  <a:cubicBezTo>
                    <a:pt x="626046" y="1718951"/>
                    <a:pt x="631204" y="1714262"/>
                    <a:pt x="645740" y="1714262"/>
                  </a:cubicBezTo>
                  <a:cubicBezTo>
                    <a:pt x="775153" y="1714731"/>
                    <a:pt x="904567" y="1714731"/>
                    <a:pt x="1033981" y="1714262"/>
                  </a:cubicBezTo>
                  <a:cubicBezTo>
                    <a:pt x="1047579" y="1714262"/>
                    <a:pt x="1052736" y="1718013"/>
                    <a:pt x="1052736" y="1733018"/>
                  </a:cubicBezTo>
                  <a:cubicBezTo>
                    <a:pt x="1052268" y="1853991"/>
                    <a:pt x="1052268" y="1974965"/>
                    <a:pt x="1052736" y="2095470"/>
                  </a:cubicBezTo>
                  <a:close/>
                  <a:moveTo>
                    <a:pt x="1135261" y="1246779"/>
                  </a:moveTo>
                  <a:cubicBezTo>
                    <a:pt x="1135261" y="1231305"/>
                    <a:pt x="1140419" y="1227554"/>
                    <a:pt x="1154954" y="1227554"/>
                  </a:cubicBezTo>
                  <a:cubicBezTo>
                    <a:pt x="1224350" y="1227085"/>
                    <a:pt x="1294215" y="1225679"/>
                    <a:pt x="1363610" y="1223803"/>
                  </a:cubicBezTo>
                  <a:cubicBezTo>
                    <a:pt x="1419877" y="1222396"/>
                    <a:pt x="1476144" y="1220052"/>
                    <a:pt x="1532880" y="1217708"/>
                  </a:cubicBezTo>
                  <a:cubicBezTo>
                    <a:pt x="1559607" y="1216770"/>
                    <a:pt x="1559607" y="1216770"/>
                    <a:pt x="1559607" y="1242559"/>
                  </a:cubicBezTo>
                  <a:cubicBezTo>
                    <a:pt x="1559607" y="1366346"/>
                    <a:pt x="1559138" y="1490133"/>
                    <a:pt x="1560076" y="1613920"/>
                  </a:cubicBezTo>
                  <a:cubicBezTo>
                    <a:pt x="1560076" y="1629862"/>
                    <a:pt x="1555387" y="1634551"/>
                    <a:pt x="1539913" y="1634082"/>
                  </a:cubicBezTo>
                  <a:cubicBezTo>
                    <a:pt x="1476144" y="1633144"/>
                    <a:pt x="1412375" y="1633613"/>
                    <a:pt x="1348137" y="1633613"/>
                  </a:cubicBezTo>
                  <a:cubicBezTo>
                    <a:pt x="1283899" y="1633613"/>
                    <a:pt x="1219192" y="1633144"/>
                    <a:pt x="1154954" y="1634082"/>
                  </a:cubicBezTo>
                  <a:cubicBezTo>
                    <a:pt x="1139950" y="1634082"/>
                    <a:pt x="1135730" y="1629393"/>
                    <a:pt x="1135730" y="1614389"/>
                  </a:cubicBezTo>
                  <a:cubicBezTo>
                    <a:pt x="1135730" y="1492008"/>
                    <a:pt x="1135730" y="1369159"/>
                    <a:pt x="1135261" y="1246779"/>
                  </a:cubicBezTo>
                  <a:close/>
                  <a:moveTo>
                    <a:pt x="1558200" y="2562015"/>
                  </a:moveTo>
                  <a:cubicBezTo>
                    <a:pt x="1529598" y="2560140"/>
                    <a:pt x="1501933" y="2558733"/>
                    <a:pt x="1474269" y="2556858"/>
                  </a:cubicBezTo>
                  <a:cubicBezTo>
                    <a:pt x="1438633" y="2554044"/>
                    <a:pt x="1402997" y="2550762"/>
                    <a:pt x="1367362" y="2547949"/>
                  </a:cubicBezTo>
                  <a:cubicBezTo>
                    <a:pt x="1293746" y="2541853"/>
                    <a:pt x="1220130" y="2536226"/>
                    <a:pt x="1146514" y="2530600"/>
                  </a:cubicBezTo>
                  <a:cubicBezTo>
                    <a:pt x="1135730" y="2529662"/>
                    <a:pt x="1135261" y="2523566"/>
                    <a:pt x="1135261" y="2515595"/>
                  </a:cubicBezTo>
                  <a:cubicBezTo>
                    <a:pt x="1135261" y="2479022"/>
                    <a:pt x="1135261" y="2442448"/>
                    <a:pt x="1135261" y="2406344"/>
                  </a:cubicBezTo>
                  <a:cubicBezTo>
                    <a:pt x="1135261" y="2342106"/>
                    <a:pt x="1135261" y="2277399"/>
                    <a:pt x="1135261" y="2213161"/>
                  </a:cubicBezTo>
                  <a:cubicBezTo>
                    <a:pt x="1135261" y="2203314"/>
                    <a:pt x="1135261" y="2195812"/>
                    <a:pt x="1149328" y="2195812"/>
                  </a:cubicBezTo>
                  <a:cubicBezTo>
                    <a:pt x="1282493" y="2196281"/>
                    <a:pt x="1416126" y="2196281"/>
                    <a:pt x="1549291" y="2196281"/>
                  </a:cubicBezTo>
                  <a:cubicBezTo>
                    <a:pt x="1551635" y="2196281"/>
                    <a:pt x="1553980" y="2196750"/>
                    <a:pt x="1558200" y="2197219"/>
                  </a:cubicBezTo>
                  <a:cubicBezTo>
                    <a:pt x="1558200" y="2318661"/>
                    <a:pt x="1558200" y="2439166"/>
                    <a:pt x="1558200" y="2562015"/>
                  </a:cubicBezTo>
                  <a:close/>
                  <a:moveTo>
                    <a:pt x="1540382" y="2113288"/>
                  </a:moveTo>
                  <a:cubicBezTo>
                    <a:pt x="1411437" y="2112819"/>
                    <a:pt x="1282493" y="2112819"/>
                    <a:pt x="1154017" y="2113288"/>
                  </a:cubicBezTo>
                  <a:cubicBezTo>
                    <a:pt x="1139950" y="2113288"/>
                    <a:pt x="1135261" y="2110005"/>
                    <a:pt x="1135261" y="2095470"/>
                  </a:cubicBezTo>
                  <a:cubicBezTo>
                    <a:pt x="1135730" y="1974496"/>
                    <a:pt x="1135730" y="1853522"/>
                    <a:pt x="1135261" y="1733018"/>
                  </a:cubicBezTo>
                  <a:cubicBezTo>
                    <a:pt x="1135261" y="1719420"/>
                    <a:pt x="1139950" y="1715200"/>
                    <a:pt x="1152610" y="1715200"/>
                  </a:cubicBezTo>
                  <a:cubicBezTo>
                    <a:pt x="1282493" y="1715200"/>
                    <a:pt x="1412844" y="1715200"/>
                    <a:pt x="1542727" y="1715200"/>
                  </a:cubicBezTo>
                  <a:cubicBezTo>
                    <a:pt x="1547884" y="1715200"/>
                    <a:pt x="1552573" y="1716606"/>
                    <a:pt x="1559138" y="1717544"/>
                  </a:cubicBezTo>
                  <a:cubicBezTo>
                    <a:pt x="1559138" y="1724109"/>
                    <a:pt x="1559138" y="1729735"/>
                    <a:pt x="1559138" y="1735362"/>
                  </a:cubicBezTo>
                  <a:cubicBezTo>
                    <a:pt x="1559138" y="1854929"/>
                    <a:pt x="1558669" y="1974965"/>
                    <a:pt x="1559607" y="2094532"/>
                  </a:cubicBezTo>
                  <a:cubicBezTo>
                    <a:pt x="1559607" y="2109068"/>
                    <a:pt x="1555387" y="2113288"/>
                    <a:pt x="1540382" y="2113288"/>
                  </a:cubicBezTo>
                  <a:close/>
                  <a:moveTo>
                    <a:pt x="1641662" y="1733487"/>
                  </a:moveTo>
                  <a:cubicBezTo>
                    <a:pt x="1641662" y="1718951"/>
                    <a:pt x="1646820" y="1714731"/>
                    <a:pt x="1660418" y="1714731"/>
                  </a:cubicBezTo>
                  <a:cubicBezTo>
                    <a:pt x="1790300" y="1715200"/>
                    <a:pt x="1920652" y="1715200"/>
                    <a:pt x="2050534" y="1714731"/>
                  </a:cubicBezTo>
                  <a:cubicBezTo>
                    <a:pt x="2064601" y="1714731"/>
                    <a:pt x="2068821" y="1720358"/>
                    <a:pt x="2068821" y="1733955"/>
                  </a:cubicBezTo>
                  <a:cubicBezTo>
                    <a:pt x="2068352" y="1854460"/>
                    <a:pt x="2068352" y="1974496"/>
                    <a:pt x="2068821" y="2095001"/>
                  </a:cubicBezTo>
                  <a:cubicBezTo>
                    <a:pt x="2068821" y="2109536"/>
                    <a:pt x="2064132" y="2113288"/>
                    <a:pt x="2050066" y="2113288"/>
                  </a:cubicBezTo>
                  <a:cubicBezTo>
                    <a:pt x="1984890" y="2112819"/>
                    <a:pt x="1920183" y="2112819"/>
                    <a:pt x="1855007" y="2112819"/>
                  </a:cubicBezTo>
                  <a:cubicBezTo>
                    <a:pt x="1790769" y="2112819"/>
                    <a:pt x="1726063" y="2112350"/>
                    <a:pt x="1661825" y="2113288"/>
                  </a:cubicBezTo>
                  <a:cubicBezTo>
                    <a:pt x="1647758" y="2113288"/>
                    <a:pt x="1641662" y="2110474"/>
                    <a:pt x="1641662" y="2094532"/>
                  </a:cubicBezTo>
                  <a:cubicBezTo>
                    <a:pt x="1642131" y="1974027"/>
                    <a:pt x="1642131" y="1853522"/>
                    <a:pt x="1641662" y="1733487"/>
                  </a:cubicBezTo>
                  <a:close/>
                  <a:moveTo>
                    <a:pt x="2049128" y="2602340"/>
                  </a:moveTo>
                  <a:cubicBezTo>
                    <a:pt x="1997550" y="2597651"/>
                    <a:pt x="1945972" y="2593431"/>
                    <a:pt x="1894394" y="2589211"/>
                  </a:cubicBezTo>
                  <a:cubicBezTo>
                    <a:pt x="1847505" y="2585460"/>
                    <a:pt x="1800147" y="2581709"/>
                    <a:pt x="1753258" y="2577958"/>
                  </a:cubicBezTo>
                  <a:cubicBezTo>
                    <a:pt x="1720436" y="2575613"/>
                    <a:pt x="1687614" y="2572800"/>
                    <a:pt x="1654791" y="2570924"/>
                  </a:cubicBezTo>
                  <a:cubicBezTo>
                    <a:pt x="1641193" y="2569986"/>
                    <a:pt x="1642131" y="2561077"/>
                    <a:pt x="1642131" y="2551700"/>
                  </a:cubicBezTo>
                  <a:cubicBezTo>
                    <a:pt x="1642131" y="2484648"/>
                    <a:pt x="1642131" y="2417128"/>
                    <a:pt x="1642131" y="2350077"/>
                  </a:cubicBezTo>
                  <a:cubicBezTo>
                    <a:pt x="1642131" y="2305064"/>
                    <a:pt x="1642600" y="2260050"/>
                    <a:pt x="1641662" y="2215037"/>
                  </a:cubicBezTo>
                  <a:cubicBezTo>
                    <a:pt x="1641193" y="2200501"/>
                    <a:pt x="1645413" y="2195343"/>
                    <a:pt x="1660887" y="2195343"/>
                  </a:cubicBezTo>
                  <a:cubicBezTo>
                    <a:pt x="1726063" y="2196281"/>
                    <a:pt x="1790769" y="2195812"/>
                    <a:pt x="1855945" y="2195812"/>
                  </a:cubicBezTo>
                  <a:cubicBezTo>
                    <a:pt x="1920183" y="2195812"/>
                    <a:pt x="1984890" y="2196281"/>
                    <a:pt x="2049128" y="2195343"/>
                  </a:cubicBezTo>
                  <a:cubicBezTo>
                    <a:pt x="2063663" y="2195343"/>
                    <a:pt x="2068821" y="2198625"/>
                    <a:pt x="2068821" y="2214099"/>
                  </a:cubicBezTo>
                  <a:cubicBezTo>
                    <a:pt x="2068352" y="2337417"/>
                    <a:pt x="2068352" y="2460266"/>
                    <a:pt x="2068821" y="2583584"/>
                  </a:cubicBezTo>
                  <a:cubicBezTo>
                    <a:pt x="2068821" y="2599058"/>
                    <a:pt x="2064132" y="2603747"/>
                    <a:pt x="2049128" y="2602340"/>
                  </a:cubicBezTo>
                  <a:close/>
                  <a:moveTo>
                    <a:pt x="2048659" y="1634082"/>
                  </a:moveTo>
                  <a:cubicBezTo>
                    <a:pt x="1919714" y="1633613"/>
                    <a:pt x="1791238" y="1633613"/>
                    <a:pt x="1662293" y="1634082"/>
                  </a:cubicBezTo>
                  <a:cubicBezTo>
                    <a:pt x="1646351" y="1634082"/>
                    <a:pt x="1642131" y="1628924"/>
                    <a:pt x="1642131" y="1613451"/>
                  </a:cubicBezTo>
                  <a:cubicBezTo>
                    <a:pt x="1642600" y="1487319"/>
                    <a:pt x="1642600" y="1361657"/>
                    <a:pt x="1642131" y="1235525"/>
                  </a:cubicBezTo>
                  <a:cubicBezTo>
                    <a:pt x="1642131" y="1219114"/>
                    <a:pt x="1648696" y="1214894"/>
                    <a:pt x="1662762" y="1214894"/>
                  </a:cubicBezTo>
                  <a:cubicBezTo>
                    <a:pt x="1708245" y="1213956"/>
                    <a:pt x="1753727" y="1212550"/>
                    <a:pt x="1799209" y="1211612"/>
                  </a:cubicBezTo>
                  <a:cubicBezTo>
                    <a:pt x="1884547" y="1209736"/>
                    <a:pt x="1969885" y="1208330"/>
                    <a:pt x="2055692" y="1205985"/>
                  </a:cubicBezTo>
                  <a:cubicBezTo>
                    <a:pt x="2068821" y="1205516"/>
                    <a:pt x="2068821" y="1213019"/>
                    <a:pt x="2068821" y="1222396"/>
                  </a:cubicBezTo>
                  <a:cubicBezTo>
                    <a:pt x="2068821" y="1288510"/>
                    <a:pt x="2068821" y="1354623"/>
                    <a:pt x="2068821" y="1420737"/>
                  </a:cubicBezTo>
                  <a:cubicBezTo>
                    <a:pt x="2068821" y="1484975"/>
                    <a:pt x="2068352" y="1549682"/>
                    <a:pt x="2069290" y="1613920"/>
                  </a:cubicBezTo>
                  <a:cubicBezTo>
                    <a:pt x="2069290" y="1629393"/>
                    <a:pt x="2064132" y="1634082"/>
                    <a:pt x="2048659" y="1634082"/>
                  </a:cubicBezTo>
                  <a:close/>
                  <a:moveTo>
                    <a:pt x="2575691" y="2092187"/>
                  </a:moveTo>
                  <a:cubicBezTo>
                    <a:pt x="2575691" y="2108599"/>
                    <a:pt x="2571471" y="2113288"/>
                    <a:pt x="2555060" y="2113288"/>
                  </a:cubicBezTo>
                  <a:cubicBezTo>
                    <a:pt x="2427522" y="2112819"/>
                    <a:pt x="2299515" y="2112819"/>
                    <a:pt x="2171977" y="2112819"/>
                  </a:cubicBezTo>
                  <a:cubicBezTo>
                    <a:pt x="2166350" y="2112819"/>
                    <a:pt x="2160724" y="2112819"/>
                    <a:pt x="2153690" y="2112819"/>
                  </a:cubicBezTo>
                  <a:cubicBezTo>
                    <a:pt x="2153690" y="1980592"/>
                    <a:pt x="2153690" y="1849771"/>
                    <a:pt x="2153690" y="1717075"/>
                  </a:cubicBezTo>
                  <a:cubicBezTo>
                    <a:pt x="2293420" y="1717075"/>
                    <a:pt x="2433618" y="1717075"/>
                    <a:pt x="2575691" y="1717075"/>
                  </a:cubicBezTo>
                  <a:cubicBezTo>
                    <a:pt x="2575691" y="1723640"/>
                    <a:pt x="2575691" y="1729267"/>
                    <a:pt x="2575691" y="1734893"/>
                  </a:cubicBezTo>
                  <a:cubicBezTo>
                    <a:pt x="2575223" y="1853991"/>
                    <a:pt x="2574753" y="1973089"/>
                    <a:pt x="2575691" y="2092187"/>
                  </a:cubicBezTo>
                  <a:close/>
                  <a:moveTo>
                    <a:pt x="2151815" y="1215363"/>
                  </a:moveTo>
                  <a:cubicBezTo>
                    <a:pt x="2151815" y="1212550"/>
                    <a:pt x="2152284" y="1209736"/>
                    <a:pt x="2152753" y="1204110"/>
                  </a:cubicBezTo>
                  <a:cubicBezTo>
                    <a:pt x="2196359" y="1202703"/>
                    <a:pt x="2239028" y="1201296"/>
                    <a:pt x="2281697" y="1200359"/>
                  </a:cubicBezTo>
                  <a:cubicBezTo>
                    <a:pt x="2372662" y="1198014"/>
                    <a:pt x="2463627" y="1196139"/>
                    <a:pt x="2555060" y="1193325"/>
                  </a:cubicBezTo>
                  <a:cubicBezTo>
                    <a:pt x="2571471" y="1192856"/>
                    <a:pt x="2576160" y="1197545"/>
                    <a:pt x="2576160" y="1213956"/>
                  </a:cubicBezTo>
                  <a:cubicBezTo>
                    <a:pt x="2575691" y="1347121"/>
                    <a:pt x="2575691" y="1480755"/>
                    <a:pt x="2576160" y="1613920"/>
                  </a:cubicBezTo>
                  <a:cubicBezTo>
                    <a:pt x="2576160" y="1629393"/>
                    <a:pt x="2571940" y="1634551"/>
                    <a:pt x="2555998" y="1634551"/>
                  </a:cubicBezTo>
                  <a:cubicBezTo>
                    <a:pt x="2427991" y="1634082"/>
                    <a:pt x="2299515" y="1634082"/>
                    <a:pt x="2171508" y="1634082"/>
                  </a:cubicBezTo>
                  <a:cubicBezTo>
                    <a:pt x="2160724" y="1634082"/>
                    <a:pt x="2151815" y="1635020"/>
                    <a:pt x="2151815" y="1618608"/>
                  </a:cubicBezTo>
                  <a:cubicBezTo>
                    <a:pt x="2151815" y="1484037"/>
                    <a:pt x="2151815" y="1349466"/>
                    <a:pt x="2151815" y="1215363"/>
                  </a:cubicBezTo>
                  <a:close/>
                  <a:moveTo>
                    <a:pt x="2575223" y="2425099"/>
                  </a:moveTo>
                  <a:cubicBezTo>
                    <a:pt x="2575223" y="2432133"/>
                    <a:pt x="2574285" y="2440104"/>
                    <a:pt x="2571940" y="2446668"/>
                  </a:cubicBezTo>
                  <a:cubicBezTo>
                    <a:pt x="2548027" y="2508562"/>
                    <a:pt x="2524113" y="2570455"/>
                    <a:pt x="2499731" y="2632818"/>
                  </a:cubicBezTo>
                  <a:cubicBezTo>
                    <a:pt x="2498324" y="2636100"/>
                    <a:pt x="2496449" y="2638913"/>
                    <a:pt x="2496918" y="2638444"/>
                  </a:cubicBezTo>
                  <a:cubicBezTo>
                    <a:pt x="2429867" y="2632818"/>
                    <a:pt x="2365160" y="2627660"/>
                    <a:pt x="2300453" y="2622502"/>
                  </a:cubicBezTo>
                  <a:cubicBezTo>
                    <a:pt x="2256377" y="2618751"/>
                    <a:pt x="2212302" y="2615469"/>
                    <a:pt x="2167757" y="2612187"/>
                  </a:cubicBezTo>
                  <a:cubicBezTo>
                    <a:pt x="2156973" y="2611249"/>
                    <a:pt x="2151815" y="2607966"/>
                    <a:pt x="2151815" y="2595775"/>
                  </a:cubicBezTo>
                  <a:cubicBezTo>
                    <a:pt x="2152284" y="2466831"/>
                    <a:pt x="2152284" y="2338355"/>
                    <a:pt x="2152284" y="2209410"/>
                  </a:cubicBezTo>
                  <a:cubicBezTo>
                    <a:pt x="2152284" y="2205659"/>
                    <a:pt x="2152753" y="2201908"/>
                    <a:pt x="2153221" y="2196750"/>
                  </a:cubicBezTo>
                  <a:cubicBezTo>
                    <a:pt x="2160255" y="2196281"/>
                    <a:pt x="2166350" y="2195812"/>
                    <a:pt x="2172446" y="2195812"/>
                  </a:cubicBezTo>
                  <a:cubicBezTo>
                    <a:pt x="2299984" y="2195812"/>
                    <a:pt x="2427522" y="2196281"/>
                    <a:pt x="2555529" y="2195343"/>
                  </a:cubicBezTo>
                  <a:cubicBezTo>
                    <a:pt x="2572409" y="2195343"/>
                    <a:pt x="2576160" y="2200501"/>
                    <a:pt x="2576160" y="2216443"/>
                  </a:cubicBezTo>
                  <a:cubicBezTo>
                    <a:pt x="2574753" y="2285839"/>
                    <a:pt x="2575223" y="2355704"/>
                    <a:pt x="2575223" y="2425099"/>
                  </a:cubicBezTo>
                  <a:close/>
                  <a:moveTo>
                    <a:pt x="679500" y="3940083"/>
                  </a:moveTo>
                  <a:cubicBezTo>
                    <a:pt x="679969" y="4021670"/>
                    <a:pt x="611980" y="4090128"/>
                    <a:pt x="529455" y="4090597"/>
                  </a:cubicBezTo>
                  <a:cubicBezTo>
                    <a:pt x="446462" y="4090597"/>
                    <a:pt x="379410" y="4024483"/>
                    <a:pt x="379410" y="3941490"/>
                  </a:cubicBezTo>
                  <a:cubicBezTo>
                    <a:pt x="378472" y="3865530"/>
                    <a:pt x="436615" y="3792852"/>
                    <a:pt x="528517" y="3790976"/>
                  </a:cubicBezTo>
                  <a:cubicBezTo>
                    <a:pt x="610104" y="3788632"/>
                    <a:pt x="679031" y="3858027"/>
                    <a:pt x="679500" y="3940083"/>
                  </a:cubicBezTo>
                  <a:close/>
                  <a:moveTo>
                    <a:pt x="3060992" y="3941021"/>
                  </a:moveTo>
                  <a:cubicBezTo>
                    <a:pt x="3060992" y="4023077"/>
                    <a:pt x="2993003" y="4090597"/>
                    <a:pt x="2910010" y="4090128"/>
                  </a:cubicBezTo>
                  <a:cubicBezTo>
                    <a:pt x="2827017" y="4090128"/>
                    <a:pt x="2760434" y="4023077"/>
                    <a:pt x="2760434" y="3940083"/>
                  </a:cubicBezTo>
                  <a:cubicBezTo>
                    <a:pt x="2761372" y="3859903"/>
                    <a:pt x="2822328" y="3791914"/>
                    <a:pt x="2910948" y="3790507"/>
                  </a:cubicBezTo>
                  <a:cubicBezTo>
                    <a:pt x="2993003" y="3789569"/>
                    <a:pt x="3060992" y="3858965"/>
                    <a:pt x="3060992" y="3941021"/>
                  </a:cubicBezTo>
                  <a:close/>
                  <a:moveTo>
                    <a:pt x="2842021" y="1755056"/>
                  </a:moveTo>
                  <a:cubicBezTo>
                    <a:pt x="2797476" y="1868996"/>
                    <a:pt x="2753401" y="1982467"/>
                    <a:pt x="2708856" y="2096407"/>
                  </a:cubicBezTo>
                  <a:cubicBezTo>
                    <a:pt x="2703698" y="2110005"/>
                    <a:pt x="2674158" y="2119852"/>
                    <a:pt x="2661967" y="2110943"/>
                  </a:cubicBezTo>
                  <a:cubicBezTo>
                    <a:pt x="2659154" y="2109068"/>
                    <a:pt x="2658216" y="2102972"/>
                    <a:pt x="2658216" y="2098752"/>
                  </a:cubicBezTo>
                  <a:cubicBezTo>
                    <a:pt x="2658216" y="1974965"/>
                    <a:pt x="2657747" y="1851647"/>
                    <a:pt x="2658685" y="1727860"/>
                  </a:cubicBezTo>
                  <a:cubicBezTo>
                    <a:pt x="2658685" y="1723171"/>
                    <a:pt x="2665718" y="1715200"/>
                    <a:pt x="2669469" y="1715200"/>
                  </a:cubicBezTo>
                  <a:cubicBezTo>
                    <a:pt x="2729018" y="1714731"/>
                    <a:pt x="2789036" y="1714731"/>
                    <a:pt x="2849054" y="1715200"/>
                  </a:cubicBezTo>
                  <a:cubicBezTo>
                    <a:pt x="2850930" y="1715200"/>
                    <a:pt x="2853274" y="1716606"/>
                    <a:pt x="2856557" y="1718013"/>
                  </a:cubicBezTo>
                  <a:cubicBezTo>
                    <a:pt x="2851399" y="1731142"/>
                    <a:pt x="2846710" y="1743333"/>
                    <a:pt x="2842021" y="1755056"/>
                  </a:cubicBezTo>
                  <a:close/>
                  <a:moveTo>
                    <a:pt x="3046457" y="1231774"/>
                  </a:moveTo>
                  <a:cubicBezTo>
                    <a:pt x="2997224" y="1358375"/>
                    <a:pt x="2947521" y="1484975"/>
                    <a:pt x="2898757" y="1612044"/>
                  </a:cubicBezTo>
                  <a:cubicBezTo>
                    <a:pt x="2892661" y="1628455"/>
                    <a:pt x="2885159" y="1634551"/>
                    <a:pt x="2866872" y="1634551"/>
                  </a:cubicBezTo>
                  <a:cubicBezTo>
                    <a:pt x="2804041" y="1633144"/>
                    <a:pt x="2741209" y="1633613"/>
                    <a:pt x="2678847" y="1634551"/>
                  </a:cubicBezTo>
                  <a:cubicBezTo>
                    <a:pt x="2663843" y="1634551"/>
                    <a:pt x="2658216" y="1630800"/>
                    <a:pt x="2658216" y="1614389"/>
                  </a:cubicBezTo>
                  <a:cubicBezTo>
                    <a:pt x="2658685" y="1479817"/>
                    <a:pt x="2658685" y="1345246"/>
                    <a:pt x="2658216" y="1210674"/>
                  </a:cubicBezTo>
                  <a:cubicBezTo>
                    <a:pt x="2658216" y="1195201"/>
                    <a:pt x="2662436" y="1190512"/>
                    <a:pt x="2678378" y="1190043"/>
                  </a:cubicBezTo>
                  <a:cubicBezTo>
                    <a:pt x="2789036" y="1188167"/>
                    <a:pt x="2899225" y="1185823"/>
                    <a:pt x="3009884" y="1183010"/>
                  </a:cubicBezTo>
                  <a:cubicBezTo>
                    <a:pt x="3027232" y="1182541"/>
                    <a:pt x="3044581" y="1181134"/>
                    <a:pt x="3066619" y="1179727"/>
                  </a:cubicBezTo>
                  <a:cubicBezTo>
                    <a:pt x="3058648" y="1200359"/>
                    <a:pt x="3052553" y="1215832"/>
                    <a:pt x="3046457" y="1231774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E27BC9E-87DB-494D-8748-79AC9DFDBBA8}"/>
                </a:ext>
              </a:extLst>
            </p:cNvPr>
            <p:cNvSpPr/>
            <p:nvPr/>
          </p:nvSpPr>
          <p:spPr>
            <a:xfrm>
              <a:off x="9384139" y="3721295"/>
              <a:ext cx="154734" cy="150045"/>
            </a:xfrm>
            <a:custGeom>
              <a:avLst/>
              <a:gdLst>
                <a:gd name="connsiteX0" fmla="*/ 6 w 154733"/>
                <a:gd name="connsiteY0" fmla="*/ 78323 h 150044"/>
                <a:gd name="connsiteX1" fmla="*/ 79248 w 154733"/>
                <a:gd name="connsiteY1" fmla="*/ 154283 h 150044"/>
                <a:gd name="connsiteX2" fmla="*/ 154739 w 154733"/>
                <a:gd name="connsiteY2" fmla="*/ 76916 h 150044"/>
                <a:gd name="connsiteX3" fmla="*/ 77841 w 154733"/>
                <a:gd name="connsiteY3" fmla="*/ 18 h 150044"/>
                <a:gd name="connsiteX4" fmla="*/ 6 w 154733"/>
                <a:gd name="connsiteY4" fmla="*/ 78323 h 150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0044">
                  <a:moveTo>
                    <a:pt x="6" y="78323"/>
                  </a:moveTo>
                  <a:cubicBezTo>
                    <a:pt x="6" y="127556"/>
                    <a:pt x="38455" y="155690"/>
                    <a:pt x="79248" y="154283"/>
                  </a:cubicBezTo>
                  <a:cubicBezTo>
                    <a:pt x="123324" y="152876"/>
                    <a:pt x="155208" y="120992"/>
                    <a:pt x="154739" y="76916"/>
                  </a:cubicBezTo>
                  <a:cubicBezTo>
                    <a:pt x="155208" y="34716"/>
                    <a:pt x="123324" y="-920"/>
                    <a:pt x="77841" y="18"/>
                  </a:cubicBezTo>
                  <a:cubicBezTo>
                    <a:pt x="27670" y="956"/>
                    <a:pt x="-463" y="34247"/>
                    <a:pt x="6" y="78323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1A2ED31-0FD2-4C41-9BB5-6C6550CA6C98}"/>
                </a:ext>
              </a:extLst>
            </p:cNvPr>
            <p:cNvSpPr/>
            <p:nvPr/>
          </p:nvSpPr>
          <p:spPr>
            <a:xfrm>
              <a:off x="7001696" y="3720806"/>
              <a:ext cx="154734" cy="154734"/>
            </a:xfrm>
            <a:custGeom>
              <a:avLst/>
              <a:gdLst>
                <a:gd name="connsiteX0" fmla="*/ 77854 w 154733"/>
                <a:gd name="connsiteY0" fmla="*/ 39 h 154733"/>
                <a:gd name="connsiteX1" fmla="*/ 18 w 154733"/>
                <a:gd name="connsiteY1" fmla="*/ 77406 h 154733"/>
                <a:gd name="connsiteX2" fmla="*/ 76916 w 154733"/>
                <a:gd name="connsiteY2" fmla="*/ 154773 h 154733"/>
                <a:gd name="connsiteX3" fmla="*/ 155221 w 154733"/>
                <a:gd name="connsiteY3" fmla="*/ 78344 h 154733"/>
                <a:gd name="connsiteX4" fmla="*/ 77854 w 154733"/>
                <a:gd name="connsiteY4" fmla="*/ 39 h 154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33" h="154733">
                  <a:moveTo>
                    <a:pt x="77854" y="39"/>
                  </a:moveTo>
                  <a:cubicBezTo>
                    <a:pt x="36592" y="-1368"/>
                    <a:pt x="487" y="35674"/>
                    <a:pt x="18" y="77406"/>
                  </a:cubicBezTo>
                  <a:cubicBezTo>
                    <a:pt x="-920" y="119137"/>
                    <a:pt x="34716" y="154303"/>
                    <a:pt x="76916" y="154773"/>
                  </a:cubicBezTo>
                  <a:cubicBezTo>
                    <a:pt x="122398" y="155241"/>
                    <a:pt x="155221" y="123357"/>
                    <a:pt x="155221" y="78344"/>
                  </a:cubicBezTo>
                  <a:cubicBezTo>
                    <a:pt x="157096" y="37550"/>
                    <a:pt x="125681" y="1445"/>
                    <a:pt x="77854" y="39"/>
                  </a:cubicBezTo>
                  <a:close/>
                </a:path>
              </a:pathLst>
            </a:custGeom>
            <a:grpFill/>
            <a:ln w="468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9" name="Graphic 25">
            <a:extLst>
              <a:ext uri="{FF2B5EF4-FFF2-40B4-BE49-F238E27FC236}">
                <a16:creationId xmlns:a16="http://schemas.microsoft.com/office/drawing/2014/main" id="{6D67C087-C6DD-42B1-8C43-88BCD548F633}"/>
              </a:ext>
            </a:extLst>
          </p:cNvPr>
          <p:cNvGrpSpPr/>
          <p:nvPr userDrawn="1"/>
        </p:nvGrpSpPr>
        <p:grpSpPr>
          <a:xfrm>
            <a:off x="342288" y="5278574"/>
            <a:ext cx="1920177" cy="1275995"/>
            <a:chOff x="342288" y="5278574"/>
            <a:chExt cx="1920177" cy="1275995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CD70BF-BA61-4DDC-8CB5-EE72ED9468C1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9F29BA9-7248-4B07-8F48-8AEAD8E18D52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26364B3-7AF3-4796-9273-3B2BDA702A80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B99173D-9F65-4E1F-B7A2-F354980E356C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2593383-ABF0-4059-AADC-8F43DE076CCE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812C8C3-30C0-48BF-91A5-293F79BBA34C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09EC095-18BF-4201-A829-FA6E277380D3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F101D20-2CAA-4779-93F7-54990D9D9FD5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765983-F416-435E-B895-E419C51F41E5}"/>
              </a:ext>
            </a:extLst>
          </p:cNvPr>
          <p:cNvSpPr/>
          <p:nvPr userDrawn="1"/>
        </p:nvSpPr>
        <p:spPr>
          <a:xfrm>
            <a:off x="0" y="1916832"/>
            <a:ext cx="12192000" cy="308912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CB263460-35EC-4CE8-AC5A-B898C1D252E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1916832"/>
            <a:ext cx="6096000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3E23B1-5B7D-4C32-B584-7C37DA2AB6D9}"/>
              </a:ext>
            </a:extLst>
          </p:cNvPr>
          <p:cNvSpPr/>
          <p:nvPr userDrawn="1"/>
        </p:nvSpPr>
        <p:spPr>
          <a:xfrm>
            <a:off x="0" y="1724049"/>
            <a:ext cx="12192000" cy="144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8ED82C6-2007-4B24-BF0B-012699BE959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" y="3"/>
            <a:ext cx="7219949" cy="6791323"/>
          </a:xfrm>
          <a:custGeom>
            <a:avLst/>
            <a:gdLst>
              <a:gd name="connsiteX0" fmla="*/ 6373343 w 7219949"/>
              <a:gd name="connsiteY0" fmla="*/ 5762674 h 6791323"/>
              <a:gd name="connsiteX1" fmla="*/ 6413754 w 7219949"/>
              <a:gd name="connsiteY1" fmla="*/ 5791064 h 6791323"/>
              <a:gd name="connsiteX2" fmla="*/ 6422746 w 7219949"/>
              <a:gd name="connsiteY2" fmla="*/ 5798985 h 6791323"/>
              <a:gd name="connsiteX3" fmla="*/ 6422797 w 7219949"/>
              <a:gd name="connsiteY3" fmla="*/ 5799972 h 6791323"/>
              <a:gd name="connsiteX4" fmla="*/ 6417097 w 7219949"/>
              <a:gd name="connsiteY4" fmla="*/ 5796731 h 6791323"/>
              <a:gd name="connsiteX5" fmla="*/ 6421197 w 7219949"/>
              <a:gd name="connsiteY5" fmla="*/ 5803224 h 6791323"/>
              <a:gd name="connsiteX6" fmla="*/ 6423069 w 7219949"/>
              <a:gd name="connsiteY6" fmla="*/ 5805289 h 6791323"/>
              <a:gd name="connsiteX7" fmla="*/ 6423280 w 7219949"/>
              <a:gd name="connsiteY7" fmla="*/ 5809382 h 6791323"/>
              <a:gd name="connsiteX8" fmla="*/ 6409944 w 7219949"/>
              <a:gd name="connsiteY8" fmla="*/ 5797636 h 6791323"/>
              <a:gd name="connsiteX9" fmla="*/ 1540022 w 7219949"/>
              <a:gd name="connsiteY9" fmla="*/ 5527312 h 6791323"/>
              <a:gd name="connsiteX10" fmla="*/ 1522578 w 7219949"/>
              <a:gd name="connsiteY10" fmla="*/ 5529871 h 6791323"/>
              <a:gd name="connsiteX11" fmla="*/ 1509084 w 7219949"/>
              <a:gd name="connsiteY11" fmla="*/ 5542239 h 6791323"/>
              <a:gd name="connsiteX12" fmla="*/ 1523166 w 7219949"/>
              <a:gd name="connsiteY12" fmla="*/ 5546372 h 6791323"/>
              <a:gd name="connsiteX13" fmla="*/ 1550935 w 7219949"/>
              <a:gd name="connsiteY13" fmla="*/ 5543314 h 6791323"/>
              <a:gd name="connsiteX14" fmla="*/ 1571395 w 7219949"/>
              <a:gd name="connsiteY14" fmla="*/ 5533722 h 6791323"/>
              <a:gd name="connsiteX15" fmla="*/ 1559206 w 7219949"/>
              <a:gd name="connsiteY15" fmla="*/ 5531447 h 6791323"/>
              <a:gd name="connsiteX16" fmla="*/ 1444220 w 7219949"/>
              <a:gd name="connsiteY16" fmla="*/ 5502038 h 6791323"/>
              <a:gd name="connsiteX17" fmla="*/ 1442366 w 7219949"/>
              <a:gd name="connsiteY17" fmla="*/ 5504927 h 6791323"/>
              <a:gd name="connsiteX18" fmla="*/ 1445716 w 7219949"/>
              <a:gd name="connsiteY18" fmla="*/ 5504667 h 6791323"/>
              <a:gd name="connsiteX19" fmla="*/ 1109001 w 7219949"/>
              <a:gd name="connsiteY19" fmla="*/ 5399894 h 6791323"/>
              <a:gd name="connsiteX20" fmla="*/ 1088139 w 7219949"/>
              <a:gd name="connsiteY20" fmla="*/ 5430615 h 6791323"/>
              <a:gd name="connsiteX21" fmla="*/ 1154903 w 7219949"/>
              <a:gd name="connsiteY21" fmla="*/ 5493637 h 6791323"/>
              <a:gd name="connsiteX22" fmla="*/ 1199413 w 7219949"/>
              <a:gd name="connsiteY22" fmla="*/ 5502038 h 6791323"/>
              <a:gd name="connsiteX23" fmla="*/ 1203154 w 7219949"/>
              <a:gd name="connsiteY23" fmla="*/ 5506753 h 6791323"/>
              <a:gd name="connsiteX24" fmla="*/ 1221483 w 7219949"/>
              <a:gd name="connsiteY24" fmla="*/ 5500369 h 6791323"/>
              <a:gd name="connsiteX25" fmla="*/ 1254063 w 7219949"/>
              <a:gd name="connsiteY25" fmla="*/ 5500404 h 6791323"/>
              <a:gd name="connsiteX26" fmla="*/ 1257548 w 7219949"/>
              <a:gd name="connsiteY26" fmla="*/ 5502518 h 6791323"/>
              <a:gd name="connsiteX27" fmla="*/ 1259224 w 7219949"/>
              <a:gd name="connsiteY27" fmla="*/ 5501513 h 6791323"/>
              <a:gd name="connsiteX28" fmla="*/ 1269888 w 7219949"/>
              <a:gd name="connsiteY28" fmla="*/ 5506239 h 6791323"/>
              <a:gd name="connsiteX29" fmla="*/ 1271060 w 7219949"/>
              <a:gd name="connsiteY29" fmla="*/ 5511704 h 6791323"/>
              <a:gd name="connsiteX30" fmla="*/ 1284187 w 7219949"/>
              <a:gd name="connsiteY30" fmla="*/ 5528103 h 6791323"/>
              <a:gd name="connsiteX31" fmla="*/ 1295893 w 7219949"/>
              <a:gd name="connsiteY31" fmla="*/ 5528899 h 6791323"/>
              <a:gd name="connsiteX32" fmla="*/ 1329134 w 7219949"/>
              <a:gd name="connsiteY32" fmla="*/ 5523362 h 6791323"/>
              <a:gd name="connsiteX33" fmla="*/ 1345023 w 7219949"/>
              <a:gd name="connsiteY33" fmla="*/ 5522735 h 6791323"/>
              <a:gd name="connsiteX34" fmla="*/ 1332945 w 7219949"/>
              <a:gd name="connsiteY34" fmla="*/ 5502038 h 6791323"/>
              <a:gd name="connsiteX35" fmla="*/ 1306980 w 7219949"/>
              <a:gd name="connsiteY35" fmla="*/ 5439018 h 6791323"/>
              <a:gd name="connsiteX36" fmla="*/ 1173450 w 7219949"/>
              <a:gd name="connsiteY36" fmla="*/ 5413812 h 6791323"/>
              <a:gd name="connsiteX37" fmla="*/ 1125229 w 7219949"/>
              <a:gd name="connsiteY37" fmla="*/ 5409611 h 6791323"/>
              <a:gd name="connsiteX38" fmla="*/ 1109001 w 7219949"/>
              <a:gd name="connsiteY38" fmla="*/ 5399894 h 6791323"/>
              <a:gd name="connsiteX39" fmla="*/ 1 w 7219949"/>
              <a:gd name="connsiteY39" fmla="*/ 5033886 h 6791323"/>
              <a:gd name="connsiteX40" fmla="*/ 20697 w 7219949"/>
              <a:gd name="connsiteY40" fmla="*/ 5050987 h 6791323"/>
              <a:gd name="connsiteX41" fmla="*/ 27306 w 7219949"/>
              <a:gd name="connsiteY41" fmla="*/ 5098712 h 6791323"/>
              <a:gd name="connsiteX42" fmla="*/ 75524 w 7219949"/>
              <a:gd name="connsiteY42" fmla="*/ 5149127 h 6791323"/>
              <a:gd name="connsiteX43" fmla="*/ 309203 w 7219949"/>
              <a:gd name="connsiteY43" fmla="*/ 5291971 h 6791323"/>
              <a:gd name="connsiteX44" fmla="*/ 353715 w 7219949"/>
              <a:gd name="connsiteY44" fmla="*/ 5350789 h 6791323"/>
              <a:gd name="connsiteX45" fmla="*/ 223891 w 7219949"/>
              <a:gd name="connsiteY45" fmla="*/ 5333986 h 6791323"/>
              <a:gd name="connsiteX46" fmla="*/ 45852 w 7219949"/>
              <a:gd name="connsiteY46" fmla="*/ 5266763 h 6791323"/>
              <a:gd name="connsiteX47" fmla="*/ 1 w 7219949"/>
              <a:gd name="connsiteY47" fmla="*/ 5245499 h 6791323"/>
              <a:gd name="connsiteX48" fmla="*/ 6018520 w 7219949"/>
              <a:gd name="connsiteY48" fmla="*/ 3828679 h 6791323"/>
              <a:gd name="connsiteX49" fmla="*/ 6061272 w 7219949"/>
              <a:gd name="connsiteY49" fmla="*/ 3852562 h 6791323"/>
              <a:gd name="connsiteX50" fmla="*/ 6123598 w 7219949"/>
              <a:gd name="connsiteY50" fmla="*/ 3899316 h 6791323"/>
              <a:gd name="connsiteX51" fmla="*/ 6135571 w 7219949"/>
              <a:gd name="connsiteY51" fmla="*/ 3918704 h 6791323"/>
              <a:gd name="connsiteX52" fmla="*/ 6095110 w 7219949"/>
              <a:gd name="connsiteY52" fmla="*/ 3884769 h 6791323"/>
              <a:gd name="connsiteX53" fmla="*/ 6067502 w 7219949"/>
              <a:gd name="connsiteY53" fmla="*/ 3862695 h 6791323"/>
              <a:gd name="connsiteX54" fmla="*/ 6058500 w 7219949"/>
              <a:gd name="connsiteY54" fmla="*/ 3857305 h 6791323"/>
              <a:gd name="connsiteX55" fmla="*/ 6028122 w 7219949"/>
              <a:gd name="connsiteY55" fmla="*/ 3839975 h 6791323"/>
              <a:gd name="connsiteX56" fmla="*/ 6018520 w 7219949"/>
              <a:gd name="connsiteY56" fmla="*/ 3828679 h 6791323"/>
              <a:gd name="connsiteX57" fmla="*/ 5917528 w 7219949"/>
              <a:gd name="connsiteY57" fmla="*/ 3369309 h 6791323"/>
              <a:gd name="connsiteX58" fmla="*/ 5932912 w 7219949"/>
              <a:gd name="connsiteY58" fmla="*/ 3381207 h 6791323"/>
              <a:gd name="connsiteX59" fmla="*/ 5934660 w 7219949"/>
              <a:gd name="connsiteY59" fmla="*/ 3383263 h 6791323"/>
              <a:gd name="connsiteX60" fmla="*/ 5930917 w 7219949"/>
              <a:gd name="connsiteY60" fmla="*/ 3380432 h 6791323"/>
              <a:gd name="connsiteX61" fmla="*/ 6015135 w 7219949"/>
              <a:gd name="connsiteY61" fmla="*/ 2860684 h 6791323"/>
              <a:gd name="connsiteX62" fmla="*/ 6020320 w 7219949"/>
              <a:gd name="connsiteY62" fmla="*/ 2864266 h 6791323"/>
              <a:gd name="connsiteX63" fmla="*/ 6021276 w 7219949"/>
              <a:gd name="connsiteY63" fmla="*/ 2864967 h 6791323"/>
              <a:gd name="connsiteX64" fmla="*/ 6021151 w 7219949"/>
              <a:gd name="connsiteY64" fmla="*/ 2865757 h 6791323"/>
              <a:gd name="connsiteX65" fmla="*/ 6017986 w 7219949"/>
              <a:gd name="connsiteY65" fmla="*/ 2863246 h 6791323"/>
              <a:gd name="connsiteX66" fmla="*/ 5801996 w 7219949"/>
              <a:gd name="connsiteY66" fmla="*/ 2690461 h 6791323"/>
              <a:gd name="connsiteX67" fmla="*/ 5803170 w 7219949"/>
              <a:gd name="connsiteY67" fmla="*/ 2691043 h 6791323"/>
              <a:gd name="connsiteX68" fmla="*/ 5805707 w 7219949"/>
              <a:gd name="connsiteY68" fmla="*/ 2693665 h 6791323"/>
              <a:gd name="connsiteX69" fmla="*/ 5803117 w 7219949"/>
              <a:gd name="connsiteY69" fmla="*/ 2692169 h 6791323"/>
              <a:gd name="connsiteX70" fmla="*/ 5802846 w 7219949"/>
              <a:gd name="connsiteY70" fmla="*/ 2691627 h 6791323"/>
              <a:gd name="connsiteX71" fmla="*/ 5801996 w 7219949"/>
              <a:gd name="connsiteY71" fmla="*/ 2690461 h 6791323"/>
              <a:gd name="connsiteX72" fmla="*/ 5712609 w 7219949"/>
              <a:gd name="connsiteY72" fmla="*/ 2643924 h 6791323"/>
              <a:gd name="connsiteX73" fmla="*/ 5716036 w 7219949"/>
              <a:gd name="connsiteY73" fmla="*/ 2646416 h 6791323"/>
              <a:gd name="connsiteX74" fmla="*/ 5712958 w 7219949"/>
              <a:gd name="connsiteY74" fmla="*/ 2644329 h 6791323"/>
              <a:gd name="connsiteX75" fmla="*/ 6874443 w 7219949"/>
              <a:gd name="connsiteY75" fmla="*/ 1314142 h 6791323"/>
              <a:gd name="connsiteX76" fmla="*/ 6887098 w 7219949"/>
              <a:gd name="connsiteY76" fmla="*/ 1320495 h 6791323"/>
              <a:gd name="connsiteX77" fmla="*/ 6911869 w 7219949"/>
              <a:gd name="connsiteY77" fmla="*/ 1346903 h 6791323"/>
              <a:gd name="connsiteX78" fmla="*/ 6919419 w 7219949"/>
              <a:gd name="connsiteY78" fmla="*/ 1354642 h 6791323"/>
              <a:gd name="connsiteX79" fmla="*/ 6947175 w 7219949"/>
              <a:gd name="connsiteY79" fmla="*/ 1376475 h 6791323"/>
              <a:gd name="connsiteX80" fmla="*/ 6995137 w 7219949"/>
              <a:gd name="connsiteY80" fmla="*/ 1412403 h 6791323"/>
              <a:gd name="connsiteX81" fmla="*/ 7014744 w 7219949"/>
              <a:gd name="connsiteY81" fmla="*/ 1427412 h 6791323"/>
              <a:gd name="connsiteX82" fmla="*/ 7045544 w 7219949"/>
              <a:gd name="connsiteY82" fmla="*/ 1457454 h 6791323"/>
              <a:gd name="connsiteX83" fmla="*/ 7061838 w 7219949"/>
              <a:gd name="connsiteY83" fmla="*/ 1471102 h 6791323"/>
              <a:gd name="connsiteX84" fmla="*/ 7091714 w 7219949"/>
              <a:gd name="connsiteY84" fmla="*/ 1496126 h 6791323"/>
              <a:gd name="connsiteX85" fmla="*/ 7114038 w 7219949"/>
              <a:gd name="connsiteY85" fmla="*/ 1513409 h 6791323"/>
              <a:gd name="connsiteX86" fmla="*/ 7140637 w 7219949"/>
              <a:gd name="connsiteY86" fmla="*/ 1528968 h 6791323"/>
              <a:gd name="connsiteX87" fmla="*/ 7141158 w 7219949"/>
              <a:gd name="connsiteY87" fmla="*/ 1529398 h 6791323"/>
              <a:gd name="connsiteX88" fmla="*/ 7138593 w 7219949"/>
              <a:gd name="connsiteY88" fmla="*/ 1533830 h 6791323"/>
              <a:gd name="connsiteX89" fmla="*/ 7124726 w 7219949"/>
              <a:gd name="connsiteY89" fmla="*/ 1544846 h 6791323"/>
              <a:gd name="connsiteX90" fmla="*/ 7099056 w 7219949"/>
              <a:gd name="connsiteY90" fmla="*/ 1523496 h 6791323"/>
              <a:gd name="connsiteX91" fmla="*/ 7096937 w 7219949"/>
              <a:gd name="connsiteY91" fmla="*/ 1520307 h 6791323"/>
              <a:gd name="connsiteX92" fmla="*/ 7108397 w 7219949"/>
              <a:gd name="connsiteY92" fmla="*/ 1528492 h 6791323"/>
              <a:gd name="connsiteX93" fmla="*/ 7111710 w 7219949"/>
              <a:gd name="connsiteY93" fmla="*/ 1529851 h 6791323"/>
              <a:gd name="connsiteX94" fmla="*/ 7110188 w 7219949"/>
              <a:gd name="connsiteY94" fmla="*/ 1525747 h 6791323"/>
              <a:gd name="connsiteX95" fmla="*/ 7103234 w 7219949"/>
              <a:gd name="connsiteY95" fmla="*/ 1517093 h 6791323"/>
              <a:gd name="connsiteX96" fmla="*/ 7058257 w 7219949"/>
              <a:gd name="connsiteY96" fmla="*/ 1476591 h 6791323"/>
              <a:gd name="connsiteX97" fmla="*/ 6908883 w 7219949"/>
              <a:gd name="connsiteY97" fmla="*/ 1351478 h 6791323"/>
              <a:gd name="connsiteX98" fmla="*/ 6874443 w 7219949"/>
              <a:gd name="connsiteY98" fmla="*/ 1314142 h 6791323"/>
              <a:gd name="connsiteX99" fmla="*/ 6661736 w 7219949"/>
              <a:gd name="connsiteY99" fmla="*/ 1273216 h 6791323"/>
              <a:gd name="connsiteX100" fmla="*/ 6671078 w 7219949"/>
              <a:gd name="connsiteY100" fmla="*/ 1278211 h 6791323"/>
              <a:gd name="connsiteX101" fmla="*/ 6695521 w 7219949"/>
              <a:gd name="connsiteY101" fmla="*/ 1298683 h 6791323"/>
              <a:gd name="connsiteX102" fmla="*/ 6734408 w 7219949"/>
              <a:gd name="connsiteY102" fmla="*/ 1322768 h 6791323"/>
              <a:gd name="connsiteX103" fmla="*/ 6750704 w 7219949"/>
              <a:gd name="connsiteY103" fmla="*/ 1336417 h 6791323"/>
              <a:gd name="connsiteX104" fmla="*/ 6833971 w 7219949"/>
              <a:gd name="connsiteY104" fmla="*/ 1401916 h 6791323"/>
              <a:gd name="connsiteX105" fmla="*/ 6846625 w 7219949"/>
              <a:gd name="connsiteY105" fmla="*/ 1408272 h 6791323"/>
              <a:gd name="connsiteX106" fmla="*/ 6801052 w 7219949"/>
              <a:gd name="connsiteY106" fmla="*/ 1368685 h 6791323"/>
              <a:gd name="connsiteX107" fmla="*/ 6801649 w 7219949"/>
              <a:gd name="connsiteY107" fmla="*/ 1367769 h 6791323"/>
              <a:gd name="connsiteX108" fmla="*/ 6847820 w 7219949"/>
              <a:gd name="connsiteY108" fmla="*/ 1406440 h 6791323"/>
              <a:gd name="connsiteX109" fmla="*/ 6874094 w 7219949"/>
              <a:gd name="connsiteY109" fmla="*/ 1428448 h 6791323"/>
              <a:gd name="connsiteX110" fmla="*/ 6875058 w 7219949"/>
              <a:gd name="connsiteY110" fmla="*/ 1439534 h 6791323"/>
              <a:gd name="connsiteX111" fmla="*/ 6875306 w 7219949"/>
              <a:gd name="connsiteY111" fmla="*/ 1440882 h 6791323"/>
              <a:gd name="connsiteX112" fmla="*/ 6872919 w 7219949"/>
              <a:gd name="connsiteY112" fmla="*/ 1438783 h 6791323"/>
              <a:gd name="connsiteX113" fmla="*/ 6867815 w 7219949"/>
              <a:gd name="connsiteY113" fmla="*/ 1440167 h 6791323"/>
              <a:gd name="connsiteX114" fmla="*/ 6863577 w 7219949"/>
              <a:gd name="connsiteY114" fmla="*/ 1433787 h 6791323"/>
              <a:gd name="connsiteX115" fmla="*/ 6847282 w 7219949"/>
              <a:gd name="connsiteY115" fmla="*/ 1420139 h 6791323"/>
              <a:gd name="connsiteX116" fmla="*/ 6842178 w 7219949"/>
              <a:gd name="connsiteY116" fmla="*/ 1421523 h 6791323"/>
              <a:gd name="connsiteX117" fmla="*/ 6837941 w 7219949"/>
              <a:gd name="connsiteY117" fmla="*/ 1415144 h 6791323"/>
              <a:gd name="connsiteX118" fmla="*/ 6824360 w 7219949"/>
              <a:gd name="connsiteY118" fmla="*/ 1403770 h 6791323"/>
              <a:gd name="connsiteX119" fmla="*/ 6817137 w 7219949"/>
              <a:gd name="connsiteY119" fmla="*/ 1401965 h 6791323"/>
              <a:gd name="connsiteX120" fmla="*/ 6806872 w 7219949"/>
              <a:gd name="connsiteY120" fmla="*/ 1391951 h 6791323"/>
              <a:gd name="connsiteX121" fmla="*/ 6787263 w 7219949"/>
              <a:gd name="connsiteY121" fmla="*/ 1376942 h 6791323"/>
              <a:gd name="connsiteX122" fmla="*/ 6768849 w 7219949"/>
              <a:gd name="connsiteY122" fmla="*/ 1360104 h 6791323"/>
              <a:gd name="connsiteX123" fmla="*/ 6755270 w 7219949"/>
              <a:gd name="connsiteY123" fmla="*/ 1348729 h 6791323"/>
              <a:gd name="connsiteX124" fmla="*/ 6722679 w 7219949"/>
              <a:gd name="connsiteY124" fmla="*/ 1321431 h 6791323"/>
              <a:gd name="connsiteX125" fmla="*/ 6694923 w 7219949"/>
              <a:gd name="connsiteY125" fmla="*/ 1299599 h 6791323"/>
              <a:gd name="connsiteX126" fmla="*/ 6681074 w 7219949"/>
              <a:gd name="connsiteY126" fmla="*/ 1295074 h 6791323"/>
              <a:gd name="connsiteX127" fmla="*/ 6662660 w 7219949"/>
              <a:gd name="connsiteY127" fmla="*/ 1278235 h 6791323"/>
              <a:gd name="connsiteX128" fmla="*/ 6661736 w 7219949"/>
              <a:gd name="connsiteY128" fmla="*/ 1273216 h 6791323"/>
              <a:gd name="connsiteX129" fmla="*/ 0 w 7219949"/>
              <a:gd name="connsiteY129" fmla="*/ 0 h 6791323"/>
              <a:gd name="connsiteX130" fmla="*/ 6972406 w 7219949"/>
              <a:gd name="connsiteY130" fmla="*/ 0 h 6791323"/>
              <a:gd name="connsiteX131" fmla="*/ 6976138 w 7219949"/>
              <a:gd name="connsiteY131" fmla="*/ 3025 h 6791323"/>
              <a:gd name="connsiteX132" fmla="*/ 7039194 w 7219949"/>
              <a:gd name="connsiteY132" fmla="*/ 150070 h 6791323"/>
              <a:gd name="connsiteX133" fmla="*/ 6968720 w 7219949"/>
              <a:gd name="connsiteY133" fmla="*/ 225694 h 6791323"/>
              <a:gd name="connsiteX134" fmla="*/ 6927918 w 7219949"/>
              <a:gd name="connsiteY134" fmla="*/ 271907 h 6791323"/>
              <a:gd name="connsiteX135" fmla="*/ 6898245 w 7219949"/>
              <a:gd name="connsiteY135" fmla="*/ 246701 h 6791323"/>
              <a:gd name="connsiteX136" fmla="*/ 6879700 w 7219949"/>
              <a:gd name="connsiteY136" fmla="*/ 234099 h 6791323"/>
              <a:gd name="connsiteX137" fmla="*/ 6819888 w 7219949"/>
              <a:gd name="connsiteY137" fmla="*/ 250377 h 6791323"/>
              <a:gd name="connsiteX138" fmla="*/ 6809591 w 7219949"/>
              <a:gd name="connsiteY138" fmla="*/ 247177 h 6791323"/>
              <a:gd name="connsiteX139" fmla="*/ 6854840 w 7219949"/>
              <a:gd name="connsiteY139" fmla="*/ 305140 h 6791323"/>
              <a:gd name="connsiteX140" fmla="*/ 6996193 w 7219949"/>
              <a:gd name="connsiteY140" fmla="*/ 495970 h 6791323"/>
              <a:gd name="connsiteX141" fmla="*/ 7022160 w 7219949"/>
              <a:gd name="connsiteY141" fmla="*/ 542186 h 6791323"/>
              <a:gd name="connsiteX142" fmla="*/ 6973940 w 7219949"/>
              <a:gd name="connsiteY142" fmla="*/ 579998 h 6791323"/>
              <a:gd name="connsiteX143" fmla="*/ 6858954 w 7219949"/>
              <a:gd name="connsiteY143" fmla="*/ 596802 h 6791323"/>
              <a:gd name="connsiteX144" fmla="*/ 6773643 w 7219949"/>
              <a:gd name="connsiteY144" fmla="*/ 533782 h 6791323"/>
              <a:gd name="connsiteX145" fmla="*/ 6755096 w 7219949"/>
              <a:gd name="connsiteY145" fmla="*/ 500173 h 6791323"/>
              <a:gd name="connsiteX146" fmla="*/ 6706878 w 7219949"/>
              <a:gd name="connsiteY146" fmla="*/ 411945 h 6791323"/>
              <a:gd name="connsiteX147" fmla="*/ 6658658 w 7219949"/>
              <a:gd name="connsiteY147" fmla="*/ 407744 h 6791323"/>
              <a:gd name="connsiteX148" fmla="*/ 6632692 w 7219949"/>
              <a:gd name="connsiteY148" fmla="*/ 411945 h 6791323"/>
              <a:gd name="connsiteX149" fmla="*/ 6636401 w 7219949"/>
              <a:gd name="connsiteY149" fmla="*/ 378334 h 6791323"/>
              <a:gd name="connsiteX150" fmla="*/ 6645211 w 7219949"/>
              <a:gd name="connsiteY150" fmla="*/ 338946 h 6791323"/>
              <a:gd name="connsiteX151" fmla="*/ 6638682 w 7219949"/>
              <a:gd name="connsiteY151" fmla="*/ 330642 h 6791323"/>
              <a:gd name="connsiteX152" fmla="*/ 6629003 w 7219949"/>
              <a:gd name="connsiteY152" fmla="*/ 328429 h 6791323"/>
              <a:gd name="connsiteX153" fmla="*/ 6612637 w 7219949"/>
              <a:gd name="connsiteY153" fmla="*/ 318125 h 6791323"/>
              <a:gd name="connsiteX154" fmla="*/ 6566929 w 7219949"/>
              <a:gd name="connsiteY154" fmla="*/ 282867 h 6791323"/>
              <a:gd name="connsiteX155" fmla="*/ 6521417 w 7219949"/>
              <a:gd name="connsiteY155" fmla="*/ 253869 h 6791323"/>
              <a:gd name="connsiteX156" fmla="*/ 6516468 w 7219949"/>
              <a:gd name="connsiteY156" fmla="*/ 249391 h 6791323"/>
              <a:gd name="connsiteX157" fmla="*/ 6453141 w 7219949"/>
              <a:gd name="connsiteY157" fmla="*/ 217291 h 6791323"/>
              <a:gd name="connsiteX158" fmla="*/ 6412340 w 7219949"/>
              <a:gd name="connsiteY158" fmla="*/ 213092 h 6791323"/>
              <a:gd name="connsiteX159" fmla="*/ 6404667 w 7219949"/>
              <a:gd name="connsiteY159" fmla="*/ 240606 h 6791323"/>
              <a:gd name="connsiteX160" fmla="*/ 6453468 w 7219949"/>
              <a:gd name="connsiteY160" fmla="*/ 321004 h 6791323"/>
              <a:gd name="connsiteX161" fmla="*/ 6475397 w 7219949"/>
              <a:gd name="connsiteY161" fmla="*/ 339129 h 6791323"/>
              <a:gd name="connsiteX162" fmla="*/ 6608927 w 7219949"/>
              <a:gd name="connsiteY162" fmla="*/ 465170 h 6791323"/>
              <a:gd name="connsiteX163" fmla="*/ 6620054 w 7219949"/>
              <a:gd name="connsiteY163" fmla="*/ 477775 h 6791323"/>
              <a:gd name="connsiteX164" fmla="*/ 6694237 w 7219949"/>
              <a:gd name="connsiteY164" fmla="*/ 578607 h 6791323"/>
              <a:gd name="connsiteX165" fmla="*/ 7113377 w 7219949"/>
              <a:gd name="connsiteY165" fmla="*/ 948322 h 6791323"/>
              <a:gd name="connsiteX166" fmla="*/ 7128214 w 7219949"/>
              <a:gd name="connsiteY166" fmla="*/ 994538 h 6791323"/>
              <a:gd name="connsiteX167" fmla="*/ 7091123 w 7219949"/>
              <a:gd name="connsiteY167" fmla="*/ 1007141 h 6791323"/>
              <a:gd name="connsiteX168" fmla="*/ 6987266 w 7219949"/>
              <a:gd name="connsiteY168" fmla="*/ 986133 h 6791323"/>
              <a:gd name="connsiteX169" fmla="*/ 6879700 w 7219949"/>
              <a:gd name="connsiteY169" fmla="*/ 939920 h 6791323"/>
              <a:gd name="connsiteX170" fmla="*/ 6779551 w 7219949"/>
              <a:gd name="connsiteY170" fmla="*/ 881101 h 6791323"/>
              <a:gd name="connsiteX171" fmla="*/ 6730404 w 7219949"/>
              <a:gd name="connsiteY171" fmla="*/ 882676 h 6791323"/>
              <a:gd name="connsiteX172" fmla="*/ 6729427 w 7219949"/>
              <a:gd name="connsiteY172" fmla="*/ 884274 h 6791323"/>
              <a:gd name="connsiteX173" fmla="*/ 6739797 w 7219949"/>
              <a:gd name="connsiteY173" fmla="*/ 897722 h 6791323"/>
              <a:gd name="connsiteX174" fmla="*/ 6844118 w 7219949"/>
              <a:gd name="connsiteY174" fmla="*/ 1012735 h 6791323"/>
              <a:gd name="connsiteX175" fmla="*/ 6973940 w 7219949"/>
              <a:gd name="connsiteY175" fmla="*/ 1189190 h 6791323"/>
              <a:gd name="connsiteX176" fmla="*/ 7018451 w 7219949"/>
              <a:gd name="connsiteY176" fmla="*/ 1222802 h 6791323"/>
              <a:gd name="connsiteX177" fmla="*/ 7055542 w 7219949"/>
              <a:gd name="connsiteY177" fmla="*/ 1285821 h 6791323"/>
              <a:gd name="connsiteX178" fmla="*/ 7070379 w 7219949"/>
              <a:gd name="connsiteY178" fmla="*/ 1311029 h 6791323"/>
              <a:gd name="connsiteX179" fmla="*/ 7159402 w 7219949"/>
              <a:gd name="connsiteY179" fmla="*/ 1365647 h 6791323"/>
              <a:gd name="connsiteX180" fmla="*/ 7207620 w 7219949"/>
              <a:gd name="connsiteY180" fmla="*/ 1428667 h 6791323"/>
              <a:gd name="connsiteX181" fmla="*/ 7181656 w 7219949"/>
              <a:gd name="connsiteY181" fmla="*/ 1491685 h 6791323"/>
              <a:gd name="connsiteX182" fmla="*/ 7155691 w 7219949"/>
              <a:gd name="connsiteY182" fmla="*/ 1504289 h 6791323"/>
              <a:gd name="connsiteX183" fmla="*/ 7146061 w 7219949"/>
              <a:gd name="connsiteY183" fmla="*/ 1520928 h 6791323"/>
              <a:gd name="connsiteX184" fmla="*/ 7139336 w 7219949"/>
              <a:gd name="connsiteY184" fmla="*/ 1515675 h 6791323"/>
              <a:gd name="connsiteX185" fmla="*/ 7121201 w 7219949"/>
              <a:gd name="connsiteY185" fmla="*/ 1502431 h 6791323"/>
              <a:gd name="connsiteX186" fmla="*/ 7091326 w 7219949"/>
              <a:gd name="connsiteY186" fmla="*/ 1477408 h 6791323"/>
              <a:gd name="connsiteX187" fmla="*/ 7085894 w 7219949"/>
              <a:gd name="connsiteY187" fmla="*/ 1472858 h 6791323"/>
              <a:gd name="connsiteX188" fmla="*/ 7046678 w 7219949"/>
              <a:gd name="connsiteY188" fmla="*/ 1442841 h 6791323"/>
              <a:gd name="connsiteX189" fmla="*/ 7016475 w 7219949"/>
              <a:gd name="connsiteY189" fmla="*/ 1411883 h 6791323"/>
              <a:gd name="connsiteX190" fmla="*/ 7010448 w 7219949"/>
              <a:gd name="connsiteY190" fmla="*/ 1408249 h 6791323"/>
              <a:gd name="connsiteX191" fmla="*/ 7001703 w 7219949"/>
              <a:gd name="connsiteY191" fmla="*/ 1402339 h 6791323"/>
              <a:gd name="connsiteX192" fmla="*/ 6919629 w 7219949"/>
              <a:gd name="connsiteY192" fmla="*/ 1335011 h 6791323"/>
              <a:gd name="connsiteX193" fmla="*/ 6893991 w 7219949"/>
              <a:gd name="connsiteY193" fmla="*/ 1316366 h 6791323"/>
              <a:gd name="connsiteX194" fmla="*/ 6866833 w 7219949"/>
              <a:gd name="connsiteY194" fmla="*/ 1293618 h 6791323"/>
              <a:gd name="connsiteX195" fmla="*/ 6823976 w 7219949"/>
              <a:gd name="connsiteY195" fmla="*/ 1256308 h 6791323"/>
              <a:gd name="connsiteX196" fmla="*/ 6813113 w 7219949"/>
              <a:gd name="connsiteY196" fmla="*/ 1247208 h 6791323"/>
              <a:gd name="connsiteX197" fmla="*/ 6804368 w 7219949"/>
              <a:gd name="connsiteY197" fmla="*/ 1241298 h 6791323"/>
              <a:gd name="connsiteX198" fmla="*/ 6808008 w 7219949"/>
              <a:gd name="connsiteY198" fmla="*/ 1248592 h 6791323"/>
              <a:gd name="connsiteX199" fmla="*/ 6832780 w 7219949"/>
              <a:gd name="connsiteY199" fmla="*/ 1275000 h 6791323"/>
              <a:gd name="connsiteX200" fmla="*/ 6841853 w 7219949"/>
              <a:gd name="connsiteY200" fmla="*/ 1286843 h 6791323"/>
              <a:gd name="connsiteX201" fmla="*/ 6798727 w 7219949"/>
              <a:gd name="connsiteY201" fmla="*/ 1256381 h 6791323"/>
              <a:gd name="connsiteX202" fmla="*/ 6766464 w 7219949"/>
              <a:gd name="connsiteY202" fmla="*/ 1235017 h 6791323"/>
              <a:gd name="connsiteX203" fmla="*/ 6758645 w 7219949"/>
              <a:gd name="connsiteY203" fmla="*/ 1234127 h 6791323"/>
              <a:gd name="connsiteX204" fmla="*/ 6768911 w 7219949"/>
              <a:gd name="connsiteY204" fmla="*/ 1244142 h 6791323"/>
              <a:gd name="connsiteX205" fmla="*/ 6823228 w 7219949"/>
              <a:gd name="connsiteY205" fmla="*/ 1289638 h 6791323"/>
              <a:gd name="connsiteX206" fmla="*/ 6912914 w 7219949"/>
              <a:gd name="connsiteY206" fmla="*/ 1377488 h 6791323"/>
              <a:gd name="connsiteX207" fmla="*/ 6946428 w 7219949"/>
              <a:gd name="connsiteY207" fmla="*/ 1409806 h 6791323"/>
              <a:gd name="connsiteX208" fmla="*/ 6985048 w 7219949"/>
              <a:gd name="connsiteY208" fmla="*/ 1440738 h 6791323"/>
              <a:gd name="connsiteX209" fmla="*/ 7027577 w 7219949"/>
              <a:gd name="connsiteY209" fmla="*/ 1472115 h 6791323"/>
              <a:gd name="connsiteX210" fmla="*/ 7091564 w 7219949"/>
              <a:gd name="connsiteY210" fmla="*/ 1528541 h 6791323"/>
              <a:gd name="connsiteX211" fmla="*/ 7099712 w 7219949"/>
              <a:gd name="connsiteY211" fmla="*/ 1535365 h 6791323"/>
              <a:gd name="connsiteX212" fmla="*/ 7117937 w 7219949"/>
              <a:gd name="connsiteY212" fmla="*/ 1550238 h 6791323"/>
              <a:gd name="connsiteX213" fmla="*/ 7116280 w 7219949"/>
              <a:gd name="connsiteY213" fmla="*/ 1551555 h 6791323"/>
              <a:gd name="connsiteX214" fmla="*/ 7062962 w 7219949"/>
              <a:gd name="connsiteY214" fmla="*/ 1542099 h 6791323"/>
              <a:gd name="connsiteX215" fmla="*/ 7015166 w 7219949"/>
              <a:gd name="connsiteY215" fmla="*/ 1506268 h 6791323"/>
              <a:gd name="connsiteX216" fmla="*/ 7004833 w 7219949"/>
              <a:gd name="connsiteY216" fmla="*/ 1494095 h 6791323"/>
              <a:gd name="connsiteX217" fmla="*/ 6995492 w 7219949"/>
              <a:gd name="connsiteY217" fmla="*/ 1489101 h 6791323"/>
              <a:gd name="connsiteX218" fmla="*/ 6993256 w 7219949"/>
              <a:gd name="connsiteY218" fmla="*/ 1489842 h 6791323"/>
              <a:gd name="connsiteX219" fmla="*/ 6965594 w 7219949"/>
              <a:gd name="connsiteY219" fmla="*/ 1469104 h 6791323"/>
              <a:gd name="connsiteX220" fmla="*/ 6884918 w 7219949"/>
              <a:gd name="connsiteY220" fmla="*/ 1374048 h 6791323"/>
              <a:gd name="connsiteX221" fmla="*/ 6879747 w 7219949"/>
              <a:gd name="connsiteY221" fmla="*/ 1365262 h 6791323"/>
              <a:gd name="connsiteX222" fmla="*/ 6876447 w 7219949"/>
              <a:gd name="connsiteY222" fmla="*/ 1375638 h 6791323"/>
              <a:gd name="connsiteX223" fmla="*/ 6874201 w 7219949"/>
              <a:gd name="connsiteY223" fmla="*/ 1388700 h 6791323"/>
              <a:gd name="connsiteX224" fmla="*/ 6860295 w 7219949"/>
              <a:gd name="connsiteY224" fmla="*/ 1374446 h 6791323"/>
              <a:gd name="connsiteX225" fmla="*/ 6836180 w 7219949"/>
              <a:gd name="connsiteY225" fmla="*/ 1359907 h 6791323"/>
              <a:gd name="connsiteX226" fmla="*/ 6793383 w 7219949"/>
              <a:gd name="connsiteY226" fmla="*/ 1335379 h 6791323"/>
              <a:gd name="connsiteX227" fmla="*/ 6775566 w 7219949"/>
              <a:gd name="connsiteY227" fmla="*/ 1317625 h 6791323"/>
              <a:gd name="connsiteX228" fmla="*/ 6756226 w 7219949"/>
              <a:gd name="connsiteY228" fmla="*/ 1295768 h 6791323"/>
              <a:gd name="connsiteX229" fmla="*/ 6725755 w 7219949"/>
              <a:gd name="connsiteY229" fmla="*/ 1271659 h 6791323"/>
              <a:gd name="connsiteX230" fmla="*/ 6718532 w 7219949"/>
              <a:gd name="connsiteY230" fmla="*/ 1269854 h 6791323"/>
              <a:gd name="connsiteX231" fmla="*/ 6675346 w 7219949"/>
              <a:gd name="connsiteY231" fmla="*/ 1226609 h 6791323"/>
              <a:gd name="connsiteX232" fmla="*/ 6645471 w 7219949"/>
              <a:gd name="connsiteY232" fmla="*/ 1201587 h 6791323"/>
              <a:gd name="connsiteX233" fmla="*/ 6578171 w 7219949"/>
              <a:gd name="connsiteY233" fmla="*/ 1143800 h 6791323"/>
              <a:gd name="connsiteX234" fmla="*/ 6559757 w 7219949"/>
              <a:gd name="connsiteY234" fmla="*/ 1126962 h 6791323"/>
              <a:gd name="connsiteX235" fmla="*/ 6537434 w 7219949"/>
              <a:gd name="connsiteY235" fmla="*/ 1109679 h 6791323"/>
              <a:gd name="connsiteX236" fmla="*/ 6512989 w 7219949"/>
              <a:gd name="connsiteY236" fmla="*/ 1089206 h 6791323"/>
              <a:gd name="connsiteX237" fmla="*/ 6506693 w 7219949"/>
              <a:gd name="connsiteY237" fmla="*/ 1092419 h 6791323"/>
              <a:gd name="connsiteX238" fmla="*/ 6472311 w 7219949"/>
              <a:gd name="connsiteY238" fmla="*/ 1067867 h 6791323"/>
              <a:gd name="connsiteX239" fmla="*/ 6464761 w 7219949"/>
              <a:gd name="connsiteY239" fmla="*/ 1060129 h 6791323"/>
              <a:gd name="connsiteX240" fmla="*/ 6457538 w 7219949"/>
              <a:gd name="connsiteY240" fmla="*/ 1058323 h 6791323"/>
              <a:gd name="connsiteX241" fmla="*/ 6461179 w 7219949"/>
              <a:gd name="connsiteY241" fmla="*/ 1065617 h 6791323"/>
              <a:gd name="connsiteX242" fmla="*/ 6483502 w 7219949"/>
              <a:gd name="connsiteY242" fmla="*/ 1082900 h 6791323"/>
              <a:gd name="connsiteX243" fmla="*/ 6506752 w 7219949"/>
              <a:gd name="connsiteY243" fmla="*/ 1105203 h 6791323"/>
              <a:gd name="connsiteX244" fmla="*/ 6511318 w 7219949"/>
              <a:gd name="connsiteY244" fmla="*/ 1117518 h 6791323"/>
              <a:gd name="connsiteX245" fmla="*/ 6523704 w 7219949"/>
              <a:gd name="connsiteY245" fmla="*/ 1130721 h 6791323"/>
              <a:gd name="connsiteX246" fmla="*/ 6558682 w 7219949"/>
              <a:gd name="connsiteY246" fmla="*/ 1154359 h 6791323"/>
              <a:gd name="connsiteX247" fmla="*/ 6572261 w 7219949"/>
              <a:gd name="connsiteY247" fmla="*/ 1165732 h 6791323"/>
              <a:gd name="connsiteX248" fmla="*/ 6575902 w 7219949"/>
              <a:gd name="connsiteY248" fmla="*/ 1173027 h 6791323"/>
              <a:gd name="connsiteX249" fmla="*/ 6570203 w 7219949"/>
              <a:gd name="connsiteY249" fmla="*/ 1175327 h 6791323"/>
              <a:gd name="connsiteX250" fmla="*/ 6551519 w 7219949"/>
              <a:gd name="connsiteY250" fmla="*/ 1165337 h 6791323"/>
              <a:gd name="connsiteX251" fmla="*/ 6547610 w 7219949"/>
              <a:gd name="connsiteY251" fmla="*/ 1164892 h 6791323"/>
              <a:gd name="connsiteX252" fmla="*/ 6552444 w 7219949"/>
              <a:gd name="connsiteY252" fmla="*/ 1170356 h 6791323"/>
              <a:gd name="connsiteX253" fmla="*/ 6580200 w 7219949"/>
              <a:gd name="connsiteY253" fmla="*/ 1192188 h 6791323"/>
              <a:gd name="connsiteX254" fmla="*/ 6582916 w 7219949"/>
              <a:gd name="connsiteY254" fmla="*/ 1194463 h 6791323"/>
              <a:gd name="connsiteX255" fmla="*/ 6581723 w 7219949"/>
              <a:gd name="connsiteY255" fmla="*/ 1196294 h 6791323"/>
              <a:gd name="connsiteX256" fmla="*/ 6582648 w 7219949"/>
              <a:gd name="connsiteY256" fmla="*/ 1201313 h 6791323"/>
              <a:gd name="connsiteX257" fmla="*/ 6601658 w 7219949"/>
              <a:gd name="connsiteY257" fmla="*/ 1217237 h 6791323"/>
              <a:gd name="connsiteX258" fmla="*/ 6575424 w 7219949"/>
              <a:gd name="connsiteY258" fmla="*/ 1199508 h 6791323"/>
              <a:gd name="connsiteX259" fmla="*/ 6570918 w 7219949"/>
              <a:gd name="connsiteY259" fmla="*/ 1199978 h 6791323"/>
              <a:gd name="connsiteX260" fmla="*/ 6559189 w 7219949"/>
              <a:gd name="connsiteY260" fmla="*/ 1198642 h 6791323"/>
              <a:gd name="connsiteX261" fmla="*/ 6548325 w 7219949"/>
              <a:gd name="connsiteY261" fmla="*/ 1189542 h 6791323"/>
              <a:gd name="connsiteX262" fmla="*/ 6547131 w 7219949"/>
              <a:gd name="connsiteY262" fmla="*/ 1191371 h 6791323"/>
              <a:gd name="connsiteX263" fmla="*/ 6546534 w 7219949"/>
              <a:gd name="connsiteY263" fmla="*/ 1192286 h 6791323"/>
              <a:gd name="connsiteX264" fmla="*/ 6595747 w 7219949"/>
              <a:gd name="connsiteY264" fmla="*/ 1239167 h 6791323"/>
              <a:gd name="connsiteX265" fmla="*/ 6625354 w 7219949"/>
              <a:gd name="connsiteY265" fmla="*/ 1271040 h 6791323"/>
              <a:gd name="connsiteX266" fmla="*/ 6629592 w 7219949"/>
              <a:gd name="connsiteY266" fmla="*/ 1277419 h 6791323"/>
              <a:gd name="connsiteX267" fmla="*/ 6620251 w 7219949"/>
              <a:gd name="connsiteY267" fmla="*/ 1272423 h 6791323"/>
              <a:gd name="connsiteX268" fmla="*/ 6595808 w 7219949"/>
              <a:gd name="connsiteY268" fmla="*/ 1251951 h 6791323"/>
              <a:gd name="connsiteX269" fmla="*/ 6589778 w 7219949"/>
              <a:gd name="connsiteY269" fmla="*/ 1248316 h 6791323"/>
              <a:gd name="connsiteX270" fmla="*/ 6591301 w 7219949"/>
              <a:gd name="connsiteY270" fmla="*/ 1252420 h 6791323"/>
              <a:gd name="connsiteX271" fmla="*/ 6606402 w 7219949"/>
              <a:gd name="connsiteY271" fmla="*/ 1267898 h 6791323"/>
              <a:gd name="connsiteX272" fmla="*/ 6630846 w 7219949"/>
              <a:gd name="connsiteY272" fmla="*/ 1288373 h 6791323"/>
              <a:gd name="connsiteX273" fmla="*/ 6631174 w 7219949"/>
              <a:gd name="connsiteY273" fmla="*/ 1294307 h 6791323"/>
              <a:gd name="connsiteX274" fmla="*/ 6629981 w 7219949"/>
              <a:gd name="connsiteY274" fmla="*/ 1296136 h 6791323"/>
              <a:gd name="connsiteX275" fmla="*/ 6585661 w 7219949"/>
              <a:gd name="connsiteY275" fmla="*/ 1267503 h 6791323"/>
              <a:gd name="connsiteX276" fmla="*/ 6491798 w 7219949"/>
              <a:gd name="connsiteY276" fmla="*/ 1186055 h 6791323"/>
              <a:gd name="connsiteX277" fmla="*/ 6477025 w 7219949"/>
              <a:gd name="connsiteY277" fmla="*/ 1176511 h 6791323"/>
              <a:gd name="connsiteX278" fmla="*/ 6489409 w 7219949"/>
              <a:gd name="connsiteY278" fmla="*/ 1189714 h 6791323"/>
              <a:gd name="connsiteX279" fmla="*/ 6520807 w 7219949"/>
              <a:gd name="connsiteY279" fmla="*/ 1218841 h 6791323"/>
              <a:gd name="connsiteX280" fmla="*/ 6556113 w 7219949"/>
              <a:gd name="connsiteY280" fmla="*/ 1248413 h 6791323"/>
              <a:gd name="connsiteX281" fmla="*/ 6609834 w 7219949"/>
              <a:gd name="connsiteY281" fmla="*/ 1294825 h 6791323"/>
              <a:gd name="connsiteX282" fmla="*/ 6694415 w 7219949"/>
              <a:gd name="connsiteY282" fmla="*/ 1384061 h 6791323"/>
              <a:gd name="connsiteX283" fmla="*/ 6725214 w 7219949"/>
              <a:gd name="connsiteY283" fmla="*/ 1414103 h 6791323"/>
              <a:gd name="connsiteX284" fmla="*/ 6735481 w 7219949"/>
              <a:gd name="connsiteY284" fmla="*/ 1424117 h 6791323"/>
              <a:gd name="connsiteX285" fmla="*/ 6723424 w 7219949"/>
              <a:gd name="connsiteY285" fmla="*/ 1416848 h 6791323"/>
              <a:gd name="connsiteX286" fmla="*/ 6582197 w 7219949"/>
              <a:gd name="connsiteY286" fmla="*/ 1298558 h 6791323"/>
              <a:gd name="connsiteX287" fmla="*/ 6535490 w 7219949"/>
              <a:gd name="connsiteY287" fmla="*/ 1273584 h 6791323"/>
              <a:gd name="connsiteX288" fmla="*/ 6534296 w 7219949"/>
              <a:gd name="connsiteY288" fmla="*/ 1275413 h 6791323"/>
              <a:gd name="connsiteX289" fmla="*/ 6540385 w 7219949"/>
              <a:gd name="connsiteY289" fmla="*/ 1291832 h 6791323"/>
              <a:gd name="connsiteX290" fmla="*/ 6553098 w 7219949"/>
              <a:gd name="connsiteY290" fmla="*/ 1310968 h 6791323"/>
              <a:gd name="connsiteX291" fmla="*/ 6570377 w 7219949"/>
              <a:gd name="connsiteY291" fmla="*/ 1342420 h 6791323"/>
              <a:gd name="connsiteX292" fmla="*/ 6590104 w 7219949"/>
              <a:gd name="connsiteY292" fmla="*/ 1382995 h 6791323"/>
              <a:gd name="connsiteX293" fmla="*/ 6600371 w 7219949"/>
              <a:gd name="connsiteY293" fmla="*/ 1393009 h 6791323"/>
              <a:gd name="connsiteX294" fmla="*/ 6629051 w 7219949"/>
              <a:gd name="connsiteY294" fmla="*/ 1419862 h 6791323"/>
              <a:gd name="connsiteX295" fmla="*/ 6639319 w 7219949"/>
              <a:gd name="connsiteY295" fmla="*/ 1429876 h 6791323"/>
              <a:gd name="connsiteX296" fmla="*/ 6661046 w 7219949"/>
              <a:gd name="connsiteY296" fmla="*/ 1448075 h 6791323"/>
              <a:gd name="connsiteX297" fmla="*/ 6700859 w 7219949"/>
              <a:gd name="connsiteY297" fmla="*/ 1477177 h 6791323"/>
              <a:gd name="connsiteX298" fmla="*/ 6727421 w 7219949"/>
              <a:gd name="connsiteY298" fmla="*/ 1500840 h 6791323"/>
              <a:gd name="connsiteX299" fmla="*/ 6769413 w 7219949"/>
              <a:gd name="connsiteY299" fmla="*/ 1545916 h 6791323"/>
              <a:gd name="connsiteX300" fmla="*/ 6821880 w 7219949"/>
              <a:gd name="connsiteY300" fmla="*/ 1581372 h 6791323"/>
              <a:gd name="connsiteX301" fmla="*/ 6849308 w 7219949"/>
              <a:gd name="connsiteY301" fmla="*/ 1597272 h 6791323"/>
              <a:gd name="connsiteX302" fmla="*/ 6871363 w 7219949"/>
              <a:gd name="connsiteY302" fmla="*/ 1621404 h 6791323"/>
              <a:gd name="connsiteX303" fmla="*/ 6872885 w 7219949"/>
              <a:gd name="connsiteY303" fmla="*/ 1625510 h 6791323"/>
              <a:gd name="connsiteX304" fmla="*/ 6910638 w 7219949"/>
              <a:gd name="connsiteY304" fmla="*/ 1664205 h 6791323"/>
              <a:gd name="connsiteX305" fmla="*/ 6930247 w 7219949"/>
              <a:gd name="connsiteY305" fmla="*/ 1679213 h 6791323"/>
              <a:gd name="connsiteX306" fmla="*/ 6961585 w 7219949"/>
              <a:gd name="connsiteY306" fmla="*/ 1695558 h 6791323"/>
              <a:gd name="connsiteX307" fmla="*/ 6971523 w 7219949"/>
              <a:gd name="connsiteY307" fmla="*/ 1699638 h 6791323"/>
              <a:gd name="connsiteX308" fmla="*/ 7006232 w 7219949"/>
              <a:gd name="connsiteY308" fmla="*/ 1730125 h 6791323"/>
              <a:gd name="connsiteX309" fmla="*/ 7015306 w 7219949"/>
              <a:gd name="connsiteY309" fmla="*/ 1741969 h 6791323"/>
              <a:gd name="connsiteX310" fmla="*/ 7016827 w 7219949"/>
              <a:gd name="connsiteY310" fmla="*/ 1746073 h 6791323"/>
              <a:gd name="connsiteX311" fmla="*/ 7032390 w 7219949"/>
              <a:gd name="connsiteY311" fmla="*/ 1760399 h 6791323"/>
              <a:gd name="connsiteX312" fmla="*/ 7035277 w 7219949"/>
              <a:gd name="connsiteY312" fmla="*/ 1765182 h 6791323"/>
              <a:gd name="connsiteX313" fmla="*/ 7050073 w 7219949"/>
              <a:gd name="connsiteY313" fmla="*/ 1794756 h 6791323"/>
              <a:gd name="connsiteX314" fmla="*/ 7047835 w 7219949"/>
              <a:gd name="connsiteY314" fmla="*/ 1793110 h 6791323"/>
              <a:gd name="connsiteX315" fmla="*/ 7026706 w 7219949"/>
              <a:gd name="connsiteY315" fmla="*/ 1773998 h 6791323"/>
              <a:gd name="connsiteX316" fmla="*/ 7019483 w 7219949"/>
              <a:gd name="connsiteY316" fmla="*/ 1772192 h 6791323"/>
              <a:gd name="connsiteX317" fmla="*/ 7023124 w 7219949"/>
              <a:gd name="connsiteY317" fmla="*/ 1779486 h 6791323"/>
              <a:gd name="connsiteX318" fmla="*/ 7031869 w 7219949"/>
              <a:gd name="connsiteY318" fmla="*/ 1785396 h 6791323"/>
              <a:gd name="connsiteX319" fmla="*/ 7058277 w 7219949"/>
              <a:gd name="connsiteY319" fmla="*/ 1811154 h 6791323"/>
              <a:gd name="connsiteX320" fmla="*/ 7061568 w 7219949"/>
              <a:gd name="connsiteY320" fmla="*/ 1817734 h 6791323"/>
              <a:gd name="connsiteX321" fmla="*/ 7061218 w 7219949"/>
              <a:gd name="connsiteY321" fmla="*/ 1818466 h 6791323"/>
              <a:gd name="connsiteX322" fmla="*/ 7061802 w 7219949"/>
              <a:gd name="connsiteY322" fmla="*/ 1823201 h 6791323"/>
              <a:gd name="connsiteX323" fmla="*/ 7066109 w 7219949"/>
              <a:gd name="connsiteY323" fmla="*/ 1826809 h 6791323"/>
              <a:gd name="connsiteX324" fmla="*/ 7073322 w 7219949"/>
              <a:gd name="connsiteY324" fmla="*/ 1841225 h 6791323"/>
              <a:gd name="connsiteX325" fmla="*/ 7096921 w 7219949"/>
              <a:gd name="connsiteY325" fmla="*/ 1928636 h 6791323"/>
              <a:gd name="connsiteX326" fmla="*/ 7113862 w 7219949"/>
              <a:gd name="connsiteY326" fmla="*/ 1949286 h 6791323"/>
              <a:gd name="connsiteX327" fmla="*/ 7118229 w 7219949"/>
              <a:gd name="connsiteY327" fmla="*/ 1996010 h 6791323"/>
              <a:gd name="connsiteX328" fmla="*/ 7087870 w 7219949"/>
              <a:gd name="connsiteY328" fmla="*/ 2027996 h 6791323"/>
              <a:gd name="connsiteX329" fmla="*/ 7110261 w 7219949"/>
              <a:gd name="connsiteY329" fmla="*/ 2024934 h 6791323"/>
              <a:gd name="connsiteX330" fmla="*/ 7167387 w 7219949"/>
              <a:gd name="connsiteY330" fmla="*/ 2036603 h 6791323"/>
              <a:gd name="connsiteX331" fmla="*/ 7116294 w 7219949"/>
              <a:gd name="connsiteY331" fmla="*/ 2093003 h 6791323"/>
              <a:gd name="connsiteX332" fmla="*/ 7066712 w 7219949"/>
              <a:gd name="connsiteY332" fmla="*/ 2065688 h 6791323"/>
              <a:gd name="connsiteX333" fmla="*/ 7030938 w 7219949"/>
              <a:gd name="connsiteY333" fmla="*/ 2046918 h 6791323"/>
              <a:gd name="connsiteX334" fmla="*/ 7018986 w 7219949"/>
              <a:gd name="connsiteY334" fmla="*/ 2090309 h 6791323"/>
              <a:gd name="connsiteX335" fmla="*/ 7023780 w 7219949"/>
              <a:gd name="connsiteY335" fmla="*/ 2123752 h 6791323"/>
              <a:gd name="connsiteX336" fmla="*/ 6987582 w 7219949"/>
              <a:gd name="connsiteY336" fmla="*/ 2118267 h 6791323"/>
              <a:gd name="connsiteX337" fmla="*/ 6794240 w 7219949"/>
              <a:gd name="connsiteY337" fmla="*/ 2073038 h 6791323"/>
              <a:gd name="connsiteX338" fmla="*/ 6936872 w 7219949"/>
              <a:gd name="connsiteY338" fmla="*/ 2235850 h 6791323"/>
              <a:gd name="connsiteX339" fmla="*/ 6934744 w 7219949"/>
              <a:gd name="connsiteY339" fmla="*/ 2302252 h 6791323"/>
              <a:gd name="connsiteX340" fmla="*/ 6870078 w 7219949"/>
              <a:gd name="connsiteY340" fmla="*/ 2306227 h 6791323"/>
              <a:gd name="connsiteX341" fmla="*/ 6737845 w 7219949"/>
              <a:gd name="connsiteY341" fmla="*/ 2258204 h 6791323"/>
              <a:gd name="connsiteX342" fmla="*/ 6545783 w 7219949"/>
              <a:gd name="connsiteY342" fmla="*/ 2173137 h 6791323"/>
              <a:gd name="connsiteX343" fmla="*/ 6500378 w 7219949"/>
              <a:gd name="connsiteY343" fmla="*/ 2161952 h 6791323"/>
              <a:gd name="connsiteX344" fmla="*/ 6307038 w 7219949"/>
              <a:gd name="connsiteY344" fmla="*/ 2116725 h 6791323"/>
              <a:gd name="connsiteX345" fmla="*/ 6210152 w 7219949"/>
              <a:gd name="connsiteY345" fmla="*/ 2057365 h 6791323"/>
              <a:gd name="connsiteX346" fmla="*/ 6189201 w 7219949"/>
              <a:gd name="connsiteY346" fmla="*/ 2046385 h 6791323"/>
              <a:gd name="connsiteX347" fmla="*/ 6175933 w 7219949"/>
              <a:gd name="connsiteY347" fmla="*/ 2043345 h 6791323"/>
              <a:gd name="connsiteX348" fmla="*/ 6194768 w 7219949"/>
              <a:gd name="connsiteY348" fmla="*/ 2080447 h 6791323"/>
              <a:gd name="connsiteX349" fmla="*/ 6228556 w 7219949"/>
              <a:gd name="connsiteY349" fmla="*/ 2123970 h 6791323"/>
              <a:gd name="connsiteX350" fmla="*/ 6213719 w 7219949"/>
              <a:gd name="connsiteY350" fmla="*/ 2186990 h 6791323"/>
              <a:gd name="connsiteX351" fmla="*/ 6072772 w 7219949"/>
              <a:gd name="connsiteY351" fmla="*/ 2233206 h 6791323"/>
              <a:gd name="connsiteX352" fmla="*/ 6056137 w 7219949"/>
              <a:gd name="connsiteY352" fmla="*/ 2234978 h 6791323"/>
              <a:gd name="connsiteX353" fmla="*/ 6045824 w 7219949"/>
              <a:gd name="connsiteY353" fmla="*/ 2240840 h 6791323"/>
              <a:gd name="connsiteX354" fmla="*/ 6048755 w 7219949"/>
              <a:gd name="connsiteY354" fmla="*/ 2243015 h 6791323"/>
              <a:gd name="connsiteX355" fmla="*/ 6095165 w 7219949"/>
              <a:gd name="connsiteY355" fmla="*/ 2283496 h 6791323"/>
              <a:gd name="connsiteX356" fmla="*/ 6276319 w 7219949"/>
              <a:gd name="connsiteY356" fmla="*/ 2415986 h 6791323"/>
              <a:gd name="connsiteX357" fmla="*/ 6418952 w 7219949"/>
              <a:gd name="connsiteY357" fmla="*/ 2578798 h 6791323"/>
              <a:gd name="connsiteX358" fmla="*/ 6413071 w 7219949"/>
              <a:gd name="connsiteY358" fmla="*/ 2615789 h 6791323"/>
              <a:gd name="connsiteX359" fmla="*/ 6416163 w 7219949"/>
              <a:gd name="connsiteY359" fmla="*/ 2702355 h 6791323"/>
              <a:gd name="connsiteX360" fmla="*/ 6441691 w 7219949"/>
              <a:gd name="connsiteY360" fmla="*/ 2711389 h 6791323"/>
              <a:gd name="connsiteX361" fmla="*/ 6474950 w 7219949"/>
              <a:gd name="connsiteY361" fmla="*/ 2735369 h 6791323"/>
              <a:gd name="connsiteX362" fmla="*/ 6432252 w 7219949"/>
              <a:gd name="connsiteY362" fmla="*/ 2749562 h 6791323"/>
              <a:gd name="connsiteX363" fmla="*/ 6336647 w 7219949"/>
              <a:gd name="connsiteY363" fmla="*/ 2693748 h 6791323"/>
              <a:gd name="connsiteX364" fmla="*/ 6294373 w 7219949"/>
              <a:gd name="connsiteY364" fmla="*/ 2694659 h 6791323"/>
              <a:gd name="connsiteX365" fmla="*/ 6297273 w 7219949"/>
              <a:gd name="connsiteY365" fmla="*/ 2750630 h 6791323"/>
              <a:gd name="connsiteX366" fmla="*/ 6490957 w 7219949"/>
              <a:gd name="connsiteY366" fmla="*/ 2931513 h 6791323"/>
              <a:gd name="connsiteX367" fmla="*/ 6529012 w 7219949"/>
              <a:gd name="connsiteY367" fmla="*/ 2988936 h 6791323"/>
              <a:gd name="connsiteX368" fmla="*/ 6463069 w 7219949"/>
              <a:gd name="connsiteY368" fmla="*/ 3032751 h 6791323"/>
              <a:gd name="connsiteX369" fmla="*/ 6445705 w 7219949"/>
              <a:gd name="connsiteY369" fmla="*/ 3025385 h 6791323"/>
              <a:gd name="connsiteX370" fmla="*/ 6399445 w 7219949"/>
              <a:gd name="connsiteY370" fmla="*/ 3040759 h 6791323"/>
              <a:gd name="connsiteX371" fmla="*/ 6348945 w 7219949"/>
              <a:gd name="connsiteY371" fmla="*/ 3069589 h 6791323"/>
              <a:gd name="connsiteX372" fmla="*/ 6336775 w 7219949"/>
              <a:gd name="connsiteY372" fmla="*/ 3067384 h 6791323"/>
              <a:gd name="connsiteX373" fmla="*/ 6328075 w 7219949"/>
              <a:gd name="connsiteY373" fmla="*/ 3061187 h 6791323"/>
              <a:gd name="connsiteX374" fmla="*/ 6318845 w 7219949"/>
              <a:gd name="connsiteY374" fmla="*/ 3056244 h 6791323"/>
              <a:gd name="connsiteX375" fmla="*/ 6318683 w 7219949"/>
              <a:gd name="connsiteY375" fmla="*/ 3056536 h 6791323"/>
              <a:gd name="connsiteX376" fmla="*/ 6301198 w 7219949"/>
              <a:gd name="connsiteY376" fmla="*/ 3044898 h 6791323"/>
              <a:gd name="connsiteX377" fmla="*/ 6293103 w 7219949"/>
              <a:gd name="connsiteY377" fmla="*/ 3037911 h 6791323"/>
              <a:gd name="connsiteX378" fmla="*/ 6276749 w 7219949"/>
              <a:gd name="connsiteY378" fmla="*/ 3024230 h 6791323"/>
              <a:gd name="connsiteX379" fmla="*/ 6271354 w 7219949"/>
              <a:gd name="connsiteY379" fmla="*/ 3019571 h 6791323"/>
              <a:gd name="connsiteX380" fmla="*/ 6272163 w 7219949"/>
              <a:gd name="connsiteY380" fmla="*/ 3018113 h 6791323"/>
              <a:gd name="connsiteX381" fmla="*/ 6240213 w 7219949"/>
              <a:gd name="connsiteY381" fmla="*/ 2996581 h 6791323"/>
              <a:gd name="connsiteX382" fmla="*/ 6228772 w 7219949"/>
              <a:gd name="connsiteY382" fmla="*/ 2988433 h 6791323"/>
              <a:gd name="connsiteX383" fmla="*/ 6194285 w 7219949"/>
              <a:gd name="connsiteY383" fmla="*/ 2964280 h 6791323"/>
              <a:gd name="connsiteX384" fmla="*/ 6173939 w 7219949"/>
              <a:gd name="connsiteY384" fmla="*/ 2950606 h 6791323"/>
              <a:gd name="connsiteX385" fmla="*/ 6157263 w 7219949"/>
              <a:gd name="connsiteY385" fmla="*/ 2937507 h 6791323"/>
              <a:gd name="connsiteX386" fmla="*/ 6132329 w 7219949"/>
              <a:gd name="connsiteY386" fmla="*/ 2917716 h 6791323"/>
              <a:gd name="connsiteX387" fmla="*/ 6126770 w 7219949"/>
              <a:gd name="connsiteY387" fmla="*/ 2913349 h 6791323"/>
              <a:gd name="connsiteX388" fmla="*/ 6112468 w 7219949"/>
              <a:gd name="connsiteY388" fmla="*/ 2903164 h 6791323"/>
              <a:gd name="connsiteX389" fmla="*/ 6098490 w 7219949"/>
              <a:gd name="connsiteY389" fmla="*/ 2892396 h 6791323"/>
              <a:gd name="connsiteX390" fmla="*/ 6107557 w 7219949"/>
              <a:gd name="connsiteY390" fmla="*/ 2897631 h 6791323"/>
              <a:gd name="connsiteX391" fmla="*/ 6113278 w 7219949"/>
              <a:gd name="connsiteY391" fmla="*/ 2901706 h 6791323"/>
              <a:gd name="connsiteX392" fmla="*/ 6116462 w 7219949"/>
              <a:gd name="connsiteY392" fmla="*/ 2903158 h 6791323"/>
              <a:gd name="connsiteX393" fmla="*/ 6110903 w 7219949"/>
              <a:gd name="connsiteY393" fmla="*/ 2898792 h 6791323"/>
              <a:gd name="connsiteX394" fmla="*/ 6088020 w 7219949"/>
              <a:gd name="connsiteY394" fmla="*/ 2882496 h 6791323"/>
              <a:gd name="connsiteX395" fmla="*/ 6073233 w 7219949"/>
              <a:gd name="connsiteY395" fmla="*/ 2873187 h 6791323"/>
              <a:gd name="connsiteX396" fmla="*/ 6067512 w 7219949"/>
              <a:gd name="connsiteY396" fmla="*/ 2869112 h 6791323"/>
              <a:gd name="connsiteX397" fmla="*/ 6050512 w 7219949"/>
              <a:gd name="connsiteY397" fmla="*/ 2856599 h 6791323"/>
              <a:gd name="connsiteX398" fmla="*/ 6047489 w 7219949"/>
              <a:gd name="connsiteY398" fmla="*/ 2854854 h 6791323"/>
              <a:gd name="connsiteX399" fmla="*/ 6032216 w 7219949"/>
              <a:gd name="connsiteY399" fmla="*/ 2846421 h 6791323"/>
              <a:gd name="connsiteX400" fmla="*/ 6017428 w 7219949"/>
              <a:gd name="connsiteY400" fmla="*/ 2837110 h 6791323"/>
              <a:gd name="connsiteX401" fmla="*/ 6022825 w 7219949"/>
              <a:gd name="connsiteY401" fmla="*/ 2841768 h 6791323"/>
              <a:gd name="connsiteX402" fmla="*/ 6036318 w 7219949"/>
              <a:gd name="connsiteY402" fmla="*/ 2853413 h 6791323"/>
              <a:gd name="connsiteX403" fmla="*/ 6040857 w 7219949"/>
              <a:gd name="connsiteY403" fmla="*/ 2857818 h 6791323"/>
              <a:gd name="connsiteX404" fmla="*/ 6042491 w 7219949"/>
              <a:gd name="connsiteY404" fmla="*/ 2859139 h 6791323"/>
              <a:gd name="connsiteX405" fmla="*/ 6040075 w 7219949"/>
              <a:gd name="connsiteY405" fmla="*/ 2858016 h 6791323"/>
              <a:gd name="connsiteX406" fmla="*/ 6037715 w 7219949"/>
              <a:gd name="connsiteY406" fmla="*/ 2858075 h 6791323"/>
              <a:gd name="connsiteX407" fmla="*/ 6031028 w 7219949"/>
              <a:gd name="connsiteY407" fmla="*/ 2853058 h 6791323"/>
              <a:gd name="connsiteX408" fmla="*/ 6026117 w 7219949"/>
              <a:gd name="connsiteY408" fmla="*/ 2850221 h 6791323"/>
              <a:gd name="connsiteX409" fmla="*/ 6014189 w 7219949"/>
              <a:gd name="connsiteY409" fmla="*/ 2842949 h 6791323"/>
              <a:gd name="connsiteX410" fmla="*/ 6000536 w 7219949"/>
              <a:gd name="connsiteY410" fmla="*/ 2831597 h 6791323"/>
              <a:gd name="connsiteX411" fmla="*/ 5983049 w 7219949"/>
              <a:gd name="connsiteY411" fmla="*/ 2819958 h 6791323"/>
              <a:gd name="connsiteX412" fmla="*/ 5977167 w 7219949"/>
              <a:gd name="connsiteY412" fmla="*/ 2816177 h 6791323"/>
              <a:gd name="connsiteX413" fmla="*/ 5963026 w 7219949"/>
              <a:gd name="connsiteY413" fmla="*/ 2805700 h 6791323"/>
              <a:gd name="connsiteX414" fmla="*/ 5943328 w 7219949"/>
              <a:gd name="connsiteY414" fmla="*/ 2790858 h 6791323"/>
              <a:gd name="connsiteX415" fmla="*/ 5914563 w 7219949"/>
              <a:gd name="connsiteY415" fmla="*/ 2770779 h 6791323"/>
              <a:gd name="connsiteX416" fmla="*/ 5905495 w 7219949"/>
              <a:gd name="connsiteY416" fmla="*/ 2765543 h 6791323"/>
              <a:gd name="connsiteX417" fmla="*/ 5896914 w 7219949"/>
              <a:gd name="connsiteY417" fmla="*/ 2759433 h 6791323"/>
              <a:gd name="connsiteX418" fmla="*/ 5897400 w 7219949"/>
              <a:gd name="connsiteY418" fmla="*/ 2758557 h 6791323"/>
              <a:gd name="connsiteX419" fmla="*/ 5909814 w 7219949"/>
              <a:gd name="connsiteY419" fmla="*/ 2764954 h 6791323"/>
              <a:gd name="connsiteX420" fmla="*/ 5918557 w 7219949"/>
              <a:gd name="connsiteY420" fmla="*/ 2770773 h 6791323"/>
              <a:gd name="connsiteX421" fmla="*/ 5918394 w 7219949"/>
              <a:gd name="connsiteY421" fmla="*/ 2771065 h 6791323"/>
              <a:gd name="connsiteX422" fmla="*/ 5926652 w 7219949"/>
              <a:gd name="connsiteY422" fmla="*/ 2777759 h 6791323"/>
              <a:gd name="connsiteX423" fmla="*/ 5932858 w 7219949"/>
              <a:gd name="connsiteY423" fmla="*/ 2780957 h 6791323"/>
              <a:gd name="connsiteX424" fmla="*/ 5939226 w 7219949"/>
              <a:gd name="connsiteY424" fmla="*/ 2783865 h 6791323"/>
              <a:gd name="connsiteX425" fmla="*/ 5931455 w 7219949"/>
              <a:gd name="connsiteY425" fmla="*/ 2776293 h 6791323"/>
              <a:gd name="connsiteX426" fmla="*/ 5911433 w 7219949"/>
              <a:gd name="connsiteY426" fmla="*/ 2762034 h 6791323"/>
              <a:gd name="connsiteX427" fmla="*/ 5899992 w 7219949"/>
              <a:gd name="connsiteY427" fmla="*/ 2753886 h 6791323"/>
              <a:gd name="connsiteX428" fmla="*/ 5888551 w 7219949"/>
              <a:gd name="connsiteY428" fmla="*/ 2745738 h 6791323"/>
              <a:gd name="connsiteX429" fmla="*/ 5857086 w 7219949"/>
              <a:gd name="connsiteY429" fmla="*/ 2723331 h 6791323"/>
              <a:gd name="connsiteX430" fmla="*/ 5842946 w 7219949"/>
              <a:gd name="connsiteY430" fmla="*/ 2712854 h 6791323"/>
              <a:gd name="connsiteX431" fmla="*/ 5819739 w 7219949"/>
              <a:gd name="connsiteY431" fmla="*/ 2697142 h 6791323"/>
              <a:gd name="connsiteX432" fmla="*/ 5813694 w 7219949"/>
              <a:gd name="connsiteY432" fmla="*/ 2693652 h 6791323"/>
              <a:gd name="connsiteX433" fmla="*/ 5802091 w 7219949"/>
              <a:gd name="connsiteY433" fmla="*/ 2685796 h 6791323"/>
              <a:gd name="connsiteX434" fmla="*/ 5785576 w 7219949"/>
              <a:gd name="connsiteY434" fmla="*/ 2672406 h 6791323"/>
              <a:gd name="connsiteX435" fmla="*/ 5777157 w 7219949"/>
              <a:gd name="connsiteY435" fmla="*/ 2666003 h 6791323"/>
              <a:gd name="connsiteX436" fmla="*/ 5745208 w 7219949"/>
              <a:gd name="connsiteY436" fmla="*/ 2644471 h 6791323"/>
              <a:gd name="connsiteX437" fmla="*/ 5736140 w 7219949"/>
              <a:gd name="connsiteY437" fmla="*/ 2639236 h 6791323"/>
              <a:gd name="connsiteX438" fmla="*/ 5718654 w 7219949"/>
              <a:gd name="connsiteY438" fmla="*/ 2627598 h 6791323"/>
              <a:gd name="connsiteX439" fmla="*/ 5735006 w 7219949"/>
              <a:gd name="connsiteY439" fmla="*/ 2641280 h 6791323"/>
              <a:gd name="connsiteX440" fmla="*/ 5748823 w 7219949"/>
              <a:gd name="connsiteY440" fmla="*/ 2652340 h 6791323"/>
              <a:gd name="connsiteX441" fmla="*/ 5754382 w 7219949"/>
              <a:gd name="connsiteY441" fmla="*/ 2656706 h 6791323"/>
              <a:gd name="connsiteX442" fmla="*/ 5769008 w 7219949"/>
              <a:gd name="connsiteY442" fmla="*/ 2666307 h 6791323"/>
              <a:gd name="connsiteX443" fmla="*/ 5772516 w 7219949"/>
              <a:gd name="connsiteY443" fmla="*/ 2667177 h 6791323"/>
              <a:gd name="connsiteX444" fmla="*/ 5775537 w 7219949"/>
              <a:gd name="connsiteY444" fmla="*/ 2668922 h 6791323"/>
              <a:gd name="connsiteX445" fmla="*/ 5774728 w 7219949"/>
              <a:gd name="connsiteY445" fmla="*/ 2670381 h 6791323"/>
              <a:gd name="connsiteX446" fmla="*/ 5780125 w 7219949"/>
              <a:gd name="connsiteY446" fmla="*/ 2675039 h 6791323"/>
              <a:gd name="connsiteX447" fmla="*/ 5802846 w 7219949"/>
              <a:gd name="connsiteY447" fmla="*/ 2691627 h 6791323"/>
              <a:gd name="connsiteX448" fmla="*/ 5801693 w 7219949"/>
              <a:gd name="connsiteY448" fmla="*/ 2691010 h 6791323"/>
              <a:gd name="connsiteX449" fmla="*/ 5802684 w 7219949"/>
              <a:gd name="connsiteY449" fmla="*/ 2691920 h 6791323"/>
              <a:gd name="connsiteX450" fmla="*/ 5803117 w 7219949"/>
              <a:gd name="connsiteY450" fmla="*/ 2692169 h 6791323"/>
              <a:gd name="connsiteX451" fmla="*/ 5804736 w 7219949"/>
              <a:gd name="connsiteY451" fmla="*/ 2695415 h 6791323"/>
              <a:gd name="connsiteX452" fmla="*/ 5815042 w 7219949"/>
              <a:gd name="connsiteY452" fmla="*/ 2705608 h 6791323"/>
              <a:gd name="connsiteX453" fmla="*/ 5789137 w 7219949"/>
              <a:gd name="connsiteY453" fmla="*/ 2687566 h 6791323"/>
              <a:gd name="connsiteX454" fmla="*/ 5763232 w 7219949"/>
              <a:gd name="connsiteY454" fmla="*/ 2669525 h 6791323"/>
              <a:gd name="connsiteX455" fmla="*/ 5731767 w 7219949"/>
              <a:gd name="connsiteY455" fmla="*/ 2647118 h 6791323"/>
              <a:gd name="connsiteX456" fmla="*/ 5723350 w 7219949"/>
              <a:gd name="connsiteY456" fmla="*/ 2640716 h 6791323"/>
              <a:gd name="connsiteX457" fmla="*/ 5689024 w 7219949"/>
              <a:gd name="connsiteY457" fmla="*/ 2616272 h 6791323"/>
              <a:gd name="connsiteX458" fmla="*/ 5683142 w 7219949"/>
              <a:gd name="connsiteY458" fmla="*/ 2612488 h 6791323"/>
              <a:gd name="connsiteX459" fmla="*/ 5657722 w 7219949"/>
              <a:gd name="connsiteY459" fmla="*/ 2593572 h 6791323"/>
              <a:gd name="connsiteX460" fmla="*/ 5606235 w 7219949"/>
              <a:gd name="connsiteY460" fmla="*/ 2556906 h 6791323"/>
              <a:gd name="connsiteX461" fmla="*/ 5591934 w 7219949"/>
              <a:gd name="connsiteY461" fmla="*/ 2546721 h 6791323"/>
              <a:gd name="connsiteX462" fmla="*/ 5574771 w 7219949"/>
              <a:gd name="connsiteY462" fmla="*/ 2534499 h 6791323"/>
              <a:gd name="connsiteX463" fmla="*/ 5543469 w 7219949"/>
              <a:gd name="connsiteY463" fmla="*/ 2511800 h 6791323"/>
              <a:gd name="connsiteX464" fmla="*/ 5517726 w 7219949"/>
              <a:gd name="connsiteY464" fmla="*/ 2493467 h 6791323"/>
              <a:gd name="connsiteX465" fmla="*/ 5491984 w 7219949"/>
              <a:gd name="connsiteY465" fmla="*/ 2475134 h 6791323"/>
              <a:gd name="connsiteX466" fmla="*/ 5483403 w 7219949"/>
              <a:gd name="connsiteY466" fmla="*/ 2469023 h 6791323"/>
              <a:gd name="connsiteX467" fmla="*/ 5440334 w 7219949"/>
              <a:gd name="connsiteY467" fmla="*/ 2438760 h 6791323"/>
              <a:gd name="connsiteX468" fmla="*/ 5431268 w 7219949"/>
              <a:gd name="connsiteY468" fmla="*/ 2433525 h 6791323"/>
              <a:gd name="connsiteX469" fmla="*/ 5427922 w 7219949"/>
              <a:gd name="connsiteY469" fmla="*/ 2432364 h 6791323"/>
              <a:gd name="connsiteX470" fmla="*/ 5395810 w 7219949"/>
              <a:gd name="connsiteY470" fmla="*/ 2411125 h 6791323"/>
              <a:gd name="connsiteX471" fmla="*/ 5373250 w 7219949"/>
              <a:gd name="connsiteY471" fmla="*/ 2394245 h 6791323"/>
              <a:gd name="connsiteX472" fmla="*/ 5370390 w 7219949"/>
              <a:gd name="connsiteY472" fmla="*/ 2392207 h 6791323"/>
              <a:gd name="connsiteX473" fmla="*/ 5350045 w 7219949"/>
              <a:gd name="connsiteY473" fmla="*/ 2378533 h 6791323"/>
              <a:gd name="connsiteX474" fmla="*/ 5318903 w 7219949"/>
              <a:gd name="connsiteY474" fmla="*/ 2355541 h 6791323"/>
              <a:gd name="connsiteX475" fmla="*/ 5313182 w 7219949"/>
              <a:gd name="connsiteY475" fmla="*/ 2351467 h 6791323"/>
              <a:gd name="connsiteX476" fmla="*/ 5292837 w 7219949"/>
              <a:gd name="connsiteY476" fmla="*/ 2337793 h 6791323"/>
              <a:gd name="connsiteX477" fmla="*/ 5284578 w 7219949"/>
              <a:gd name="connsiteY477" fmla="*/ 2331098 h 6791323"/>
              <a:gd name="connsiteX478" fmla="*/ 5293484 w 7219949"/>
              <a:gd name="connsiteY478" fmla="*/ 2336625 h 6791323"/>
              <a:gd name="connsiteX479" fmla="*/ 5313993 w 7219949"/>
              <a:gd name="connsiteY479" fmla="*/ 2350007 h 6791323"/>
              <a:gd name="connsiteX480" fmla="*/ 5305573 w 7219949"/>
              <a:gd name="connsiteY480" fmla="*/ 2343605 h 6791323"/>
              <a:gd name="connsiteX481" fmla="*/ 5311618 w 7219949"/>
              <a:gd name="connsiteY481" fmla="*/ 2347096 h 6791323"/>
              <a:gd name="connsiteX482" fmla="*/ 5320523 w 7219949"/>
              <a:gd name="connsiteY482" fmla="*/ 2352622 h 6791323"/>
              <a:gd name="connsiteX483" fmla="*/ 5320685 w 7219949"/>
              <a:gd name="connsiteY483" fmla="*/ 2352331 h 6791323"/>
              <a:gd name="connsiteX484" fmla="*/ 5317825 w 7219949"/>
              <a:gd name="connsiteY484" fmla="*/ 2350294 h 6791323"/>
              <a:gd name="connsiteX485" fmla="*/ 5283500 w 7219949"/>
              <a:gd name="connsiteY485" fmla="*/ 2325849 h 6791323"/>
              <a:gd name="connsiteX486" fmla="*/ 5255058 w 7219949"/>
              <a:gd name="connsiteY486" fmla="*/ 2305187 h 6791323"/>
              <a:gd name="connsiteX487" fmla="*/ 5226132 w 7219949"/>
              <a:gd name="connsiteY487" fmla="*/ 2285401 h 6791323"/>
              <a:gd name="connsiteX488" fmla="*/ 5200712 w 7219949"/>
              <a:gd name="connsiteY488" fmla="*/ 2266485 h 6791323"/>
              <a:gd name="connsiteX489" fmla="*/ 5197852 w 7219949"/>
              <a:gd name="connsiteY489" fmla="*/ 2264448 h 6791323"/>
              <a:gd name="connsiteX490" fmla="*/ 5194505 w 7219949"/>
              <a:gd name="connsiteY490" fmla="*/ 2263287 h 6791323"/>
              <a:gd name="connsiteX491" fmla="*/ 5189108 w 7219949"/>
              <a:gd name="connsiteY491" fmla="*/ 2258629 h 6791323"/>
              <a:gd name="connsiteX492" fmla="*/ 5177666 w 7219949"/>
              <a:gd name="connsiteY492" fmla="*/ 2250480 h 6791323"/>
              <a:gd name="connsiteX493" fmla="*/ 5172108 w 7219949"/>
              <a:gd name="connsiteY493" fmla="*/ 2246114 h 6791323"/>
              <a:gd name="connsiteX494" fmla="*/ 5148739 w 7219949"/>
              <a:gd name="connsiteY494" fmla="*/ 2230694 h 6791323"/>
              <a:gd name="connsiteX495" fmla="*/ 5145393 w 7219949"/>
              <a:gd name="connsiteY495" fmla="*/ 2229533 h 6791323"/>
              <a:gd name="connsiteX496" fmla="*/ 5133951 w 7219949"/>
              <a:gd name="connsiteY496" fmla="*/ 2221385 h 6791323"/>
              <a:gd name="connsiteX497" fmla="*/ 5132062 w 7219949"/>
              <a:gd name="connsiteY497" fmla="*/ 2217596 h 6791323"/>
              <a:gd name="connsiteX498" fmla="*/ 5126666 w 7219949"/>
              <a:gd name="connsiteY498" fmla="*/ 2212939 h 6791323"/>
              <a:gd name="connsiteX499" fmla="*/ 5115224 w 7219949"/>
              <a:gd name="connsiteY499" fmla="*/ 2204790 h 6791323"/>
              <a:gd name="connsiteX500" fmla="*/ 5103782 w 7219949"/>
              <a:gd name="connsiteY500" fmla="*/ 2196642 h 6791323"/>
              <a:gd name="connsiteX501" fmla="*/ 5098224 w 7219949"/>
              <a:gd name="connsiteY501" fmla="*/ 2192277 h 6791323"/>
              <a:gd name="connsiteX502" fmla="*/ 5081710 w 7219949"/>
              <a:gd name="connsiteY502" fmla="*/ 2178887 h 6791323"/>
              <a:gd name="connsiteX503" fmla="*/ 5076636 w 7219949"/>
              <a:gd name="connsiteY503" fmla="*/ 2173645 h 6791323"/>
              <a:gd name="connsiteX504" fmla="*/ 5056614 w 7219949"/>
              <a:gd name="connsiteY504" fmla="*/ 2159386 h 6791323"/>
              <a:gd name="connsiteX505" fmla="*/ 5049436 w 7219949"/>
              <a:gd name="connsiteY505" fmla="*/ 2157938 h 6791323"/>
              <a:gd name="connsiteX506" fmla="*/ 5046252 w 7219949"/>
              <a:gd name="connsiteY506" fmla="*/ 2156487 h 6791323"/>
              <a:gd name="connsiteX507" fmla="*/ 5006692 w 7219949"/>
              <a:gd name="connsiteY507" fmla="*/ 2127093 h 6791323"/>
              <a:gd name="connsiteX508" fmla="*/ 4986670 w 7219949"/>
              <a:gd name="connsiteY508" fmla="*/ 2112835 h 6791323"/>
              <a:gd name="connsiteX509" fmla="*/ 4983648 w 7219949"/>
              <a:gd name="connsiteY509" fmla="*/ 2111089 h 6791323"/>
              <a:gd name="connsiteX510" fmla="*/ 4964110 w 7219949"/>
              <a:gd name="connsiteY510" fmla="*/ 2095952 h 6791323"/>
              <a:gd name="connsiteX511" fmla="*/ 4937558 w 7219949"/>
              <a:gd name="connsiteY511" fmla="*/ 2079080 h 6791323"/>
              <a:gd name="connsiteX512" fmla="*/ 4931513 w 7219949"/>
              <a:gd name="connsiteY512" fmla="*/ 2075590 h 6791323"/>
              <a:gd name="connsiteX513" fmla="*/ 4925953 w 7219949"/>
              <a:gd name="connsiteY513" fmla="*/ 2071224 h 6791323"/>
              <a:gd name="connsiteX514" fmla="*/ 4899563 w 7219949"/>
              <a:gd name="connsiteY514" fmla="*/ 2054059 h 6791323"/>
              <a:gd name="connsiteX515" fmla="*/ 4890658 w 7219949"/>
              <a:gd name="connsiteY515" fmla="*/ 2048531 h 6791323"/>
              <a:gd name="connsiteX516" fmla="*/ 4856010 w 7219949"/>
              <a:gd name="connsiteY516" fmla="*/ 2024671 h 6791323"/>
              <a:gd name="connsiteX517" fmla="*/ 4852826 w 7219949"/>
              <a:gd name="connsiteY517" fmla="*/ 2023218 h 6791323"/>
              <a:gd name="connsiteX518" fmla="*/ 4855523 w 7219949"/>
              <a:gd name="connsiteY518" fmla="*/ 2025548 h 6791323"/>
              <a:gd name="connsiteX519" fmla="*/ 4866965 w 7219949"/>
              <a:gd name="connsiteY519" fmla="*/ 2033696 h 6791323"/>
              <a:gd name="connsiteX520" fmla="*/ 4875384 w 7219949"/>
              <a:gd name="connsiteY520" fmla="*/ 2040098 h 6791323"/>
              <a:gd name="connsiteX521" fmla="*/ 4894760 w 7219949"/>
              <a:gd name="connsiteY521" fmla="*/ 2055525 h 6791323"/>
              <a:gd name="connsiteX522" fmla="*/ 4914782 w 7219949"/>
              <a:gd name="connsiteY522" fmla="*/ 2069784 h 6791323"/>
              <a:gd name="connsiteX523" fmla="*/ 4926547 w 7219949"/>
              <a:gd name="connsiteY523" fmla="*/ 2077348 h 6791323"/>
              <a:gd name="connsiteX524" fmla="*/ 4980895 w 7219949"/>
              <a:gd name="connsiteY524" fmla="*/ 2116051 h 6791323"/>
              <a:gd name="connsiteX525" fmla="*/ 4986777 w 7219949"/>
              <a:gd name="connsiteY525" fmla="*/ 2119834 h 6791323"/>
              <a:gd name="connsiteX526" fmla="*/ 4989475 w 7219949"/>
              <a:gd name="connsiteY526" fmla="*/ 2122162 h 6791323"/>
              <a:gd name="connsiteX527" fmla="*/ 4988990 w 7219949"/>
              <a:gd name="connsiteY527" fmla="*/ 2123037 h 6791323"/>
              <a:gd name="connsiteX528" fmla="*/ 5054454 w 7219949"/>
              <a:gd name="connsiteY528" fmla="*/ 2170474 h 6791323"/>
              <a:gd name="connsiteX529" fmla="*/ 5071616 w 7219949"/>
              <a:gd name="connsiteY529" fmla="*/ 2182696 h 6791323"/>
              <a:gd name="connsiteX530" fmla="*/ 5143126 w 7219949"/>
              <a:gd name="connsiteY530" fmla="*/ 2233620 h 6791323"/>
              <a:gd name="connsiteX531" fmla="*/ 5143449 w 7219949"/>
              <a:gd name="connsiteY531" fmla="*/ 2233036 h 6791323"/>
              <a:gd name="connsiteX532" fmla="*/ 5180634 w 7219949"/>
              <a:gd name="connsiteY532" fmla="*/ 2259517 h 6791323"/>
              <a:gd name="connsiteX533" fmla="*/ 5183171 w 7219949"/>
              <a:gd name="connsiteY533" fmla="*/ 2262138 h 6791323"/>
              <a:gd name="connsiteX534" fmla="*/ 5194612 w 7219949"/>
              <a:gd name="connsiteY534" fmla="*/ 2270285 h 6791323"/>
              <a:gd name="connsiteX535" fmla="*/ 5205568 w 7219949"/>
              <a:gd name="connsiteY535" fmla="*/ 2279310 h 6791323"/>
              <a:gd name="connsiteX536" fmla="*/ 5237194 w 7219949"/>
              <a:gd name="connsiteY536" fmla="*/ 2301424 h 6791323"/>
              <a:gd name="connsiteX537" fmla="*/ 5248635 w 7219949"/>
              <a:gd name="connsiteY537" fmla="*/ 2309572 h 6791323"/>
              <a:gd name="connsiteX538" fmla="*/ 5274378 w 7219949"/>
              <a:gd name="connsiteY538" fmla="*/ 2327906 h 6791323"/>
              <a:gd name="connsiteX539" fmla="*/ 5291217 w 7219949"/>
              <a:gd name="connsiteY539" fmla="*/ 2340711 h 6791323"/>
              <a:gd name="connsiteX540" fmla="*/ 5328400 w 7219949"/>
              <a:gd name="connsiteY540" fmla="*/ 2367192 h 6791323"/>
              <a:gd name="connsiteX541" fmla="*/ 5365586 w 7219949"/>
              <a:gd name="connsiteY541" fmla="*/ 2393674 h 6791323"/>
              <a:gd name="connsiteX542" fmla="*/ 5399912 w 7219949"/>
              <a:gd name="connsiteY542" fmla="*/ 2418118 h 6791323"/>
              <a:gd name="connsiteX543" fmla="*/ 5408329 w 7219949"/>
              <a:gd name="connsiteY543" fmla="*/ 2424520 h 6791323"/>
              <a:gd name="connsiteX544" fmla="*/ 5431051 w 7219949"/>
              <a:gd name="connsiteY544" fmla="*/ 2441108 h 6791323"/>
              <a:gd name="connsiteX545" fmla="*/ 5468237 w 7219949"/>
              <a:gd name="connsiteY545" fmla="*/ 2467590 h 6791323"/>
              <a:gd name="connsiteX546" fmla="*/ 5496677 w 7219949"/>
              <a:gd name="connsiteY546" fmla="*/ 2488251 h 6791323"/>
              <a:gd name="connsiteX547" fmla="*/ 5522097 w 7219949"/>
              <a:gd name="connsiteY547" fmla="*/ 2507167 h 6791323"/>
              <a:gd name="connsiteX548" fmla="*/ 5587886 w 7219949"/>
              <a:gd name="connsiteY548" fmla="*/ 2554020 h 6791323"/>
              <a:gd name="connsiteX549" fmla="*/ 5613086 w 7219949"/>
              <a:gd name="connsiteY549" fmla="*/ 2572042 h 6791323"/>
              <a:gd name="connsiteX550" fmla="*/ 5605175 w 7219949"/>
              <a:gd name="connsiteY550" fmla="*/ 2567978 h 6791323"/>
              <a:gd name="connsiteX551" fmla="*/ 5596378 w 7219949"/>
              <a:gd name="connsiteY551" fmla="*/ 2562255 h 6791323"/>
              <a:gd name="connsiteX552" fmla="*/ 5584938 w 7219949"/>
              <a:gd name="connsiteY552" fmla="*/ 2554107 h 6791323"/>
              <a:gd name="connsiteX553" fmla="*/ 5581861 w 7219949"/>
              <a:gd name="connsiteY553" fmla="*/ 2552458 h 6791323"/>
              <a:gd name="connsiteX554" fmla="*/ 5584291 w 7219949"/>
              <a:gd name="connsiteY554" fmla="*/ 2555272 h 6791323"/>
              <a:gd name="connsiteX555" fmla="*/ 5618185 w 7219949"/>
              <a:gd name="connsiteY555" fmla="*/ 2580492 h 6791323"/>
              <a:gd name="connsiteX556" fmla="*/ 5626335 w 7219949"/>
              <a:gd name="connsiteY556" fmla="*/ 2587379 h 6791323"/>
              <a:gd name="connsiteX557" fmla="*/ 5651216 w 7219949"/>
              <a:gd name="connsiteY557" fmla="*/ 2607265 h 6791323"/>
              <a:gd name="connsiteX558" fmla="*/ 5657153 w 7219949"/>
              <a:gd name="connsiteY558" fmla="*/ 2610950 h 6791323"/>
              <a:gd name="connsiteX559" fmla="*/ 5662444 w 7219949"/>
              <a:gd name="connsiteY559" fmla="*/ 2615801 h 6791323"/>
              <a:gd name="connsiteX560" fmla="*/ 5687108 w 7219949"/>
              <a:gd name="connsiteY560" fmla="*/ 2636075 h 6791323"/>
              <a:gd name="connsiteX561" fmla="*/ 5707778 w 7219949"/>
              <a:gd name="connsiteY561" fmla="*/ 2649170 h 6791323"/>
              <a:gd name="connsiteX562" fmla="*/ 5710424 w 7219949"/>
              <a:gd name="connsiteY562" fmla="*/ 2651595 h 6791323"/>
              <a:gd name="connsiteX563" fmla="*/ 5730444 w 7219949"/>
              <a:gd name="connsiteY563" fmla="*/ 2665853 h 6791323"/>
              <a:gd name="connsiteX564" fmla="*/ 5771136 w 7219949"/>
              <a:gd name="connsiteY564" fmla="*/ 2693206 h 6791323"/>
              <a:gd name="connsiteX565" fmla="*/ 5773566 w 7219949"/>
              <a:gd name="connsiteY565" fmla="*/ 2696020 h 6791323"/>
              <a:gd name="connsiteX566" fmla="*/ 5777349 w 7219949"/>
              <a:gd name="connsiteY566" fmla="*/ 2703587 h 6791323"/>
              <a:gd name="connsiteX567" fmla="*/ 5797372 w 7219949"/>
              <a:gd name="connsiteY567" fmla="*/ 2717847 h 6791323"/>
              <a:gd name="connsiteX568" fmla="*/ 5803953 w 7219949"/>
              <a:gd name="connsiteY568" fmla="*/ 2720368 h 6791323"/>
              <a:gd name="connsiteX569" fmla="*/ 5821978 w 7219949"/>
              <a:gd name="connsiteY569" fmla="*/ 2731037 h 6791323"/>
              <a:gd name="connsiteX570" fmla="*/ 5827915 w 7219949"/>
              <a:gd name="connsiteY570" fmla="*/ 2734723 h 6791323"/>
              <a:gd name="connsiteX571" fmla="*/ 5839355 w 7219949"/>
              <a:gd name="connsiteY571" fmla="*/ 2742871 h 6791323"/>
              <a:gd name="connsiteX572" fmla="*/ 5850796 w 7219949"/>
              <a:gd name="connsiteY572" fmla="*/ 2751019 h 6791323"/>
              <a:gd name="connsiteX573" fmla="*/ 5856948 w 7219949"/>
              <a:gd name="connsiteY573" fmla="*/ 2754316 h 6791323"/>
              <a:gd name="connsiteX574" fmla="*/ 5861100 w 7219949"/>
              <a:gd name="connsiteY574" fmla="*/ 2754025 h 6791323"/>
              <a:gd name="connsiteX575" fmla="*/ 5872542 w 7219949"/>
              <a:gd name="connsiteY575" fmla="*/ 2762173 h 6791323"/>
              <a:gd name="connsiteX576" fmla="*/ 5874758 w 7219949"/>
              <a:gd name="connsiteY576" fmla="*/ 2765375 h 6791323"/>
              <a:gd name="connsiteX577" fmla="*/ 5896994 w 7219949"/>
              <a:gd name="connsiteY577" fmla="*/ 2782835 h 6791323"/>
              <a:gd name="connsiteX578" fmla="*/ 5902930 w 7219949"/>
              <a:gd name="connsiteY578" fmla="*/ 2786520 h 6791323"/>
              <a:gd name="connsiteX579" fmla="*/ 5914372 w 7219949"/>
              <a:gd name="connsiteY579" fmla="*/ 2794669 h 6791323"/>
              <a:gd name="connsiteX580" fmla="*/ 5920522 w 7219949"/>
              <a:gd name="connsiteY580" fmla="*/ 2797967 h 6791323"/>
              <a:gd name="connsiteX581" fmla="*/ 5922736 w 7219949"/>
              <a:gd name="connsiteY581" fmla="*/ 2801169 h 6791323"/>
              <a:gd name="connsiteX582" fmla="*/ 5925597 w 7219949"/>
              <a:gd name="connsiteY582" fmla="*/ 2803205 h 6791323"/>
              <a:gd name="connsiteX583" fmla="*/ 5951771 w 7219949"/>
              <a:gd name="connsiteY583" fmla="*/ 2820762 h 6791323"/>
              <a:gd name="connsiteX584" fmla="*/ 5979943 w 7219949"/>
              <a:gd name="connsiteY584" fmla="*/ 2841908 h 6791323"/>
              <a:gd name="connsiteX585" fmla="*/ 6008762 w 7219949"/>
              <a:gd name="connsiteY585" fmla="*/ 2861889 h 6791323"/>
              <a:gd name="connsiteX586" fmla="*/ 6020443 w 7219949"/>
              <a:gd name="connsiteY586" fmla="*/ 2870208 h 6791323"/>
              <a:gd name="connsiteX587" fmla="*/ 6019005 w 7219949"/>
              <a:gd name="connsiteY587" fmla="*/ 2879251 h 6791323"/>
              <a:gd name="connsiteX588" fmla="*/ 6026189 w 7219949"/>
              <a:gd name="connsiteY588" fmla="*/ 2897667 h 6791323"/>
              <a:gd name="connsiteX589" fmla="*/ 6068612 w 7219949"/>
              <a:gd name="connsiteY589" fmla="*/ 3001816 h 6791323"/>
              <a:gd name="connsiteX590" fmla="*/ 6090539 w 7219949"/>
              <a:gd name="connsiteY590" fmla="*/ 3086498 h 6791323"/>
              <a:gd name="connsiteX591" fmla="*/ 6087008 w 7219949"/>
              <a:gd name="connsiteY591" fmla="*/ 3106902 h 6791323"/>
              <a:gd name="connsiteX592" fmla="*/ 6083251 w 7219949"/>
              <a:gd name="connsiteY592" fmla="*/ 3113849 h 6791323"/>
              <a:gd name="connsiteX593" fmla="*/ 6085287 w 7219949"/>
              <a:gd name="connsiteY593" fmla="*/ 3116009 h 6791323"/>
              <a:gd name="connsiteX594" fmla="*/ 6172917 w 7219949"/>
              <a:gd name="connsiteY594" fmla="*/ 3249925 h 6791323"/>
              <a:gd name="connsiteX595" fmla="*/ 6198885 w 7219949"/>
              <a:gd name="connsiteY595" fmla="*/ 3296139 h 6791323"/>
              <a:gd name="connsiteX596" fmla="*/ 6150663 w 7219949"/>
              <a:gd name="connsiteY596" fmla="*/ 3333952 h 6791323"/>
              <a:gd name="connsiteX597" fmla="*/ 6098735 w 7219949"/>
              <a:gd name="connsiteY597" fmla="*/ 3367563 h 6791323"/>
              <a:gd name="connsiteX598" fmla="*/ 6067910 w 7219949"/>
              <a:gd name="connsiteY598" fmla="*/ 3365946 h 6791323"/>
              <a:gd name="connsiteX599" fmla="*/ 6075856 w 7219949"/>
              <a:gd name="connsiteY599" fmla="*/ 3388917 h 6791323"/>
              <a:gd name="connsiteX600" fmla="*/ 6100393 w 7219949"/>
              <a:gd name="connsiteY600" fmla="*/ 3437970 h 6791323"/>
              <a:gd name="connsiteX601" fmla="*/ 6102056 w 7219949"/>
              <a:gd name="connsiteY601" fmla="*/ 3459314 h 6791323"/>
              <a:gd name="connsiteX602" fmla="*/ 6099386 w 7219949"/>
              <a:gd name="connsiteY602" fmla="*/ 3460846 h 6791323"/>
              <a:gd name="connsiteX603" fmla="*/ 6079334 w 7219949"/>
              <a:gd name="connsiteY603" fmla="*/ 3445164 h 6791323"/>
              <a:gd name="connsiteX604" fmla="*/ 6050878 w 7219949"/>
              <a:gd name="connsiteY604" fmla="*/ 3421944 h 6791323"/>
              <a:gd name="connsiteX605" fmla="*/ 6026132 w 7219949"/>
              <a:gd name="connsiteY605" fmla="*/ 3408838 h 6791323"/>
              <a:gd name="connsiteX606" fmla="*/ 6024470 w 7219949"/>
              <a:gd name="connsiteY606" fmla="*/ 3411684 h 6791323"/>
              <a:gd name="connsiteX607" fmla="*/ 6031255 w 7219949"/>
              <a:gd name="connsiteY607" fmla="*/ 3420867 h 6791323"/>
              <a:gd name="connsiteX608" fmla="*/ 6022252 w 7219949"/>
              <a:gd name="connsiteY608" fmla="*/ 3415479 h 6791323"/>
              <a:gd name="connsiteX609" fmla="*/ 6010988 w 7219949"/>
              <a:gd name="connsiteY609" fmla="*/ 3407028 h 6791323"/>
              <a:gd name="connsiteX610" fmla="*/ 5996906 w 7219949"/>
              <a:gd name="connsiteY610" fmla="*/ 3396466 h 6791323"/>
              <a:gd name="connsiteX611" fmla="*/ 5995244 w 7219949"/>
              <a:gd name="connsiteY611" fmla="*/ 3399311 h 6791323"/>
              <a:gd name="connsiteX612" fmla="*/ 6006508 w 7219949"/>
              <a:gd name="connsiteY612" fmla="*/ 3407760 h 6791323"/>
              <a:gd name="connsiteX613" fmla="*/ 6012738 w 7219949"/>
              <a:gd name="connsiteY613" fmla="*/ 3417894 h 6791323"/>
              <a:gd name="connsiteX614" fmla="*/ 6031898 w 7219949"/>
              <a:gd name="connsiteY614" fmla="*/ 3433630 h 6791323"/>
              <a:gd name="connsiteX615" fmla="*/ 6049666 w 7219949"/>
              <a:gd name="connsiteY615" fmla="*/ 3448224 h 6791323"/>
              <a:gd name="connsiteX616" fmla="*/ 6037110 w 7219949"/>
              <a:gd name="connsiteY616" fmla="*/ 3442297 h 6791323"/>
              <a:gd name="connsiteX617" fmla="*/ 6032496 w 7219949"/>
              <a:gd name="connsiteY617" fmla="*/ 3439537 h 6791323"/>
              <a:gd name="connsiteX618" fmla="*/ 5978990 w 7219949"/>
              <a:gd name="connsiteY618" fmla="*/ 3399398 h 6791323"/>
              <a:gd name="connsiteX619" fmla="*/ 5946903 w 7219949"/>
              <a:gd name="connsiteY619" fmla="*/ 3378057 h 6791323"/>
              <a:gd name="connsiteX620" fmla="*/ 5941270 w 7219949"/>
              <a:gd name="connsiteY620" fmla="*/ 3373834 h 6791323"/>
              <a:gd name="connsiteX621" fmla="*/ 5899029 w 7219949"/>
              <a:gd name="connsiteY621" fmla="*/ 3342146 h 6791323"/>
              <a:gd name="connsiteX622" fmla="*/ 5856786 w 7219949"/>
              <a:gd name="connsiteY622" fmla="*/ 3310457 h 6791323"/>
              <a:gd name="connsiteX623" fmla="*/ 5731767 w 7219949"/>
              <a:gd name="connsiteY623" fmla="*/ 3219404 h 6791323"/>
              <a:gd name="connsiteX624" fmla="*/ 5729504 w 7219949"/>
              <a:gd name="connsiteY624" fmla="*/ 3216343 h 6791323"/>
              <a:gd name="connsiteX625" fmla="*/ 5741323 w 7219949"/>
              <a:gd name="connsiteY625" fmla="*/ 3223845 h 6791323"/>
              <a:gd name="connsiteX626" fmla="*/ 5744695 w 7219949"/>
              <a:gd name="connsiteY626" fmla="*/ 3225009 h 6791323"/>
              <a:gd name="connsiteX627" fmla="*/ 5742987 w 7219949"/>
              <a:gd name="connsiteY627" fmla="*/ 3220999 h 6791323"/>
              <a:gd name="connsiteX628" fmla="*/ 5735647 w 7219949"/>
              <a:gd name="connsiteY628" fmla="*/ 3212765 h 6791323"/>
              <a:gd name="connsiteX629" fmla="*/ 5688881 w 7219949"/>
              <a:gd name="connsiteY629" fmla="*/ 3174955 h 6791323"/>
              <a:gd name="connsiteX630" fmla="*/ 5533993 w 7219949"/>
              <a:gd name="connsiteY630" fmla="*/ 3058766 h 6791323"/>
              <a:gd name="connsiteX631" fmla="*/ 5497893 w 7219949"/>
              <a:gd name="connsiteY631" fmla="*/ 3023499 h 6791323"/>
              <a:gd name="connsiteX632" fmla="*/ 5510821 w 7219949"/>
              <a:gd name="connsiteY632" fmla="*/ 3029104 h 6791323"/>
              <a:gd name="connsiteX633" fmla="*/ 5536765 w 7219949"/>
              <a:gd name="connsiteY633" fmla="*/ 3054024 h 6791323"/>
              <a:gd name="connsiteX634" fmla="*/ 5544659 w 7219949"/>
              <a:gd name="connsiteY634" fmla="*/ 3061310 h 6791323"/>
              <a:gd name="connsiteX635" fmla="*/ 5573375 w 7219949"/>
              <a:gd name="connsiteY635" fmla="*/ 3081485 h 6791323"/>
              <a:gd name="connsiteX636" fmla="*/ 5622913 w 7219949"/>
              <a:gd name="connsiteY636" fmla="*/ 3114552 h 6791323"/>
              <a:gd name="connsiteX637" fmla="*/ 5643179 w 7219949"/>
              <a:gd name="connsiteY637" fmla="*/ 3128391 h 6791323"/>
              <a:gd name="connsiteX638" fmla="*/ 5675310 w 7219949"/>
              <a:gd name="connsiteY638" fmla="*/ 3156588 h 6791323"/>
              <a:gd name="connsiteX639" fmla="*/ 5692206 w 7219949"/>
              <a:gd name="connsiteY639" fmla="*/ 3169262 h 6791323"/>
              <a:gd name="connsiteX640" fmla="*/ 5723186 w 7219949"/>
              <a:gd name="connsiteY640" fmla="*/ 3192501 h 6791323"/>
              <a:gd name="connsiteX641" fmla="*/ 5746270 w 7219949"/>
              <a:gd name="connsiteY641" fmla="*/ 3208453 h 6791323"/>
              <a:gd name="connsiteX642" fmla="*/ 5802547 w 7219949"/>
              <a:gd name="connsiteY642" fmla="*/ 3243846 h 6791323"/>
              <a:gd name="connsiteX643" fmla="*/ 5815519 w 7219949"/>
              <a:gd name="connsiteY643" fmla="*/ 3256307 h 6791323"/>
              <a:gd name="connsiteX644" fmla="*/ 5854990 w 7219949"/>
              <a:gd name="connsiteY644" fmla="*/ 3292737 h 6791323"/>
              <a:gd name="connsiteX645" fmla="*/ 5900049 w 7219949"/>
              <a:gd name="connsiteY645" fmla="*/ 3326536 h 6791323"/>
              <a:gd name="connsiteX646" fmla="*/ 5955773 w 7219949"/>
              <a:gd name="connsiteY646" fmla="*/ 3362880 h 6791323"/>
              <a:gd name="connsiteX647" fmla="*/ 5969854 w 7219949"/>
              <a:gd name="connsiteY647" fmla="*/ 3373444 h 6791323"/>
              <a:gd name="connsiteX648" fmla="*/ 5985597 w 7219949"/>
              <a:gd name="connsiteY648" fmla="*/ 3381160 h 6791323"/>
              <a:gd name="connsiteX649" fmla="*/ 5936015 w 7219949"/>
              <a:gd name="connsiteY649" fmla="*/ 3341237 h 6791323"/>
              <a:gd name="connsiteX650" fmla="*/ 5873462 w 7219949"/>
              <a:gd name="connsiteY650" fmla="*/ 3288855 h 6791323"/>
              <a:gd name="connsiteX651" fmla="*/ 5832882 w 7219949"/>
              <a:gd name="connsiteY651" fmla="*/ 3254321 h 6791323"/>
              <a:gd name="connsiteX652" fmla="*/ 5787823 w 7219949"/>
              <a:gd name="connsiteY652" fmla="*/ 3220521 h 6791323"/>
              <a:gd name="connsiteX653" fmla="*/ 5752921 w 7219949"/>
              <a:gd name="connsiteY653" fmla="*/ 3197069 h 6791323"/>
              <a:gd name="connsiteX654" fmla="*/ 5721944 w 7219949"/>
              <a:gd name="connsiteY654" fmla="*/ 3173830 h 6791323"/>
              <a:gd name="connsiteX655" fmla="*/ 5716311 w 7219949"/>
              <a:gd name="connsiteY655" fmla="*/ 3169605 h 6791323"/>
              <a:gd name="connsiteX656" fmla="*/ 5675776 w 7219949"/>
              <a:gd name="connsiteY656" fmla="*/ 3141928 h 6791323"/>
              <a:gd name="connsiteX657" fmla="*/ 5644201 w 7219949"/>
              <a:gd name="connsiteY657" fmla="*/ 3112783 h 6791323"/>
              <a:gd name="connsiteX658" fmla="*/ 5638012 w 7219949"/>
              <a:gd name="connsiteY658" fmla="*/ 3109507 h 6791323"/>
              <a:gd name="connsiteX659" fmla="*/ 5629010 w 7219949"/>
              <a:gd name="connsiteY659" fmla="*/ 3104118 h 6791323"/>
              <a:gd name="connsiteX660" fmla="*/ 5543971 w 7219949"/>
              <a:gd name="connsiteY660" fmla="*/ 3041691 h 6791323"/>
              <a:gd name="connsiteX661" fmla="*/ 5517516 w 7219949"/>
              <a:gd name="connsiteY661" fmla="*/ 3024577 h 6791323"/>
              <a:gd name="connsiteX662" fmla="*/ 5489355 w 7219949"/>
              <a:gd name="connsiteY662" fmla="*/ 3003450 h 6791323"/>
              <a:gd name="connsiteX663" fmla="*/ 5444852 w 7219949"/>
              <a:gd name="connsiteY663" fmla="*/ 2968702 h 6791323"/>
              <a:gd name="connsiteX664" fmla="*/ 5433587 w 7219949"/>
              <a:gd name="connsiteY664" fmla="*/ 2960253 h 6791323"/>
              <a:gd name="connsiteX665" fmla="*/ 5424585 w 7219949"/>
              <a:gd name="connsiteY665" fmla="*/ 2954863 h 6791323"/>
              <a:gd name="connsiteX666" fmla="*/ 5428553 w 7219949"/>
              <a:gd name="connsiteY666" fmla="*/ 2961934 h 6791323"/>
              <a:gd name="connsiteX667" fmla="*/ 5454497 w 7219949"/>
              <a:gd name="connsiteY667" fmla="*/ 2986853 h 6791323"/>
              <a:gd name="connsiteX668" fmla="*/ 5464100 w 7219949"/>
              <a:gd name="connsiteY668" fmla="*/ 2998150 h 6791323"/>
              <a:gd name="connsiteX669" fmla="*/ 5419639 w 7219949"/>
              <a:gd name="connsiteY669" fmla="*/ 2970256 h 6791323"/>
              <a:gd name="connsiteX670" fmla="*/ 5386444 w 7219949"/>
              <a:gd name="connsiteY670" fmla="*/ 2950812 h 6791323"/>
              <a:gd name="connsiteX671" fmla="*/ 5378596 w 7219949"/>
              <a:gd name="connsiteY671" fmla="*/ 2950381 h 6791323"/>
              <a:gd name="connsiteX672" fmla="*/ 5389305 w 7219949"/>
              <a:gd name="connsiteY672" fmla="*/ 2959781 h 6791323"/>
              <a:gd name="connsiteX673" fmla="*/ 5445628 w 7219949"/>
              <a:gd name="connsiteY673" fmla="*/ 3002031 h 6791323"/>
              <a:gd name="connsiteX674" fmla="*/ 5539205 w 7219949"/>
              <a:gd name="connsiteY674" fmla="*/ 3084505 h 6791323"/>
              <a:gd name="connsiteX675" fmla="*/ 5574152 w 7219949"/>
              <a:gd name="connsiteY675" fmla="*/ 3114814 h 6791323"/>
              <a:gd name="connsiteX676" fmla="*/ 5614131 w 7219949"/>
              <a:gd name="connsiteY676" fmla="*/ 3143441 h 6791323"/>
              <a:gd name="connsiteX677" fmla="*/ 5658038 w 7219949"/>
              <a:gd name="connsiteY677" fmla="*/ 3172283 h 6791323"/>
              <a:gd name="connsiteX678" fmla="*/ 5724516 w 7219949"/>
              <a:gd name="connsiteY678" fmla="*/ 3224881 h 6791323"/>
              <a:gd name="connsiteX679" fmla="*/ 5732965 w 7219949"/>
              <a:gd name="connsiteY679" fmla="*/ 3231219 h 6791323"/>
              <a:gd name="connsiteX680" fmla="*/ 5801106 w 7219949"/>
              <a:gd name="connsiteY680" fmla="*/ 3280969 h 6791323"/>
              <a:gd name="connsiteX681" fmla="*/ 5874327 w 7219949"/>
              <a:gd name="connsiteY681" fmla="*/ 3335895 h 6791323"/>
              <a:gd name="connsiteX682" fmla="*/ 5896602 w 7219949"/>
              <a:gd name="connsiteY682" fmla="*/ 3353123 h 6791323"/>
              <a:gd name="connsiteX683" fmla="*/ 5869191 w 7219949"/>
              <a:gd name="connsiteY683" fmla="*/ 3338282 h 6791323"/>
              <a:gd name="connsiteX684" fmla="*/ 5802463 w 7219949"/>
              <a:gd name="connsiteY684" fmla="*/ 3320889 h 6791323"/>
              <a:gd name="connsiteX685" fmla="*/ 5797202 w 7219949"/>
              <a:gd name="connsiteY685" fmla="*/ 3320339 h 6791323"/>
              <a:gd name="connsiteX686" fmla="*/ 5761392 w 7219949"/>
              <a:gd name="connsiteY686" fmla="*/ 3293477 h 6791323"/>
              <a:gd name="connsiteX687" fmla="*/ 5773810 w 7219949"/>
              <a:gd name="connsiteY687" fmla="*/ 3306886 h 6791323"/>
              <a:gd name="connsiteX688" fmla="*/ 5790861 w 7219949"/>
              <a:gd name="connsiteY688" fmla="*/ 3319676 h 6791323"/>
              <a:gd name="connsiteX689" fmla="*/ 5758188 w 7219949"/>
              <a:gd name="connsiteY689" fmla="*/ 3316259 h 6791323"/>
              <a:gd name="connsiteX690" fmla="*/ 5759849 w 7219949"/>
              <a:gd name="connsiteY690" fmla="*/ 3321706 h 6791323"/>
              <a:gd name="connsiteX691" fmla="*/ 5749198 w 7219949"/>
              <a:gd name="connsiteY691" fmla="*/ 3314346 h 6791323"/>
              <a:gd name="connsiteX692" fmla="*/ 5735116 w 7219949"/>
              <a:gd name="connsiteY692" fmla="*/ 3303783 h 6791323"/>
              <a:gd name="connsiteX693" fmla="*/ 5724406 w 7219949"/>
              <a:gd name="connsiteY693" fmla="*/ 3294384 h 6791323"/>
              <a:gd name="connsiteX694" fmla="*/ 5715403 w 7219949"/>
              <a:gd name="connsiteY694" fmla="*/ 3288996 h 6791323"/>
              <a:gd name="connsiteX695" fmla="*/ 5722743 w 7219949"/>
              <a:gd name="connsiteY695" fmla="*/ 3297231 h 6791323"/>
              <a:gd name="connsiteX696" fmla="*/ 5745272 w 7219949"/>
              <a:gd name="connsiteY696" fmla="*/ 3314130 h 6791323"/>
              <a:gd name="connsiteX697" fmla="*/ 5750396 w 7219949"/>
              <a:gd name="connsiteY697" fmla="*/ 3326160 h 6791323"/>
              <a:gd name="connsiteX698" fmla="*/ 5749287 w 7219949"/>
              <a:gd name="connsiteY698" fmla="*/ 3328057 h 6791323"/>
              <a:gd name="connsiteX699" fmla="*/ 5714982 w 7219949"/>
              <a:gd name="connsiteY699" fmla="*/ 3310510 h 6791323"/>
              <a:gd name="connsiteX700" fmla="*/ 5712166 w 7219949"/>
              <a:gd name="connsiteY700" fmla="*/ 3308398 h 6791323"/>
              <a:gd name="connsiteX701" fmla="*/ 5686821 w 7219949"/>
              <a:gd name="connsiteY701" fmla="*/ 3289386 h 6791323"/>
              <a:gd name="connsiteX702" fmla="*/ 5672741 w 7219949"/>
              <a:gd name="connsiteY702" fmla="*/ 3278823 h 6791323"/>
              <a:gd name="connsiteX703" fmla="*/ 5662584 w 7219949"/>
              <a:gd name="connsiteY703" fmla="*/ 3268477 h 6791323"/>
              <a:gd name="connsiteX704" fmla="*/ 5642870 w 7219949"/>
              <a:gd name="connsiteY704" fmla="*/ 3253688 h 6791323"/>
              <a:gd name="connsiteX705" fmla="*/ 5616417 w 7219949"/>
              <a:gd name="connsiteY705" fmla="*/ 3236573 h 6791323"/>
              <a:gd name="connsiteX706" fmla="*/ 5591071 w 7219949"/>
              <a:gd name="connsiteY706" fmla="*/ 3217560 h 6791323"/>
              <a:gd name="connsiteX707" fmla="*/ 5566835 w 7219949"/>
              <a:gd name="connsiteY707" fmla="*/ 3196651 h 6791323"/>
              <a:gd name="connsiteX708" fmla="*/ 5556124 w 7219949"/>
              <a:gd name="connsiteY708" fmla="*/ 3187251 h 6791323"/>
              <a:gd name="connsiteX709" fmla="*/ 5547676 w 7219949"/>
              <a:gd name="connsiteY709" fmla="*/ 3180914 h 6791323"/>
              <a:gd name="connsiteX710" fmla="*/ 5502064 w 7219949"/>
              <a:gd name="connsiteY710" fmla="*/ 3148064 h 6791323"/>
              <a:gd name="connsiteX711" fmla="*/ 5497030 w 7219949"/>
              <a:gd name="connsiteY711" fmla="*/ 3149745 h 6791323"/>
              <a:gd name="connsiteX712" fmla="*/ 5492507 w 7219949"/>
              <a:gd name="connsiteY712" fmla="*/ 3143623 h 6791323"/>
              <a:gd name="connsiteX713" fmla="*/ 5475610 w 7219949"/>
              <a:gd name="connsiteY713" fmla="*/ 3130947 h 6791323"/>
              <a:gd name="connsiteX714" fmla="*/ 5470576 w 7219949"/>
              <a:gd name="connsiteY714" fmla="*/ 3132629 h 6791323"/>
              <a:gd name="connsiteX715" fmla="*/ 5466052 w 7219949"/>
              <a:gd name="connsiteY715" fmla="*/ 3126507 h 6791323"/>
              <a:gd name="connsiteX716" fmla="*/ 5451973 w 7219949"/>
              <a:gd name="connsiteY716" fmla="*/ 3115945 h 6791323"/>
              <a:gd name="connsiteX717" fmla="*/ 5444676 w 7219949"/>
              <a:gd name="connsiteY717" fmla="*/ 3114566 h 6791323"/>
              <a:gd name="connsiteX718" fmla="*/ 5433967 w 7219949"/>
              <a:gd name="connsiteY718" fmla="*/ 3105166 h 6791323"/>
              <a:gd name="connsiteX719" fmla="*/ 5413699 w 7219949"/>
              <a:gd name="connsiteY719" fmla="*/ 3091328 h 6791323"/>
              <a:gd name="connsiteX720" fmla="*/ 5394540 w 7219949"/>
              <a:gd name="connsiteY720" fmla="*/ 3075591 h 6791323"/>
              <a:gd name="connsiteX721" fmla="*/ 5380459 w 7219949"/>
              <a:gd name="connsiteY721" fmla="*/ 3065028 h 6791323"/>
              <a:gd name="connsiteX722" fmla="*/ 5346665 w 7219949"/>
              <a:gd name="connsiteY722" fmla="*/ 3039678 h 6791323"/>
              <a:gd name="connsiteX723" fmla="*/ 5317950 w 7219949"/>
              <a:gd name="connsiteY723" fmla="*/ 3019502 h 6791323"/>
              <a:gd name="connsiteX724" fmla="*/ 5303914 w 7219949"/>
              <a:gd name="connsiteY724" fmla="*/ 3015794 h 6791323"/>
              <a:gd name="connsiteX725" fmla="*/ 5284754 w 7219949"/>
              <a:gd name="connsiteY725" fmla="*/ 3000060 h 6791323"/>
              <a:gd name="connsiteX726" fmla="*/ 5283601 w 7219949"/>
              <a:gd name="connsiteY726" fmla="*/ 2995101 h 6791323"/>
              <a:gd name="connsiteX727" fmla="*/ 5293159 w 7219949"/>
              <a:gd name="connsiteY727" fmla="*/ 2999541 h 6791323"/>
              <a:gd name="connsiteX728" fmla="*/ 5318504 w 7219949"/>
              <a:gd name="connsiteY728" fmla="*/ 3018553 h 6791323"/>
              <a:gd name="connsiteX729" fmla="*/ 5358440 w 7219949"/>
              <a:gd name="connsiteY729" fmla="*/ 3040325 h 6791323"/>
              <a:gd name="connsiteX730" fmla="*/ 5375336 w 7219949"/>
              <a:gd name="connsiteY730" fmla="*/ 3052999 h 6791323"/>
              <a:gd name="connsiteX731" fmla="*/ 5461484 w 7219949"/>
              <a:gd name="connsiteY731" fmla="*/ 3113530 h 6791323"/>
              <a:gd name="connsiteX732" fmla="*/ 5474412 w 7219949"/>
              <a:gd name="connsiteY732" fmla="*/ 3119133 h 6791323"/>
              <a:gd name="connsiteX733" fmla="*/ 5427091 w 7219949"/>
              <a:gd name="connsiteY733" fmla="*/ 3082272 h 6791323"/>
              <a:gd name="connsiteX734" fmla="*/ 5427647 w 7219949"/>
              <a:gd name="connsiteY734" fmla="*/ 3081323 h 6791323"/>
              <a:gd name="connsiteX735" fmla="*/ 5475521 w 7219949"/>
              <a:gd name="connsiteY735" fmla="*/ 3117237 h 6791323"/>
              <a:gd name="connsiteX736" fmla="*/ 5520579 w 7219949"/>
              <a:gd name="connsiteY736" fmla="*/ 3151036 h 6791323"/>
              <a:gd name="connsiteX737" fmla="*/ 5532398 w 7219949"/>
              <a:gd name="connsiteY737" fmla="*/ 3158538 h 6791323"/>
              <a:gd name="connsiteX738" fmla="*/ 5549250 w 7219949"/>
              <a:gd name="connsiteY738" fmla="*/ 3164357 h 6791323"/>
              <a:gd name="connsiteX739" fmla="*/ 5572333 w 7219949"/>
              <a:gd name="connsiteY739" fmla="*/ 3180308 h 6791323"/>
              <a:gd name="connsiteX740" fmla="*/ 5591493 w 7219949"/>
              <a:gd name="connsiteY740" fmla="*/ 3196045 h 6791323"/>
              <a:gd name="connsiteX741" fmla="*/ 5602757 w 7219949"/>
              <a:gd name="connsiteY741" fmla="*/ 3204495 h 6791323"/>
              <a:gd name="connsiteX742" fmla="*/ 5596527 w 7219949"/>
              <a:gd name="connsiteY742" fmla="*/ 3194363 h 6791323"/>
              <a:gd name="connsiteX743" fmla="*/ 5604376 w 7219949"/>
              <a:gd name="connsiteY743" fmla="*/ 3194794 h 6791323"/>
              <a:gd name="connsiteX744" fmla="*/ 5620120 w 7219949"/>
              <a:gd name="connsiteY744" fmla="*/ 3202510 h 6791323"/>
              <a:gd name="connsiteX745" fmla="*/ 5629122 w 7219949"/>
              <a:gd name="connsiteY745" fmla="*/ 3207899 h 6791323"/>
              <a:gd name="connsiteX746" fmla="*/ 5669103 w 7219949"/>
              <a:gd name="connsiteY746" fmla="*/ 3236526 h 6791323"/>
              <a:gd name="connsiteX747" fmla="*/ 5675844 w 7219949"/>
              <a:gd name="connsiteY747" fmla="*/ 3238855 h 6791323"/>
              <a:gd name="connsiteX748" fmla="*/ 5671321 w 7219949"/>
              <a:gd name="connsiteY748" fmla="*/ 3232732 h 6791323"/>
              <a:gd name="connsiteX749" fmla="*/ 5636328 w 7219949"/>
              <a:gd name="connsiteY749" fmla="*/ 3195568 h 6791323"/>
              <a:gd name="connsiteX750" fmla="*/ 5626771 w 7219949"/>
              <a:gd name="connsiteY750" fmla="*/ 3191126 h 6791323"/>
              <a:gd name="connsiteX751" fmla="*/ 5611627 w 7219949"/>
              <a:gd name="connsiteY751" fmla="*/ 3189317 h 6791323"/>
              <a:gd name="connsiteX752" fmla="*/ 5602623 w 7219949"/>
              <a:gd name="connsiteY752" fmla="*/ 3183929 h 6791323"/>
              <a:gd name="connsiteX753" fmla="*/ 5573310 w 7219949"/>
              <a:gd name="connsiteY753" fmla="*/ 3157845 h 6791323"/>
              <a:gd name="connsiteX754" fmla="*/ 5554151 w 7219949"/>
              <a:gd name="connsiteY754" fmla="*/ 3142110 h 6791323"/>
              <a:gd name="connsiteX755" fmla="*/ 5540114 w 7219949"/>
              <a:gd name="connsiteY755" fmla="*/ 3138401 h 6791323"/>
              <a:gd name="connsiteX756" fmla="*/ 5517586 w 7219949"/>
              <a:gd name="connsiteY756" fmla="*/ 3121503 h 6791323"/>
              <a:gd name="connsiteX757" fmla="*/ 5514725 w 7219949"/>
              <a:gd name="connsiteY757" fmla="*/ 3112534 h 6791323"/>
              <a:gd name="connsiteX758" fmla="*/ 5502305 w 7219949"/>
              <a:gd name="connsiteY758" fmla="*/ 3099125 h 6791323"/>
              <a:gd name="connsiteX759" fmla="*/ 5486519 w 7219949"/>
              <a:gd name="connsiteY759" fmla="*/ 3084552 h 6791323"/>
              <a:gd name="connsiteX760" fmla="*/ 5461772 w 7219949"/>
              <a:gd name="connsiteY760" fmla="*/ 3071447 h 6791323"/>
              <a:gd name="connsiteX761" fmla="*/ 5417911 w 7219949"/>
              <a:gd name="connsiteY761" fmla="*/ 3049460 h 6791323"/>
              <a:gd name="connsiteX762" fmla="*/ 5399307 w 7219949"/>
              <a:gd name="connsiteY762" fmla="*/ 3032777 h 6791323"/>
              <a:gd name="connsiteX763" fmla="*/ 5378994 w 7219949"/>
              <a:gd name="connsiteY763" fmla="*/ 3012082 h 6791323"/>
              <a:gd name="connsiteX764" fmla="*/ 5347463 w 7219949"/>
              <a:gd name="connsiteY764" fmla="*/ 2989793 h 6791323"/>
              <a:gd name="connsiteX765" fmla="*/ 5340167 w 7219949"/>
              <a:gd name="connsiteY765" fmla="*/ 2988412 h 6791323"/>
              <a:gd name="connsiteX766" fmla="*/ 5295065 w 7219949"/>
              <a:gd name="connsiteY766" fmla="*/ 2947758 h 6791323"/>
              <a:gd name="connsiteX767" fmla="*/ 5264087 w 7219949"/>
              <a:gd name="connsiteY767" fmla="*/ 2924520 h 6791323"/>
              <a:gd name="connsiteX768" fmla="*/ 5194237 w 7219949"/>
              <a:gd name="connsiteY768" fmla="*/ 2870757 h 6791323"/>
              <a:gd name="connsiteX769" fmla="*/ 5175078 w 7219949"/>
              <a:gd name="connsiteY769" fmla="*/ 2855022 h 6791323"/>
              <a:gd name="connsiteX770" fmla="*/ 5151996 w 7219949"/>
              <a:gd name="connsiteY770" fmla="*/ 2839072 h 6791323"/>
              <a:gd name="connsiteX771" fmla="*/ 5126650 w 7219949"/>
              <a:gd name="connsiteY771" fmla="*/ 2820059 h 6791323"/>
              <a:gd name="connsiteX772" fmla="*/ 5120508 w 7219949"/>
              <a:gd name="connsiteY772" fmla="*/ 2823637 h 6791323"/>
              <a:gd name="connsiteX773" fmla="*/ 5085051 w 7219949"/>
              <a:gd name="connsiteY773" fmla="*/ 2801133 h 6791323"/>
              <a:gd name="connsiteX774" fmla="*/ 5077157 w 7219949"/>
              <a:gd name="connsiteY774" fmla="*/ 2793847 h 6791323"/>
              <a:gd name="connsiteX775" fmla="*/ 5069861 w 7219949"/>
              <a:gd name="connsiteY775" fmla="*/ 2792467 h 6791323"/>
              <a:gd name="connsiteX776" fmla="*/ 5073831 w 7219949"/>
              <a:gd name="connsiteY776" fmla="*/ 2799540 h 6791323"/>
              <a:gd name="connsiteX777" fmla="*/ 5096914 w 7219949"/>
              <a:gd name="connsiteY777" fmla="*/ 2815491 h 6791323"/>
              <a:gd name="connsiteX778" fmla="*/ 5121152 w 7219949"/>
              <a:gd name="connsiteY778" fmla="*/ 2836401 h 6791323"/>
              <a:gd name="connsiteX779" fmla="*/ 5126272 w 7219949"/>
              <a:gd name="connsiteY779" fmla="*/ 2848430 h 6791323"/>
              <a:gd name="connsiteX780" fmla="*/ 5139247 w 7219949"/>
              <a:gd name="connsiteY780" fmla="*/ 2860889 h 6791323"/>
              <a:gd name="connsiteX781" fmla="*/ 5175257 w 7219949"/>
              <a:gd name="connsiteY781" fmla="*/ 2882445 h 6791323"/>
              <a:gd name="connsiteX782" fmla="*/ 5189337 w 7219949"/>
              <a:gd name="connsiteY782" fmla="*/ 2893007 h 6791323"/>
              <a:gd name="connsiteX783" fmla="*/ 5193305 w 7219949"/>
              <a:gd name="connsiteY783" fmla="*/ 2900078 h 6791323"/>
              <a:gd name="connsiteX784" fmla="*/ 5187719 w 7219949"/>
              <a:gd name="connsiteY784" fmla="*/ 2902710 h 6791323"/>
              <a:gd name="connsiteX785" fmla="*/ 5168604 w 7219949"/>
              <a:gd name="connsiteY785" fmla="*/ 2893829 h 6791323"/>
              <a:gd name="connsiteX786" fmla="*/ 5164680 w 7219949"/>
              <a:gd name="connsiteY786" fmla="*/ 2893613 h 6791323"/>
              <a:gd name="connsiteX787" fmla="*/ 5169757 w 7219949"/>
              <a:gd name="connsiteY787" fmla="*/ 2898786 h 6791323"/>
              <a:gd name="connsiteX788" fmla="*/ 5198473 w 7219949"/>
              <a:gd name="connsiteY788" fmla="*/ 2918962 h 6791323"/>
              <a:gd name="connsiteX789" fmla="*/ 5201290 w 7219949"/>
              <a:gd name="connsiteY789" fmla="*/ 2921075 h 6791323"/>
              <a:gd name="connsiteX790" fmla="*/ 5200181 w 7219949"/>
              <a:gd name="connsiteY790" fmla="*/ 2922972 h 6791323"/>
              <a:gd name="connsiteX791" fmla="*/ 5201335 w 7219949"/>
              <a:gd name="connsiteY791" fmla="*/ 2927931 h 6791323"/>
              <a:gd name="connsiteX792" fmla="*/ 5221047 w 7219949"/>
              <a:gd name="connsiteY792" fmla="*/ 2942718 h 6791323"/>
              <a:gd name="connsiteX793" fmla="*/ 5194039 w 7219949"/>
              <a:gd name="connsiteY793" fmla="*/ 2926551 h 6791323"/>
              <a:gd name="connsiteX794" fmla="*/ 5189560 w 7219949"/>
              <a:gd name="connsiteY794" fmla="*/ 2927285 h 6791323"/>
              <a:gd name="connsiteX795" fmla="*/ 5177785 w 7219949"/>
              <a:gd name="connsiteY795" fmla="*/ 2926638 h 6791323"/>
              <a:gd name="connsiteX796" fmla="*/ 5166520 w 7219949"/>
              <a:gd name="connsiteY796" fmla="*/ 2918187 h 6791323"/>
              <a:gd name="connsiteX797" fmla="*/ 5165412 w 7219949"/>
              <a:gd name="connsiteY797" fmla="*/ 2920086 h 6791323"/>
              <a:gd name="connsiteX798" fmla="*/ 5164857 w 7219949"/>
              <a:gd name="connsiteY798" fmla="*/ 2921035 h 6791323"/>
              <a:gd name="connsiteX799" fmla="*/ 5216146 w 7219949"/>
              <a:gd name="connsiteY799" fmla="*/ 2964968 h 6791323"/>
              <a:gd name="connsiteX800" fmla="*/ 5247169 w 7219949"/>
              <a:gd name="connsiteY800" fmla="*/ 2995061 h 6791323"/>
              <a:gd name="connsiteX801" fmla="*/ 5251692 w 7219949"/>
              <a:gd name="connsiteY801" fmla="*/ 3001183 h 6791323"/>
              <a:gd name="connsiteX802" fmla="*/ 5242136 w 7219949"/>
              <a:gd name="connsiteY802" fmla="*/ 2996742 h 6791323"/>
              <a:gd name="connsiteX803" fmla="*/ 5216791 w 7219949"/>
              <a:gd name="connsiteY803" fmla="*/ 2977729 h 6791323"/>
              <a:gd name="connsiteX804" fmla="*/ 5210602 w 7219949"/>
              <a:gd name="connsiteY804" fmla="*/ 2974454 h 6791323"/>
              <a:gd name="connsiteX805" fmla="*/ 5212311 w 7219949"/>
              <a:gd name="connsiteY805" fmla="*/ 2978463 h 6791323"/>
              <a:gd name="connsiteX806" fmla="*/ 5228099 w 7219949"/>
              <a:gd name="connsiteY806" fmla="*/ 2993035 h 6791323"/>
              <a:gd name="connsiteX807" fmla="*/ 5253444 w 7219949"/>
              <a:gd name="connsiteY807" fmla="*/ 3012048 h 6791323"/>
              <a:gd name="connsiteX808" fmla="*/ 5254043 w 7219949"/>
              <a:gd name="connsiteY808" fmla="*/ 3017955 h 6791323"/>
              <a:gd name="connsiteX809" fmla="*/ 5252936 w 7219949"/>
              <a:gd name="connsiteY809" fmla="*/ 3019852 h 6791323"/>
              <a:gd name="connsiteX810" fmla="*/ 5207367 w 7219949"/>
              <a:gd name="connsiteY810" fmla="*/ 2993856 h 6791323"/>
              <a:gd name="connsiteX811" fmla="*/ 5109910 w 7219949"/>
              <a:gd name="connsiteY811" fmla="*/ 2918020 h 6791323"/>
              <a:gd name="connsiteX812" fmla="*/ 5094720 w 7219949"/>
              <a:gd name="connsiteY812" fmla="*/ 2909355 h 6791323"/>
              <a:gd name="connsiteX813" fmla="*/ 5107692 w 7219949"/>
              <a:gd name="connsiteY813" fmla="*/ 2921814 h 6791323"/>
              <a:gd name="connsiteX814" fmla="*/ 5140377 w 7219949"/>
              <a:gd name="connsiteY814" fmla="*/ 2949062 h 6791323"/>
              <a:gd name="connsiteX815" fmla="*/ 5176988 w 7219949"/>
              <a:gd name="connsiteY815" fmla="*/ 2976524 h 6791323"/>
              <a:gd name="connsiteX816" fmla="*/ 5232757 w 7219949"/>
              <a:gd name="connsiteY816" fmla="*/ 3019723 h 6791323"/>
              <a:gd name="connsiteX817" fmla="*/ 5321300 w 7219949"/>
              <a:gd name="connsiteY817" fmla="*/ 3103882 h 6791323"/>
              <a:gd name="connsiteX818" fmla="*/ 5353430 w 7219949"/>
              <a:gd name="connsiteY818" fmla="*/ 3132076 h 6791323"/>
              <a:gd name="connsiteX819" fmla="*/ 5364140 w 7219949"/>
              <a:gd name="connsiteY819" fmla="*/ 3141476 h 6791323"/>
              <a:gd name="connsiteX820" fmla="*/ 5351766 w 7219949"/>
              <a:gd name="connsiteY820" fmla="*/ 3134922 h 6791323"/>
              <a:gd name="connsiteX821" fmla="*/ 5205328 w 7219949"/>
              <a:gd name="connsiteY821" fmla="*/ 3025071 h 6791323"/>
              <a:gd name="connsiteX822" fmla="*/ 5157542 w 7219949"/>
              <a:gd name="connsiteY822" fmla="*/ 3002871 h 6791323"/>
              <a:gd name="connsiteX823" fmla="*/ 5156432 w 7219949"/>
              <a:gd name="connsiteY823" fmla="*/ 3004768 h 6791323"/>
              <a:gd name="connsiteX824" fmla="*/ 5163262 w 7219949"/>
              <a:gd name="connsiteY824" fmla="*/ 3020807 h 6791323"/>
              <a:gd name="connsiteX825" fmla="*/ 5176833 w 7219949"/>
              <a:gd name="connsiteY825" fmla="*/ 3039174 h 6791323"/>
              <a:gd name="connsiteX826" fmla="*/ 5195525 w 7219949"/>
              <a:gd name="connsiteY826" fmla="*/ 3069569 h 6791323"/>
              <a:gd name="connsiteX827" fmla="*/ 5217080 w 7219949"/>
              <a:gd name="connsiteY827" fmla="*/ 3108932 h 6791323"/>
              <a:gd name="connsiteX828" fmla="*/ 5227790 w 7219949"/>
              <a:gd name="connsiteY828" fmla="*/ 3118331 h 6791323"/>
              <a:gd name="connsiteX829" fmla="*/ 5257659 w 7219949"/>
              <a:gd name="connsiteY829" fmla="*/ 3143466 h 6791323"/>
              <a:gd name="connsiteX830" fmla="*/ 5268370 w 7219949"/>
              <a:gd name="connsiteY830" fmla="*/ 3152865 h 6791323"/>
              <a:gd name="connsiteX831" fmla="*/ 5290900 w 7219949"/>
              <a:gd name="connsiteY831" fmla="*/ 3169765 h 6791323"/>
              <a:gd name="connsiteX832" fmla="*/ 5331989 w 7219949"/>
              <a:gd name="connsiteY832" fmla="*/ 3196495 h 6791323"/>
              <a:gd name="connsiteX833" fmla="*/ 5359596 w 7219949"/>
              <a:gd name="connsiteY833" fmla="*/ 3218567 h 6791323"/>
              <a:gd name="connsiteX834" fmla="*/ 5403590 w 7219949"/>
              <a:gd name="connsiteY834" fmla="*/ 3261121 h 6791323"/>
              <a:gd name="connsiteX835" fmla="*/ 5457606 w 7219949"/>
              <a:gd name="connsiteY835" fmla="*/ 3293455 h 6791323"/>
              <a:gd name="connsiteX836" fmla="*/ 5485723 w 7219949"/>
              <a:gd name="connsiteY836" fmla="*/ 3307724 h 6791323"/>
              <a:gd name="connsiteX837" fmla="*/ 5508852 w 7219949"/>
              <a:gd name="connsiteY837" fmla="*/ 3330531 h 6791323"/>
              <a:gd name="connsiteX838" fmla="*/ 5510559 w 7219949"/>
              <a:gd name="connsiteY838" fmla="*/ 3334542 h 6791323"/>
              <a:gd name="connsiteX839" fmla="*/ 5550029 w 7219949"/>
              <a:gd name="connsiteY839" fmla="*/ 3370972 h 6791323"/>
              <a:gd name="connsiteX840" fmla="*/ 5570297 w 7219949"/>
              <a:gd name="connsiteY840" fmla="*/ 3384810 h 6791323"/>
              <a:gd name="connsiteX841" fmla="*/ 5602339 w 7219949"/>
              <a:gd name="connsiteY841" fmla="*/ 3399295 h 6791323"/>
              <a:gd name="connsiteX842" fmla="*/ 5612450 w 7219949"/>
              <a:gd name="connsiteY842" fmla="*/ 3402787 h 6791323"/>
              <a:gd name="connsiteX843" fmla="*/ 5648506 w 7219949"/>
              <a:gd name="connsiteY843" fmla="*/ 3431199 h 6791323"/>
              <a:gd name="connsiteX844" fmla="*/ 5658107 w 7219949"/>
              <a:gd name="connsiteY844" fmla="*/ 3442494 h 6791323"/>
              <a:gd name="connsiteX845" fmla="*/ 5659815 w 7219949"/>
              <a:gd name="connsiteY845" fmla="*/ 3446504 h 6791323"/>
              <a:gd name="connsiteX846" fmla="*/ 5695317 w 7219949"/>
              <a:gd name="connsiteY846" fmla="*/ 3475864 h 6791323"/>
              <a:gd name="connsiteX847" fmla="*/ 5728513 w 7219949"/>
              <a:gd name="connsiteY847" fmla="*/ 3495306 h 6791323"/>
              <a:gd name="connsiteX848" fmla="*/ 5767939 w 7219949"/>
              <a:gd name="connsiteY848" fmla="*/ 3524883 h 6791323"/>
              <a:gd name="connsiteX849" fmla="*/ 5786542 w 7219949"/>
              <a:gd name="connsiteY849" fmla="*/ 3541568 h 6791323"/>
              <a:gd name="connsiteX850" fmla="*/ 5795997 w 7219949"/>
              <a:gd name="connsiteY850" fmla="*/ 3548660 h 6791323"/>
              <a:gd name="connsiteX851" fmla="*/ 5799257 w 7219949"/>
              <a:gd name="connsiteY851" fmla="*/ 3552318 h 6791323"/>
              <a:gd name="connsiteX852" fmla="*/ 5799301 w 7219949"/>
              <a:gd name="connsiteY852" fmla="*/ 3559174 h 6791323"/>
              <a:gd name="connsiteX853" fmla="*/ 5792007 w 7219949"/>
              <a:gd name="connsiteY853" fmla="*/ 3557794 h 6791323"/>
              <a:gd name="connsiteX854" fmla="*/ 5777927 w 7219949"/>
              <a:gd name="connsiteY854" fmla="*/ 3547231 h 6791323"/>
              <a:gd name="connsiteX855" fmla="*/ 5746350 w 7219949"/>
              <a:gd name="connsiteY855" fmla="*/ 3518088 h 6791323"/>
              <a:gd name="connsiteX856" fmla="*/ 5731160 w 7219949"/>
              <a:gd name="connsiteY856" fmla="*/ 3509421 h 6791323"/>
              <a:gd name="connsiteX857" fmla="*/ 5719386 w 7219949"/>
              <a:gd name="connsiteY857" fmla="*/ 3508775 h 6791323"/>
              <a:gd name="connsiteX858" fmla="*/ 5692931 w 7219949"/>
              <a:gd name="connsiteY858" fmla="*/ 3491660 h 6791323"/>
              <a:gd name="connsiteX859" fmla="*/ 5670956 w 7219949"/>
              <a:gd name="connsiteY859" fmla="*/ 3473812 h 6791323"/>
              <a:gd name="connsiteX860" fmla="*/ 5663661 w 7219949"/>
              <a:gd name="connsiteY860" fmla="*/ 3472432 h 6791323"/>
              <a:gd name="connsiteX861" fmla="*/ 5667631 w 7219949"/>
              <a:gd name="connsiteY861" fmla="*/ 3479503 h 6791323"/>
              <a:gd name="connsiteX862" fmla="*/ 5676633 w 7219949"/>
              <a:gd name="connsiteY862" fmla="*/ 3484891 h 6791323"/>
              <a:gd name="connsiteX863" fmla="*/ 5708764 w 7219949"/>
              <a:gd name="connsiteY863" fmla="*/ 3513088 h 6791323"/>
              <a:gd name="connsiteX864" fmla="*/ 5708253 w 7219949"/>
              <a:gd name="connsiteY864" fmla="*/ 3520892 h 6791323"/>
              <a:gd name="connsiteX865" fmla="*/ 5733600 w 7219949"/>
              <a:gd name="connsiteY865" fmla="*/ 3539904 h 6791323"/>
              <a:gd name="connsiteX866" fmla="*/ 5755573 w 7219949"/>
              <a:gd name="connsiteY866" fmla="*/ 3557753 h 6791323"/>
              <a:gd name="connsiteX867" fmla="*/ 5775841 w 7219949"/>
              <a:gd name="connsiteY867" fmla="*/ 3571593 h 6791323"/>
              <a:gd name="connsiteX868" fmla="*/ 5846800 w 7219949"/>
              <a:gd name="connsiteY868" fmla="*/ 3623456 h 6791323"/>
              <a:gd name="connsiteX869" fmla="*/ 5877777 w 7219949"/>
              <a:gd name="connsiteY869" fmla="*/ 3646694 h 6791323"/>
              <a:gd name="connsiteX870" fmla="*/ 5928423 w 7219949"/>
              <a:gd name="connsiteY870" fmla="*/ 3677864 h 6791323"/>
              <a:gd name="connsiteX871" fmla="*/ 5932392 w 7219949"/>
              <a:gd name="connsiteY871" fmla="*/ 3684935 h 6791323"/>
              <a:gd name="connsiteX872" fmla="*/ 5962816 w 7219949"/>
              <a:gd name="connsiteY872" fmla="*/ 3709120 h 6791323"/>
              <a:gd name="connsiteX873" fmla="*/ 5968331 w 7219949"/>
              <a:gd name="connsiteY873" fmla="*/ 3712041 h 6791323"/>
              <a:gd name="connsiteX874" fmla="*/ 5970061 w 7219949"/>
              <a:gd name="connsiteY874" fmla="*/ 3714396 h 6791323"/>
              <a:gd name="connsiteX875" fmla="*/ 6020840 w 7219949"/>
              <a:gd name="connsiteY875" fmla="*/ 3766688 h 6791323"/>
              <a:gd name="connsiteX876" fmla="*/ 6091315 w 7219949"/>
              <a:gd name="connsiteY876" fmla="*/ 3847039 h 6791323"/>
              <a:gd name="connsiteX877" fmla="*/ 6096922 w 7219949"/>
              <a:gd name="connsiteY877" fmla="*/ 3856116 h 6791323"/>
              <a:gd name="connsiteX878" fmla="*/ 6084222 w 7219949"/>
              <a:gd name="connsiteY878" fmla="*/ 3847949 h 6791323"/>
              <a:gd name="connsiteX879" fmla="*/ 5980667 w 7219949"/>
              <a:gd name="connsiteY879" fmla="*/ 3782546 h 6791323"/>
              <a:gd name="connsiteX880" fmla="*/ 5924345 w 7219949"/>
              <a:gd name="connsiteY880" fmla="*/ 3740297 h 6791323"/>
              <a:gd name="connsiteX881" fmla="*/ 5912525 w 7219949"/>
              <a:gd name="connsiteY881" fmla="*/ 3732796 h 6791323"/>
              <a:gd name="connsiteX882" fmla="*/ 5915940 w 7219949"/>
              <a:gd name="connsiteY882" fmla="*/ 3740815 h 6791323"/>
              <a:gd name="connsiteX883" fmla="*/ 5944701 w 7219949"/>
              <a:gd name="connsiteY883" fmla="*/ 3767846 h 6791323"/>
              <a:gd name="connsiteX884" fmla="*/ 5984725 w 7219949"/>
              <a:gd name="connsiteY884" fmla="*/ 3803329 h 6791323"/>
              <a:gd name="connsiteX885" fmla="*/ 5971798 w 7219949"/>
              <a:gd name="connsiteY885" fmla="*/ 3797724 h 6791323"/>
              <a:gd name="connsiteX886" fmla="*/ 5941419 w 7219949"/>
              <a:gd name="connsiteY886" fmla="*/ 3780393 h 6791323"/>
              <a:gd name="connsiteX887" fmla="*/ 5934124 w 7219949"/>
              <a:gd name="connsiteY887" fmla="*/ 3779014 h 6791323"/>
              <a:gd name="connsiteX888" fmla="*/ 5942019 w 7219949"/>
              <a:gd name="connsiteY888" fmla="*/ 3786300 h 6791323"/>
              <a:gd name="connsiteX889" fmla="*/ 5953283 w 7219949"/>
              <a:gd name="connsiteY889" fmla="*/ 3794750 h 6791323"/>
              <a:gd name="connsiteX890" fmla="*/ 5998895 w 7219949"/>
              <a:gd name="connsiteY890" fmla="*/ 3827602 h 6791323"/>
              <a:gd name="connsiteX891" fmla="*/ 6027057 w 7219949"/>
              <a:gd name="connsiteY891" fmla="*/ 3848727 h 6791323"/>
              <a:gd name="connsiteX892" fmla="*/ 6051294 w 7219949"/>
              <a:gd name="connsiteY892" fmla="*/ 3869637 h 6791323"/>
              <a:gd name="connsiteX893" fmla="*/ 6135224 w 7219949"/>
              <a:gd name="connsiteY893" fmla="*/ 3933962 h 6791323"/>
              <a:gd name="connsiteX894" fmla="*/ 6143118 w 7219949"/>
              <a:gd name="connsiteY894" fmla="*/ 3941248 h 6791323"/>
              <a:gd name="connsiteX895" fmla="*/ 6148196 w 7219949"/>
              <a:gd name="connsiteY895" fmla="*/ 3946422 h 6791323"/>
              <a:gd name="connsiteX896" fmla="*/ 6158748 w 7219949"/>
              <a:gd name="connsiteY896" fmla="*/ 3952738 h 6791323"/>
              <a:gd name="connsiteX897" fmla="*/ 6170136 w 7219949"/>
              <a:gd name="connsiteY897" fmla="*/ 3966251 h 6791323"/>
              <a:gd name="connsiteX898" fmla="*/ 6195174 w 7219949"/>
              <a:gd name="connsiteY898" fmla="*/ 3976755 h 6791323"/>
              <a:gd name="connsiteX899" fmla="*/ 6199917 w 7219949"/>
              <a:gd name="connsiteY899" fmla="*/ 3978154 h 6791323"/>
              <a:gd name="connsiteX900" fmla="*/ 6205877 w 7219949"/>
              <a:gd name="connsiteY900" fmla="*/ 3982016 h 6791323"/>
              <a:gd name="connsiteX901" fmla="*/ 6222524 w 7219949"/>
              <a:gd name="connsiteY901" fmla="*/ 3999449 h 6791323"/>
              <a:gd name="connsiteX902" fmla="*/ 6228157 w 7219949"/>
              <a:gd name="connsiteY902" fmla="*/ 4003675 h 6791323"/>
              <a:gd name="connsiteX903" fmla="*/ 6240586 w 7219949"/>
              <a:gd name="connsiteY903" fmla="*/ 4012998 h 6791323"/>
              <a:gd name="connsiteX904" fmla="*/ 6232264 w 7219949"/>
              <a:gd name="connsiteY904" fmla="*/ 4039775 h 6791323"/>
              <a:gd name="connsiteX905" fmla="*/ 6247101 w 7219949"/>
              <a:gd name="connsiteY905" fmla="*/ 4064982 h 6791323"/>
              <a:gd name="connsiteX906" fmla="*/ 6336124 w 7219949"/>
              <a:gd name="connsiteY906" fmla="*/ 4119601 h 6791323"/>
              <a:gd name="connsiteX907" fmla="*/ 6384342 w 7219949"/>
              <a:gd name="connsiteY907" fmla="*/ 4182620 h 6791323"/>
              <a:gd name="connsiteX908" fmla="*/ 6358378 w 7219949"/>
              <a:gd name="connsiteY908" fmla="*/ 4245639 h 6791323"/>
              <a:gd name="connsiteX909" fmla="*/ 6332414 w 7219949"/>
              <a:gd name="connsiteY909" fmla="*/ 4258243 h 6791323"/>
              <a:gd name="connsiteX910" fmla="*/ 6239685 w 7219949"/>
              <a:gd name="connsiteY910" fmla="*/ 4296054 h 6791323"/>
              <a:gd name="connsiteX911" fmla="*/ 6061642 w 7219949"/>
              <a:gd name="connsiteY911" fmla="*/ 4128002 h 6791323"/>
              <a:gd name="connsiteX912" fmla="*/ 6020840 w 7219949"/>
              <a:gd name="connsiteY912" fmla="*/ 4077587 h 6791323"/>
              <a:gd name="connsiteX913" fmla="*/ 5798288 w 7219949"/>
              <a:gd name="connsiteY913" fmla="*/ 3896929 h 6791323"/>
              <a:gd name="connsiteX914" fmla="*/ 5786159 w 7219949"/>
              <a:gd name="connsiteY914" fmla="*/ 3884415 h 6791323"/>
              <a:gd name="connsiteX915" fmla="*/ 5776155 w 7219949"/>
              <a:gd name="connsiteY915" fmla="*/ 3893232 h 6791323"/>
              <a:gd name="connsiteX916" fmla="*/ 5743556 w 7219949"/>
              <a:gd name="connsiteY916" fmla="*/ 3880664 h 6791323"/>
              <a:gd name="connsiteX917" fmla="*/ 5701894 w 7219949"/>
              <a:gd name="connsiteY917" fmla="*/ 3841647 h 6791323"/>
              <a:gd name="connsiteX918" fmla="*/ 5672176 w 7219949"/>
              <a:gd name="connsiteY918" fmla="*/ 3846514 h 6791323"/>
              <a:gd name="connsiteX919" fmla="*/ 5620246 w 7219949"/>
              <a:gd name="connsiteY919" fmla="*/ 3821306 h 6791323"/>
              <a:gd name="connsiteX920" fmla="*/ 5601699 w 7219949"/>
              <a:gd name="connsiteY920" fmla="*/ 3817105 h 6791323"/>
              <a:gd name="connsiteX921" fmla="*/ 5601701 w 7219949"/>
              <a:gd name="connsiteY921" fmla="*/ 3822079 h 6791323"/>
              <a:gd name="connsiteX922" fmla="*/ 5633563 w 7219949"/>
              <a:gd name="connsiteY922" fmla="*/ 3855295 h 6791323"/>
              <a:gd name="connsiteX923" fmla="*/ 5654461 w 7219949"/>
              <a:gd name="connsiteY923" fmla="*/ 3885319 h 6791323"/>
              <a:gd name="connsiteX924" fmla="*/ 5658179 w 7219949"/>
              <a:gd name="connsiteY924" fmla="*/ 3898424 h 6791323"/>
              <a:gd name="connsiteX925" fmla="*/ 5666613 w 7219949"/>
              <a:gd name="connsiteY925" fmla="*/ 3907431 h 6791323"/>
              <a:gd name="connsiteX926" fmla="*/ 5720396 w 7219949"/>
              <a:gd name="connsiteY926" fmla="*/ 3989359 h 6791323"/>
              <a:gd name="connsiteX927" fmla="*/ 5931822 w 7219949"/>
              <a:gd name="connsiteY927" fmla="*/ 4170016 h 6791323"/>
              <a:gd name="connsiteX928" fmla="*/ 5942949 w 7219949"/>
              <a:gd name="connsiteY928" fmla="*/ 4178417 h 6791323"/>
              <a:gd name="connsiteX929" fmla="*/ 5968912 w 7219949"/>
              <a:gd name="connsiteY929" fmla="*/ 4245640 h 6791323"/>
              <a:gd name="connsiteX930" fmla="*/ 5902147 w 7219949"/>
              <a:gd name="connsiteY930" fmla="*/ 4249842 h 6791323"/>
              <a:gd name="connsiteX931" fmla="*/ 5816835 w 7219949"/>
              <a:gd name="connsiteY931" fmla="*/ 4191022 h 6791323"/>
              <a:gd name="connsiteX932" fmla="*/ 5670785 w 7219949"/>
              <a:gd name="connsiteY932" fmla="*/ 4081720 h 6791323"/>
              <a:gd name="connsiteX933" fmla="*/ 5633513 w 7219949"/>
              <a:gd name="connsiteY933" fmla="*/ 4051679 h 6791323"/>
              <a:gd name="connsiteX934" fmla="*/ 5632591 w 7219949"/>
              <a:gd name="connsiteY934" fmla="*/ 4064493 h 6791323"/>
              <a:gd name="connsiteX935" fmla="*/ 5627136 w 7219949"/>
              <a:gd name="connsiteY935" fmla="*/ 4087834 h 6791323"/>
              <a:gd name="connsiteX936" fmla="*/ 5673069 w 7219949"/>
              <a:gd name="connsiteY936" fmla="*/ 4152202 h 6791323"/>
              <a:gd name="connsiteX937" fmla="*/ 5695077 w 7219949"/>
              <a:gd name="connsiteY937" fmla="*/ 4180327 h 6791323"/>
              <a:gd name="connsiteX938" fmla="*/ 5794556 w 7219949"/>
              <a:gd name="connsiteY938" fmla="*/ 4276301 h 6791323"/>
              <a:gd name="connsiteX939" fmla="*/ 5829227 w 7219949"/>
              <a:gd name="connsiteY939" fmla="*/ 4309281 h 6791323"/>
              <a:gd name="connsiteX940" fmla="*/ 5956729 w 7219949"/>
              <a:gd name="connsiteY940" fmla="*/ 4475058 h 6791323"/>
              <a:gd name="connsiteX941" fmla="*/ 5964150 w 7219949"/>
              <a:gd name="connsiteY941" fmla="*/ 4490207 h 6791323"/>
              <a:gd name="connsiteX942" fmla="*/ 6005102 w 7219949"/>
              <a:gd name="connsiteY942" fmla="*/ 4582192 h 6791323"/>
              <a:gd name="connsiteX943" fmla="*/ 6013742 w 7219949"/>
              <a:gd name="connsiteY943" fmla="*/ 4618728 h 6791323"/>
              <a:gd name="connsiteX944" fmla="*/ 5942362 w 7219949"/>
              <a:gd name="connsiteY944" fmla="*/ 4657800 h 6791323"/>
              <a:gd name="connsiteX945" fmla="*/ 5937562 w 7219949"/>
              <a:gd name="connsiteY945" fmla="*/ 4637503 h 6791323"/>
              <a:gd name="connsiteX946" fmla="*/ 5920542 w 7219949"/>
              <a:gd name="connsiteY946" fmla="*/ 4581760 h 6791323"/>
              <a:gd name="connsiteX947" fmla="*/ 5901858 w 7219949"/>
              <a:gd name="connsiteY947" fmla="*/ 4535223 h 6791323"/>
              <a:gd name="connsiteX948" fmla="*/ 5830850 w 7219949"/>
              <a:gd name="connsiteY948" fmla="*/ 4478468 h 6791323"/>
              <a:gd name="connsiteX949" fmla="*/ 5822540 w 7219949"/>
              <a:gd name="connsiteY949" fmla="*/ 4524497 h 6791323"/>
              <a:gd name="connsiteX950" fmla="*/ 5838604 w 7219949"/>
              <a:gd name="connsiteY950" fmla="*/ 4576179 h 6791323"/>
              <a:gd name="connsiteX951" fmla="*/ 5894654 w 7219949"/>
              <a:gd name="connsiteY951" fmla="*/ 4715791 h 6791323"/>
              <a:gd name="connsiteX952" fmla="*/ 5955102 w 7219949"/>
              <a:gd name="connsiteY952" fmla="*/ 4727894 h 6791323"/>
              <a:gd name="connsiteX953" fmla="*/ 5989146 w 7219949"/>
              <a:gd name="connsiteY953" fmla="*/ 4839380 h 6791323"/>
              <a:gd name="connsiteX954" fmla="*/ 5983902 w 7219949"/>
              <a:gd name="connsiteY954" fmla="*/ 4849672 h 6791323"/>
              <a:gd name="connsiteX955" fmla="*/ 6015178 w 7219949"/>
              <a:gd name="connsiteY955" fmla="*/ 4835827 h 6791323"/>
              <a:gd name="connsiteX956" fmla="*/ 6050296 w 7219949"/>
              <a:gd name="connsiteY956" fmla="*/ 4838217 h 6791323"/>
              <a:gd name="connsiteX957" fmla="*/ 6055611 w 7219949"/>
              <a:gd name="connsiteY957" fmla="*/ 4893165 h 6791323"/>
              <a:gd name="connsiteX958" fmla="*/ 6038735 w 7219949"/>
              <a:gd name="connsiteY958" fmla="*/ 4967899 h 6791323"/>
              <a:gd name="connsiteX959" fmla="*/ 6060557 w 7219949"/>
              <a:gd name="connsiteY959" fmla="*/ 5043940 h 6791323"/>
              <a:gd name="connsiteX960" fmla="*/ 6235843 w 7219949"/>
              <a:gd name="connsiteY960" fmla="*/ 5216963 h 6791323"/>
              <a:gd name="connsiteX961" fmla="*/ 6308069 w 7219949"/>
              <a:gd name="connsiteY961" fmla="*/ 5295104 h 6791323"/>
              <a:gd name="connsiteX962" fmla="*/ 6321766 w 7219949"/>
              <a:gd name="connsiteY962" fmla="*/ 5369257 h 6791323"/>
              <a:gd name="connsiteX963" fmla="*/ 6288602 w 7219949"/>
              <a:gd name="connsiteY963" fmla="*/ 5377151 h 6791323"/>
              <a:gd name="connsiteX964" fmla="*/ 6280447 w 7219949"/>
              <a:gd name="connsiteY964" fmla="*/ 5371730 h 6791323"/>
              <a:gd name="connsiteX965" fmla="*/ 6265258 w 7219949"/>
              <a:gd name="connsiteY965" fmla="*/ 5359081 h 6791323"/>
              <a:gd name="connsiteX966" fmla="*/ 6206596 w 7219949"/>
              <a:gd name="connsiteY966" fmla="*/ 5307410 h 6791323"/>
              <a:gd name="connsiteX967" fmla="*/ 6195315 w 7219949"/>
              <a:gd name="connsiteY967" fmla="*/ 5298914 h 6791323"/>
              <a:gd name="connsiteX968" fmla="*/ 6185467 w 7219949"/>
              <a:gd name="connsiteY968" fmla="*/ 5294561 h 6791323"/>
              <a:gd name="connsiteX969" fmla="*/ 6186881 w 7219949"/>
              <a:gd name="connsiteY969" fmla="*/ 5297109 h 6791323"/>
              <a:gd name="connsiteX970" fmla="*/ 6136704 w 7219949"/>
              <a:gd name="connsiteY970" fmla="*/ 5264462 h 6791323"/>
              <a:gd name="connsiteX971" fmla="*/ 6107651 w 7219949"/>
              <a:gd name="connsiteY971" fmla="*/ 5242155 h 6791323"/>
              <a:gd name="connsiteX972" fmla="*/ 6088928 w 7219949"/>
              <a:gd name="connsiteY972" fmla="*/ 5222495 h 6791323"/>
              <a:gd name="connsiteX973" fmla="*/ 6066568 w 7219949"/>
              <a:gd name="connsiteY973" fmla="*/ 5201412 h 6791323"/>
              <a:gd name="connsiteX974" fmla="*/ 6038954 w 7219949"/>
              <a:gd name="connsiteY974" fmla="*/ 5163615 h 6791323"/>
              <a:gd name="connsiteX975" fmla="*/ 6011992 w 7219949"/>
              <a:gd name="connsiteY975" fmla="*/ 5153847 h 6791323"/>
              <a:gd name="connsiteX976" fmla="*/ 5976655 w 7219949"/>
              <a:gd name="connsiteY976" fmla="*/ 5125041 h 6791323"/>
              <a:gd name="connsiteX977" fmla="*/ 5967008 w 7219949"/>
              <a:gd name="connsiteY977" fmla="*/ 5126630 h 6791323"/>
              <a:gd name="connsiteX978" fmla="*/ 5968441 w 7219949"/>
              <a:gd name="connsiteY978" fmla="*/ 5130775 h 6791323"/>
              <a:gd name="connsiteX979" fmla="*/ 5926597 w 7219949"/>
              <a:gd name="connsiteY979" fmla="*/ 5098239 h 6791323"/>
              <a:gd name="connsiteX980" fmla="*/ 5943791 w 7219949"/>
              <a:gd name="connsiteY980" fmla="*/ 5117987 h 6791323"/>
              <a:gd name="connsiteX981" fmla="*/ 5879288 w 7219949"/>
              <a:gd name="connsiteY981" fmla="*/ 5072864 h 6791323"/>
              <a:gd name="connsiteX982" fmla="*/ 5861378 w 7219949"/>
              <a:gd name="connsiteY982" fmla="*/ 5078301 h 6791323"/>
              <a:gd name="connsiteX983" fmla="*/ 5860591 w 7219949"/>
              <a:gd name="connsiteY983" fmla="*/ 5090523 h 6791323"/>
              <a:gd name="connsiteX984" fmla="*/ 5845132 w 7219949"/>
              <a:gd name="connsiteY984" fmla="*/ 5079798 h 6791323"/>
              <a:gd name="connsiteX985" fmla="*/ 5831799 w 7219949"/>
              <a:gd name="connsiteY985" fmla="*/ 5068055 h 6791323"/>
              <a:gd name="connsiteX986" fmla="*/ 5811700 w 7219949"/>
              <a:gd name="connsiteY986" fmla="*/ 5047469 h 6791323"/>
              <a:gd name="connsiteX987" fmla="*/ 5796520 w 7219949"/>
              <a:gd name="connsiteY987" fmla="*/ 5038421 h 6791323"/>
              <a:gd name="connsiteX988" fmla="*/ 5802054 w 7219949"/>
              <a:gd name="connsiteY988" fmla="*/ 5049059 h 6791323"/>
              <a:gd name="connsiteX989" fmla="*/ 5830152 w 7219949"/>
              <a:gd name="connsiteY989" fmla="*/ 5076691 h 6791323"/>
              <a:gd name="connsiteX990" fmla="*/ 5878148 w 7219949"/>
              <a:gd name="connsiteY990" fmla="*/ 5118968 h 6791323"/>
              <a:gd name="connsiteX991" fmla="*/ 5854967 w 7219949"/>
              <a:gd name="connsiteY991" fmla="*/ 5102873 h 6791323"/>
              <a:gd name="connsiteX992" fmla="*/ 5848401 w 7219949"/>
              <a:gd name="connsiteY992" fmla="*/ 5099973 h 6791323"/>
              <a:gd name="connsiteX993" fmla="*/ 5855168 w 7219949"/>
              <a:gd name="connsiteY993" fmla="*/ 5108815 h 6791323"/>
              <a:gd name="connsiteX994" fmla="*/ 5888397 w 7219949"/>
              <a:gd name="connsiteY994" fmla="*/ 5135202 h 6791323"/>
              <a:gd name="connsiteX995" fmla="*/ 5904893 w 7219949"/>
              <a:gd name="connsiteY995" fmla="*/ 5149733 h 6791323"/>
              <a:gd name="connsiteX996" fmla="*/ 5905833 w 7219949"/>
              <a:gd name="connsiteY996" fmla="*/ 5158694 h 6791323"/>
              <a:gd name="connsiteX997" fmla="*/ 5876083 w 7219949"/>
              <a:gd name="connsiteY997" fmla="*/ 5134443 h 6791323"/>
              <a:gd name="connsiteX998" fmla="*/ 5868085 w 7219949"/>
              <a:gd name="connsiteY998" fmla="*/ 5127398 h 6791323"/>
              <a:gd name="connsiteX999" fmla="*/ 5855155 w 7219949"/>
              <a:gd name="connsiteY999" fmla="*/ 5127536 h 6791323"/>
              <a:gd name="connsiteX1000" fmla="*/ 5853923 w 7219949"/>
              <a:gd name="connsiteY1000" fmla="*/ 5129334 h 6791323"/>
              <a:gd name="connsiteX1001" fmla="*/ 5861305 w 7219949"/>
              <a:gd name="connsiteY1001" fmla="*/ 5137277 h 6791323"/>
              <a:gd name="connsiteX1002" fmla="*/ 5887969 w 7219949"/>
              <a:gd name="connsiteY1002" fmla="*/ 5160764 h 6791323"/>
              <a:gd name="connsiteX1003" fmla="*/ 5889404 w 7219949"/>
              <a:gd name="connsiteY1003" fmla="*/ 5164910 h 6791323"/>
              <a:gd name="connsiteX1004" fmla="*/ 5886120 w 7219949"/>
              <a:gd name="connsiteY1004" fmla="*/ 5163459 h 6791323"/>
              <a:gd name="connsiteX1005" fmla="*/ 5859456 w 7219949"/>
              <a:gd name="connsiteY1005" fmla="*/ 5139972 h 6791323"/>
              <a:gd name="connsiteX1006" fmla="*/ 5832792 w 7219949"/>
              <a:gd name="connsiteY1006" fmla="*/ 5116485 h 6791323"/>
              <a:gd name="connsiteX1007" fmla="*/ 5819459 w 7219949"/>
              <a:gd name="connsiteY1007" fmla="*/ 5104740 h 6791323"/>
              <a:gd name="connsiteX1008" fmla="*/ 5795046 w 7219949"/>
              <a:gd name="connsiteY1008" fmla="*/ 5090442 h 6791323"/>
              <a:gd name="connsiteX1009" fmla="*/ 5760585 w 7219949"/>
              <a:gd name="connsiteY1009" fmla="*/ 5065850 h 6791323"/>
              <a:gd name="connsiteX1010" fmla="*/ 5750737 w 7219949"/>
              <a:gd name="connsiteY1010" fmla="*/ 5061500 h 6791323"/>
              <a:gd name="connsiteX1011" fmla="*/ 5757503 w 7219949"/>
              <a:gd name="connsiteY1011" fmla="*/ 5070341 h 6791323"/>
              <a:gd name="connsiteX1012" fmla="*/ 5758320 w 7219949"/>
              <a:gd name="connsiteY1012" fmla="*/ 5075383 h 6791323"/>
              <a:gd name="connsiteX1013" fmla="*/ 5758521 w 7219949"/>
              <a:gd name="connsiteY1013" fmla="*/ 5081325 h 6791323"/>
              <a:gd name="connsiteX1014" fmla="*/ 5756673 w 7219949"/>
              <a:gd name="connsiteY1014" fmla="*/ 5084021 h 6791323"/>
              <a:gd name="connsiteX1015" fmla="*/ 5754006 w 7219949"/>
              <a:gd name="connsiteY1015" fmla="*/ 5081671 h 6791323"/>
              <a:gd name="connsiteX1016" fmla="*/ 5749691 w 7219949"/>
              <a:gd name="connsiteY1016" fmla="*/ 5087958 h 6791323"/>
              <a:gd name="connsiteX1017" fmla="*/ 5766709 w 7219949"/>
              <a:gd name="connsiteY1017" fmla="*/ 5113036 h 6791323"/>
              <a:gd name="connsiteX1018" fmla="*/ 5738195 w 7219949"/>
              <a:gd name="connsiteY1018" fmla="*/ 5092242 h 6791323"/>
              <a:gd name="connsiteX1019" fmla="*/ 5740246 w 7219949"/>
              <a:gd name="connsiteY1019" fmla="*/ 5095490 h 6791323"/>
              <a:gd name="connsiteX1020" fmla="*/ 5846903 w 7219949"/>
              <a:gd name="connsiteY1020" fmla="*/ 5189439 h 6791323"/>
              <a:gd name="connsiteX1021" fmla="*/ 5848952 w 7219949"/>
              <a:gd name="connsiteY1021" fmla="*/ 5192686 h 6791323"/>
              <a:gd name="connsiteX1022" fmla="*/ 5835005 w 7219949"/>
              <a:gd name="connsiteY1022" fmla="*/ 5181840 h 6791323"/>
              <a:gd name="connsiteX1023" fmla="*/ 5810591 w 7219949"/>
              <a:gd name="connsiteY1023" fmla="*/ 5167541 h 6791323"/>
              <a:gd name="connsiteX1024" fmla="*/ 5798076 w 7219949"/>
              <a:gd name="connsiteY1024" fmla="*/ 5160841 h 6791323"/>
              <a:gd name="connsiteX1025" fmla="*/ 5767514 w 7219949"/>
              <a:gd name="connsiteY1025" fmla="*/ 5136802 h 6791323"/>
              <a:gd name="connsiteX1026" fmla="*/ 5760948 w 7219949"/>
              <a:gd name="connsiteY1026" fmla="*/ 5133901 h 6791323"/>
              <a:gd name="connsiteX1027" fmla="*/ 5765664 w 7219949"/>
              <a:gd name="connsiteY1027" fmla="*/ 5139495 h 6791323"/>
              <a:gd name="connsiteX1028" fmla="*/ 5829658 w 7219949"/>
              <a:gd name="connsiteY1028" fmla="*/ 5195864 h 6791323"/>
              <a:gd name="connsiteX1029" fmla="*/ 5837042 w 7219949"/>
              <a:gd name="connsiteY1029" fmla="*/ 5203809 h 6791323"/>
              <a:gd name="connsiteX1030" fmla="*/ 5839909 w 7219949"/>
              <a:gd name="connsiteY1030" fmla="*/ 5212099 h 6791323"/>
              <a:gd name="connsiteX1031" fmla="*/ 5825344 w 7219949"/>
              <a:gd name="connsiteY1031" fmla="*/ 5202151 h 6791323"/>
              <a:gd name="connsiteX1032" fmla="*/ 5794781 w 7219949"/>
              <a:gd name="connsiteY1032" fmla="*/ 5178113 h 6791323"/>
              <a:gd name="connsiteX1033" fmla="*/ 5762986 w 7219949"/>
              <a:gd name="connsiteY1033" fmla="*/ 5155870 h 6791323"/>
              <a:gd name="connsiteX1034" fmla="*/ 5730989 w 7219949"/>
              <a:gd name="connsiteY1034" fmla="*/ 5127684 h 6791323"/>
              <a:gd name="connsiteX1035" fmla="*/ 5707606 w 7219949"/>
              <a:gd name="connsiteY1035" fmla="*/ 5105648 h 6791323"/>
              <a:gd name="connsiteX1036" fmla="*/ 5695092 w 7219949"/>
              <a:gd name="connsiteY1036" fmla="*/ 5098947 h 6791323"/>
              <a:gd name="connsiteX1037" fmla="*/ 5695910 w 7219949"/>
              <a:gd name="connsiteY1037" fmla="*/ 5103992 h 6791323"/>
              <a:gd name="connsiteX1038" fmla="*/ 5709242 w 7219949"/>
              <a:gd name="connsiteY1038" fmla="*/ 5115735 h 6791323"/>
              <a:gd name="connsiteX1039" fmla="*/ 5744522 w 7219949"/>
              <a:gd name="connsiteY1039" fmla="*/ 5145369 h 6791323"/>
              <a:gd name="connsiteX1040" fmla="*/ 5778569 w 7219949"/>
              <a:gd name="connsiteY1040" fmla="*/ 5176802 h 6791323"/>
              <a:gd name="connsiteX1041" fmla="*/ 5788617 w 7219949"/>
              <a:gd name="connsiteY1041" fmla="*/ 5187095 h 6791323"/>
              <a:gd name="connsiteX1042" fmla="*/ 5718059 w 7219949"/>
              <a:gd name="connsiteY1042" fmla="*/ 5127825 h 6791323"/>
              <a:gd name="connsiteX1043" fmla="*/ 5707394 w 7219949"/>
              <a:gd name="connsiteY1043" fmla="*/ 5118428 h 6791323"/>
              <a:gd name="connsiteX1044" fmla="*/ 5692828 w 7219949"/>
              <a:gd name="connsiteY1044" fmla="*/ 5108481 h 6791323"/>
              <a:gd name="connsiteX1045" fmla="*/ 5688312 w 7219949"/>
              <a:gd name="connsiteY1045" fmla="*/ 5108827 h 6791323"/>
              <a:gd name="connsiteX1046" fmla="*/ 5692412 w 7219949"/>
              <a:gd name="connsiteY1046" fmla="*/ 5115322 h 6791323"/>
              <a:gd name="connsiteX1047" fmla="*/ 5732408 w 7219949"/>
              <a:gd name="connsiteY1047" fmla="*/ 5150553 h 6791323"/>
              <a:gd name="connsiteX1048" fmla="*/ 5687281 w 7219949"/>
              <a:gd name="connsiteY1048" fmla="*/ 5116564 h 6791323"/>
              <a:gd name="connsiteX1049" fmla="*/ 5678049 w 7219949"/>
              <a:gd name="connsiteY1049" fmla="*/ 5111316 h 6791323"/>
              <a:gd name="connsiteX1050" fmla="*/ 5688098 w 7219949"/>
              <a:gd name="connsiteY1050" fmla="*/ 5121609 h 6791323"/>
              <a:gd name="connsiteX1051" fmla="*/ 5754758 w 7219949"/>
              <a:gd name="connsiteY1051" fmla="*/ 5180326 h 6791323"/>
              <a:gd name="connsiteX1052" fmla="*/ 5764192 w 7219949"/>
              <a:gd name="connsiteY1052" fmla="*/ 5191518 h 6791323"/>
              <a:gd name="connsiteX1053" fmla="*/ 5745528 w 7219949"/>
              <a:gd name="connsiteY1053" fmla="*/ 5175076 h 6791323"/>
              <a:gd name="connsiteX1054" fmla="*/ 5719681 w 7219949"/>
              <a:gd name="connsiteY1054" fmla="*/ 5156632 h 6791323"/>
              <a:gd name="connsiteX1055" fmla="*/ 5695682 w 7219949"/>
              <a:gd name="connsiteY1055" fmla="*/ 5135494 h 6791323"/>
              <a:gd name="connsiteX1056" fmla="*/ 5685835 w 7219949"/>
              <a:gd name="connsiteY1056" fmla="*/ 5131143 h 6791323"/>
              <a:gd name="connsiteX1057" fmla="*/ 5691984 w 7219949"/>
              <a:gd name="connsiteY1057" fmla="*/ 5140884 h 6791323"/>
              <a:gd name="connsiteX1058" fmla="*/ 5747979 w 7219949"/>
              <a:gd name="connsiteY1058" fmla="*/ 5190206 h 6791323"/>
              <a:gd name="connsiteX1059" fmla="*/ 5771361 w 7219949"/>
              <a:gd name="connsiteY1059" fmla="*/ 5212243 h 6791323"/>
              <a:gd name="connsiteX1060" fmla="*/ 5742031 w 7219949"/>
              <a:gd name="connsiteY1060" fmla="*/ 5186408 h 6791323"/>
              <a:gd name="connsiteX1061" fmla="*/ 5720899 w 7219949"/>
              <a:gd name="connsiteY1061" fmla="*/ 5173558 h 6791323"/>
              <a:gd name="connsiteX1062" fmla="*/ 5719051 w 7219949"/>
              <a:gd name="connsiteY1062" fmla="*/ 5176252 h 6791323"/>
              <a:gd name="connsiteX1063" fmla="*/ 5728483 w 7219949"/>
              <a:gd name="connsiteY1063" fmla="*/ 5187444 h 6791323"/>
              <a:gd name="connsiteX1064" fmla="*/ 5761915 w 7219949"/>
              <a:gd name="connsiteY1064" fmla="*/ 5219775 h 6791323"/>
              <a:gd name="connsiteX1065" fmla="*/ 5806628 w 7219949"/>
              <a:gd name="connsiteY1065" fmla="*/ 5260601 h 6791323"/>
              <a:gd name="connsiteX1066" fmla="*/ 5881288 w 7219949"/>
              <a:gd name="connsiteY1066" fmla="*/ 5326364 h 6791323"/>
              <a:gd name="connsiteX1067" fmla="*/ 5894003 w 7219949"/>
              <a:gd name="connsiteY1067" fmla="*/ 5339006 h 6791323"/>
              <a:gd name="connsiteX1068" fmla="*/ 5883539 w 7219949"/>
              <a:gd name="connsiteY1068" fmla="*/ 5335552 h 6791323"/>
              <a:gd name="connsiteX1069" fmla="*/ 5859742 w 7219949"/>
              <a:gd name="connsiteY1069" fmla="*/ 5320355 h 6791323"/>
              <a:gd name="connsiteX1070" fmla="*/ 5837178 w 7219949"/>
              <a:gd name="connsiteY1070" fmla="*/ 5303362 h 6791323"/>
              <a:gd name="connsiteX1071" fmla="*/ 5795131 w 7219949"/>
              <a:gd name="connsiteY1071" fmla="*/ 5264885 h 6791323"/>
              <a:gd name="connsiteX1072" fmla="*/ 5771750 w 7219949"/>
              <a:gd name="connsiteY1072" fmla="*/ 5242847 h 6791323"/>
              <a:gd name="connsiteX1073" fmla="*/ 5761286 w 7219949"/>
              <a:gd name="connsiteY1073" fmla="*/ 5239394 h 6791323"/>
              <a:gd name="connsiteX1074" fmla="*/ 5771335 w 7219949"/>
              <a:gd name="connsiteY1074" fmla="*/ 5249687 h 6791323"/>
              <a:gd name="connsiteX1075" fmla="*/ 5866093 w 7219949"/>
              <a:gd name="connsiteY1075" fmla="*/ 5336038 h 6791323"/>
              <a:gd name="connsiteX1076" fmla="*/ 5956753 w 7219949"/>
              <a:gd name="connsiteY1076" fmla="*/ 5415895 h 6791323"/>
              <a:gd name="connsiteX1077" fmla="*/ 5965367 w 7219949"/>
              <a:gd name="connsiteY1077" fmla="*/ 5422042 h 6791323"/>
              <a:gd name="connsiteX1078" fmla="*/ 5961267 w 7219949"/>
              <a:gd name="connsiteY1078" fmla="*/ 5415549 h 6791323"/>
              <a:gd name="connsiteX1079" fmla="*/ 5949784 w 7219949"/>
              <a:gd name="connsiteY1079" fmla="*/ 5401111 h 6791323"/>
              <a:gd name="connsiteX1080" fmla="*/ 5951017 w 7219949"/>
              <a:gd name="connsiteY1080" fmla="*/ 5399314 h 6791323"/>
              <a:gd name="connsiteX1081" fmla="*/ 5968248 w 7219949"/>
              <a:gd name="connsiteY1081" fmla="*/ 5411610 h 6791323"/>
              <a:gd name="connsiteX1082" fmla="*/ 5983832 w 7219949"/>
              <a:gd name="connsiteY1082" fmla="*/ 5432542 h 6791323"/>
              <a:gd name="connsiteX1083" fmla="*/ 6003314 w 7219949"/>
              <a:gd name="connsiteY1083" fmla="*/ 5454026 h 6791323"/>
              <a:gd name="connsiteX1084" fmla="*/ 6032443 w 7219949"/>
              <a:gd name="connsiteY1084" fmla="*/ 5473920 h 6791323"/>
              <a:gd name="connsiteX1085" fmla="*/ 6074704 w 7219949"/>
              <a:gd name="connsiteY1085" fmla="*/ 5499617 h 6791323"/>
              <a:gd name="connsiteX1086" fmla="*/ 6082087 w 7219949"/>
              <a:gd name="connsiteY1086" fmla="*/ 5507561 h 6791323"/>
              <a:gd name="connsiteX1087" fmla="*/ 6077570 w 7219949"/>
              <a:gd name="connsiteY1087" fmla="*/ 5507908 h 6791323"/>
              <a:gd name="connsiteX1088" fmla="*/ 6068340 w 7219949"/>
              <a:gd name="connsiteY1088" fmla="*/ 5502657 h 6791323"/>
              <a:gd name="connsiteX1089" fmla="*/ 6078590 w 7219949"/>
              <a:gd name="connsiteY1089" fmla="*/ 5518892 h 6791323"/>
              <a:gd name="connsiteX1090" fmla="*/ 6095205 w 7219949"/>
              <a:gd name="connsiteY1090" fmla="*/ 5532085 h 6791323"/>
              <a:gd name="connsiteX1091" fmla="*/ 6181561 w 7219949"/>
              <a:gd name="connsiteY1091" fmla="*/ 5599508 h 6791323"/>
              <a:gd name="connsiteX1092" fmla="*/ 6247606 w 7219949"/>
              <a:gd name="connsiteY1092" fmla="*/ 5659123 h 6791323"/>
              <a:gd name="connsiteX1093" fmla="*/ 6251706 w 7219949"/>
              <a:gd name="connsiteY1093" fmla="*/ 5665616 h 6791323"/>
              <a:gd name="connsiteX1094" fmla="*/ 6269554 w 7219949"/>
              <a:gd name="connsiteY1094" fmla="*/ 5677015 h 6791323"/>
              <a:gd name="connsiteX1095" fmla="*/ 6303199 w 7219949"/>
              <a:gd name="connsiteY1095" fmla="*/ 5696565 h 6791323"/>
              <a:gd name="connsiteX1096" fmla="*/ 6336014 w 7219949"/>
              <a:gd name="connsiteY1096" fmla="*/ 5729791 h 6791323"/>
              <a:gd name="connsiteX1097" fmla="*/ 6342780 w 7219949"/>
              <a:gd name="connsiteY1097" fmla="*/ 5738633 h 6791323"/>
              <a:gd name="connsiteX1098" fmla="*/ 6361825 w 7219949"/>
              <a:gd name="connsiteY1098" fmla="*/ 5758293 h 6791323"/>
              <a:gd name="connsiteX1099" fmla="*/ 6351655 w 7219949"/>
              <a:gd name="connsiteY1099" fmla="*/ 5754938 h 6791323"/>
              <a:gd name="connsiteX1100" fmla="*/ 6363139 w 7219949"/>
              <a:gd name="connsiteY1100" fmla="*/ 5769376 h 6791323"/>
              <a:gd name="connsiteX1101" fmla="*/ 6385703 w 7219949"/>
              <a:gd name="connsiteY1101" fmla="*/ 5786369 h 6791323"/>
              <a:gd name="connsiteX1102" fmla="*/ 6399036 w 7219949"/>
              <a:gd name="connsiteY1102" fmla="*/ 5798113 h 6791323"/>
              <a:gd name="connsiteX1103" fmla="*/ 6423997 w 7219949"/>
              <a:gd name="connsiteY1103" fmla="*/ 5823336 h 6791323"/>
              <a:gd name="connsiteX1104" fmla="*/ 6424013 w 7219949"/>
              <a:gd name="connsiteY1104" fmla="*/ 5823664 h 6791323"/>
              <a:gd name="connsiteX1105" fmla="*/ 6419785 w 7219949"/>
              <a:gd name="connsiteY1105" fmla="*/ 5833946 h 6791323"/>
              <a:gd name="connsiteX1106" fmla="*/ 6411738 w 7219949"/>
              <a:gd name="connsiteY1106" fmla="*/ 5829477 h 6791323"/>
              <a:gd name="connsiteX1107" fmla="*/ 6414606 w 7219949"/>
              <a:gd name="connsiteY1107" fmla="*/ 5837768 h 6791323"/>
              <a:gd name="connsiteX1108" fmla="*/ 6416470 w 7219949"/>
              <a:gd name="connsiteY1108" fmla="*/ 5840323 h 6791323"/>
              <a:gd name="connsiteX1109" fmla="*/ 6414349 w 7219949"/>
              <a:gd name="connsiteY1109" fmla="*/ 5841030 h 6791323"/>
              <a:gd name="connsiteX1110" fmla="*/ 6412756 w 7219949"/>
              <a:gd name="connsiteY1110" fmla="*/ 5840462 h 6791323"/>
              <a:gd name="connsiteX1111" fmla="*/ 6405602 w 7219949"/>
              <a:gd name="connsiteY1111" fmla="*/ 5836862 h 6791323"/>
              <a:gd name="connsiteX1112" fmla="*/ 6410263 w 7219949"/>
              <a:gd name="connsiteY1112" fmla="*/ 5842393 h 6791323"/>
              <a:gd name="connsiteX1113" fmla="*/ 6401428 w 7219949"/>
              <a:gd name="connsiteY1113" fmla="*/ 5845340 h 6791323"/>
              <a:gd name="connsiteX1114" fmla="*/ 6375562 w 7219949"/>
              <a:gd name="connsiteY1114" fmla="*/ 5840208 h 6791323"/>
              <a:gd name="connsiteX1115" fmla="*/ 6309353 w 7219949"/>
              <a:gd name="connsiteY1115" fmla="*/ 5803749 h 6791323"/>
              <a:gd name="connsiteX1116" fmla="*/ 6239747 w 7219949"/>
              <a:gd name="connsiteY1116" fmla="*/ 5720462 h 6791323"/>
              <a:gd name="connsiteX1117" fmla="*/ 6214418 w 7219949"/>
              <a:gd name="connsiteY1117" fmla="*/ 5710748 h 6791323"/>
              <a:gd name="connsiteX1118" fmla="*/ 6151089 w 7219949"/>
              <a:gd name="connsiteY1118" fmla="*/ 5686468 h 6791323"/>
              <a:gd name="connsiteX1119" fmla="*/ 6110915 w 7219949"/>
              <a:gd name="connsiteY1119" fmla="*/ 5646455 h 6791323"/>
              <a:gd name="connsiteX1120" fmla="*/ 5926878 w 7219949"/>
              <a:gd name="connsiteY1120" fmla="*/ 5550049 h 6791323"/>
              <a:gd name="connsiteX1121" fmla="*/ 5670873 w 7219949"/>
              <a:gd name="connsiteY1121" fmla="*/ 5392829 h 6791323"/>
              <a:gd name="connsiteX1122" fmla="*/ 5543001 w 7219949"/>
              <a:gd name="connsiteY1122" fmla="*/ 5322880 h 6791323"/>
              <a:gd name="connsiteX1123" fmla="*/ 5517927 w 7219949"/>
              <a:gd name="connsiteY1123" fmla="*/ 5330492 h 6791323"/>
              <a:gd name="connsiteX1124" fmla="*/ 5436506 w 7219949"/>
              <a:gd name="connsiteY1124" fmla="*/ 5359561 h 6791323"/>
              <a:gd name="connsiteX1125" fmla="*/ 5366272 w 7219949"/>
              <a:gd name="connsiteY1125" fmla="*/ 5354779 h 6791323"/>
              <a:gd name="connsiteX1126" fmla="*/ 5324953 w 7219949"/>
              <a:gd name="connsiteY1126" fmla="*/ 5358621 h 6791323"/>
              <a:gd name="connsiteX1127" fmla="*/ 5145457 w 7219949"/>
              <a:gd name="connsiteY1127" fmla="*/ 5265188 h 6791323"/>
              <a:gd name="connsiteX1128" fmla="*/ 5111487 w 7219949"/>
              <a:gd name="connsiteY1128" fmla="*/ 5218942 h 6791323"/>
              <a:gd name="connsiteX1129" fmla="*/ 5086856 w 7219949"/>
              <a:gd name="connsiteY1129" fmla="*/ 5195962 h 6791323"/>
              <a:gd name="connsiteX1130" fmla="*/ 5045793 w 7219949"/>
              <a:gd name="connsiteY1130" fmla="*/ 5217131 h 6791323"/>
              <a:gd name="connsiteX1131" fmla="*/ 5043432 w 7219949"/>
              <a:gd name="connsiteY1131" fmla="*/ 5239603 h 6791323"/>
              <a:gd name="connsiteX1132" fmla="*/ 5108494 w 7219949"/>
              <a:gd name="connsiteY1132" fmla="*/ 5319918 h 6791323"/>
              <a:gd name="connsiteX1133" fmla="*/ 5273733 w 7219949"/>
              <a:gd name="connsiteY1133" fmla="*/ 5482936 h 6791323"/>
              <a:gd name="connsiteX1134" fmla="*/ 5332260 w 7219949"/>
              <a:gd name="connsiteY1134" fmla="*/ 5486923 h 6791323"/>
              <a:gd name="connsiteX1135" fmla="*/ 5359956 w 7219949"/>
              <a:gd name="connsiteY1135" fmla="*/ 5474165 h 6791323"/>
              <a:gd name="connsiteX1136" fmla="*/ 5363094 w 7219949"/>
              <a:gd name="connsiteY1136" fmla="*/ 5503669 h 6791323"/>
              <a:gd name="connsiteX1137" fmla="*/ 5379157 w 7219949"/>
              <a:gd name="connsiteY1137" fmla="*/ 5555351 h 6791323"/>
              <a:gd name="connsiteX1138" fmla="*/ 5466854 w 7219949"/>
              <a:gd name="connsiteY1138" fmla="*/ 5585289 h 6791323"/>
              <a:gd name="connsiteX1139" fmla="*/ 5500308 w 7219949"/>
              <a:gd name="connsiteY1139" fmla="*/ 5596885 h 6791323"/>
              <a:gd name="connsiteX1140" fmla="*/ 5576116 w 7219949"/>
              <a:gd name="connsiteY1140" fmla="*/ 5673937 h 6791323"/>
              <a:gd name="connsiteX1141" fmla="*/ 5591550 w 7219949"/>
              <a:gd name="connsiteY1141" fmla="*/ 5804125 h 6791323"/>
              <a:gd name="connsiteX1142" fmla="*/ 5571793 w 7219949"/>
              <a:gd name="connsiteY1142" fmla="*/ 5866683 h 6791323"/>
              <a:gd name="connsiteX1143" fmla="*/ 5525674 w 7219949"/>
              <a:gd name="connsiteY1143" fmla="*/ 5850229 h 6791323"/>
              <a:gd name="connsiteX1144" fmla="*/ 5261803 w 7219949"/>
              <a:gd name="connsiteY1144" fmla="*/ 5708448 h 6791323"/>
              <a:gd name="connsiteX1145" fmla="*/ 5075145 w 7219949"/>
              <a:gd name="connsiteY1145" fmla="*/ 5617189 h 6791323"/>
              <a:gd name="connsiteX1146" fmla="*/ 5055058 w 7219949"/>
              <a:gd name="connsiteY1146" fmla="*/ 5597184 h 6791323"/>
              <a:gd name="connsiteX1147" fmla="*/ 5017763 w 7219949"/>
              <a:gd name="connsiteY1147" fmla="*/ 5569349 h 6791323"/>
              <a:gd name="connsiteX1148" fmla="*/ 4983606 w 7219949"/>
              <a:gd name="connsiteY1148" fmla="*/ 5571014 h 6791323"/>
              <a:gd name="connsiteX1149" fmla="*/ 4802190 w 7219949"/>
              <a:gd name="connsiteY1149" fmla="*/ 5469465 h 6791323"/>
              <a:gd name="connsiteX1150" fmla="*/ 4677926 w 7219949"/>
              <a:gd name="connsiteY1150" fmla="*/ 5396518 h 6791323"/>
              <a:gd name="connsiteX1151" fmla="*/ 4673381 w 7219949"/>
              <a:gd name="connsiteY1151" fmla="*/ 5393975 h 6791323"/>
              <a:gd name="connsiteX1152" fmla="*/ 4588341 w 7219949"/>
              <a:gd name="connsiteY1152" fmla="*/ 5331789 h 6791323"/>
              <a:gd name="connsiteX1153" fmla="*/ 4489614 w 7219949"/>
              <a:gd name="connsiteY1153" fmla="*/ 5258055 h 6791323"/>
              <a:gd name="connsiteX1154" fmla="*/ 4471468 w 7219949"/>
              <a:gd name="connsiteY1154" fmla="*/ 5247516 h 6791323"/>
              <a:gd name="connsiteX1155" fmla="*/ 4461406 w 7219949"/>
              <a:gd name="connsiteY1155" fmla="*/ 5236989 h 6791323"/>
              <a:gd name="connsiteX1156" fmla="*/ 4411621 w 7219949"/>
              <a:gd name="connsiteY1156" fmla="*/ 5204324 h 6791323"/>
              <a:gd name="connsiteX1157" fmla="*/ 4391875 w 7219949"/>
              <a:gd name="connsiteY1157" fmla="*/ 5189578 h 6791323"/>
              <a:gd name="connsiteX1158" fmla="*/ 4364278 w 7219949"/>
              <a:gd name="connsiteY1158" fmla="*/ 5167461 h 6791323"/>
              <a:gd name="connsiteX1159" fmla="*/ 4335459 w 7219949"/>
              <a:gd name="connsiteY1159" fmla="*/ 5147443 h 6791323"/>
              <a:gd name="connsiteX1160" fmla="*/ 4321967 w 7219949"/>
              <a:gd name="connsiteY1160" fmla="*/ 5135861 h 6791323"/>
              <a:gd name="connsiteX1161" fmla="*/ 4214778 w 7219949"/>
              <a:gd name="connsiteY1161" fmla="*/ 5055807 h 6791323"/>
              <a:gd name="connsiteX1162" fmla="*/ 4146468 w 7219949"/>
              <a:gd name="connsiteY1162" fmla="*/ 5006296 h 6791323"/>
              <a:gd name="connsiteX1163" fmla="*/ 4130532 w 7219949"/>
              <a:gd name="connsiteY1163" fmla="*/ 4998913 h 6791323"/>
              <a:gd name="connsiteX1164" fmla="*/ 4154697 w 7219949"/>
              <a:gd name="connsiteY1164" fmla="*/ 5019973 h 6791323"/>
              <a:gd name="connsiteX1165" fmla="*/ 4188546 w 7219949"/>
              <a:gd name="connsiteY1165" fmla="*/ 5045252 h 6791323"/>
              <a:gd name="connsiteX1166" fmla="*/ 4200205 w 7219949"/>
              <a:gd name="connsiteY1166" fmla="*/ 5059987 h 6791323"/>
              <a:gd name="connsiteX1167" fmla="*/ 4207446 w 7219949"/>
              <a:gd name="connsiteY1167" fmla="*/ 5068406 h 6791323"/>
              <a:gd name="connsiteX1168" fmla="*/ 4258220 w 7219949"/>
              <a:gd name="connsiteY1168" fmla="*/ 5106328 h 6791323"/>
              <a:gd name="connsiteX1169" fmla="*/ 4266682 w 7219949"/>
              <a:gd name="connsiteY1169" fmla="*/ 5112648 h 6791323"/>
              <a:gd name="connsiteX1170" fmla="*/ 4268282 w 7219949"/>
              <a:gd name="connsiteY1170" fmla="*/ 5116854 h 6791323"/>
              <a:gd name="connsiteX1171" fmla="*/ 4267670 w 7219949"/>
              <a:gd name="connsiteY1171" fmla="*/ 5117904 h 6791323"/>
              <a:gd name="connsiteX1172" fmla="*/ 4264849 w 7219949"/>
              <a:gd name="connsiteY1172" fmla="*/ 5115798 h 6791323"/>
              <a:gd name="connsiteX1173" fmla="*/ 4204392 w 7219949"/>
              <a:gd name="connsiteY1173" fmla="*/ 5073657 h 6791323"/>
              <a:gd name="connsiteX1174" fmla="*/ 4163679 w 7219949"/>
              <a:gd name="connsiteY1174" fmla="*/ 5046263 h 6791323"/>
              <a:gd name="connsiteX1175" fmla="*/ 4157427 w 7219949"/>
              <a:gd name="connsiteY1175" fmla="*/ 5043100 h 6791323"/>
              <a:gd name="connsiteX1176" fmla="*/ 4110696 w 7219949"/>
              <a:gd name="connsiteY1176" fmla="*/ 5005186 h 6791323"/>
              <a:gd name="connsiteX1177" fmla="*/ 4088740 w 7219949"/>
              <a:gd name="connsiteY1177" fmla="*/ 4987282 h 6791323"/>
              <a:gd name="connsiteX1178" fmla="*/ 4072803 w 7219949"/>
              <a:gd name="connsiteY1178" fmla="*/ 4979898 h 6791323"/>
              <a:gd name="connsiteX1179" fmla="*/ 4074779 w 7219949"/>
              <a:gd name="connsiteY1179" fmla="*/ 4990414 h 6791323"/>
              <a:gd name="connsiteX1180" fmla="*/ 4098334 w 7219949"/>
              <a:gd name="connsiteY1180" fmla="*/ 5012522 h 6791323"/>
              <a:gd name="connsiteX1181" fmla="*/ 4123721 w 7219949"/>
              <a:gd name="connsiteY1181" fmla="*/ 5031484 h 6791323"/>
              <a:gd name="connsiteX1182" fmla="*/ 4134393 w 7219949"/>
              <a:gd name="connsiteY1182" fmla="*/ 5040961 h 6791323"/>
              <a:gd name="connsiteX1183" fmla="*/ 4105575 w 7219949"/>
              <a:gd name="connsiteY1183" fmla="*/ 5020944 h 6791323"/>
              <a:gd name="connsiteX1184" fmla="*/ 4106939 w 7219949"/>
              <a:gd name="connsiteY1184" fmla="*/ 5032507 h 6791323"/>
              <a:gd name="connsiteX1185" fmla="*/ 4122642 w 7219949"/>
              <a:gd name="connsiteY1185" fmla="*/ 5047248 h 6791323"/>
              <a:gd name="connsiteX1186" fmla="*/ 4123630 w 7219949"/>
              <a:gd name="connsiteY1186" fmla="*/ 5052504 h 6791323"/>
              <a:gd name="connsiteX1187" fmla="*/ 4117378 w 7219949"/>
              <a:gd name="connsiteY1187" fmla="*/ 5049340 h 6791323"/>
              <a:gd name="connsiteX1188" fmla="*/ 4078498 w 7219949"/>
              <a:gd name="connsiteY1188" fmla="*/ 5018798 h 6791323"/>
              <a:gd name="connsiteX1189" fmla="*/ 4053111 w 7219949"/>
              <a:gd name="connsiteY1189" fmla="*/ 4999837 h 6791323"/>
              <a:gd name="connsiteX1190" fmla="*/ 4025891 w 7219949"/>
              <a:gd name="connsiteY1190" fmla="*/ 4984027 h 6791323"/>
              <a:gd name="connsiteX1191" fmla="*/ 4005912 w 7219949"/>
              <a:gd name="connsiteY1191" fmla="*/ 4976637 h 6791323"/>
              <a:gd name="connsiteX1192" fmla="*/ 3989975 w 7219949"/>
              <a:gd name="connsiteY1192" fmla="*/ 4969253 h 6791323"/>
              <a:gd name="connsiteX1193" fmla="*/ 3975871 w 7219949"/>
              <a:gd name="connsiteY1193" fmla="*/ 4958720 h 6791323"/>
              <a:gd name="connsiteX1194" fmla="*/ 3964806 w 7219949"/>
              <a:gd name="connsiteY1194" fmla="*/ 4952527 h 6791323"/>
              <a:gd name="connsiteX1195" fmla="*/ 3967175 w 7219949"/>
              <a:gd name="connsiteY1195" fmla="*/ 4959757 h 6791323"/>
              <a:gd name="connsiteX1196" fmla="*/ 3978836 w 7219949"/>
              <a:gd name="connsiteY1196" fmla="*/ 4974491 h 6791323"/>
              <a:gd name="connsiteX1197" fmla="*/ 4012684 w 7219949"/>
              <a:gd name="connsiteY1197" fmla="*/ 4999771 h 6791323"/>
              <a:gd name="connsiteX1198" fmla="*/ 4049354 w 7219949"/>
              <a:gd name="connsiteY1198" fmla="*/ 5027157 h 6791323"/>
              <a:gd name="connsiteX1199" fmla="*/ 4079162 w 7219949"/>
              <a:gd name="connsiteY1199" fmla="*/ 5052431 h 6791323"/>
              <a:gd name="connsiteX1200" fmla="*/ 4085557 w 7219949"/>
              <a:gd name="connsiteY1200" fmla="*/ 5069258 h 6791323"/>
              <a:gd name="connsiteX1201" fmla="*/ 4096606 w 7219949"/>
              <a:gd name="connsiteY1201" fmla="*/ 5085042 h 6791323"/>
              <a:gd name="connsiteX1202" fmla="*/ 4128245 w 7219949"/>
              <a:gd name="connsiteY1202" fmla="*/ 5107165 h 6791323"/>
              <a:gd name="connsiteX1203" fmla="*/ 4141127 w 7219949"/>
              <a:gd name="connsiteY1203" fmla="*/ 5119799 h 6791323"/>
              <a:gd name="connsiteX1204" fmla="*/ 4151190 w 7219949"/>
              <a:gd name="connsiteY1204" fmla="*/ 5130326 h 6791323"/>
              <a:gd name="connsiteX1205" fmla="*/ 4185039 w 7219949"/>
              <a:gd name="connsiteY1205" fmla="*/ 5155606 h 6791323"/>
              <a:gd name="connsiteX1206" fmla="*/ 4217665 w 7219949"/>
              <a:gd name="connsiteY1206" fmla="*/ 5182985 h 6791323"/>
              <a:gd name="connsiteX1207" fmla="*/ 4261576 w 7219949"/>
              <a:gd name="connsiteY1207" fmla="*/ 5218793 h 6791323"/>
              <a:gd name="connsiteX1208" fmla="*/ 4267217 w 7219949"/>
              <a:gd name="connsiteY1208" fmla="*/ 5223006 h 6791323"/>
              <a:gd name="connsiteX1209" fmla="*/ 4271026 w 7219949"/>
              <a:gd name="connsiteY1209" fmla="*/ 5230370 h 6791323"/>
              <a:gd name="connsiteX1210" fmla="*/ 4283531 w 7219949"/>
              <a:gd name="connsiteY1210" fmla="*/ 5236698 h 6791323"/>
              <a:gd name="connsiteX1211" fmla="*/ 4302055 w 7219949"/>
              <a:gd name="connsiteY1211" fmla="*/ 5253545 h 6791323"/>
              <a:gd name="connsiteX1212" fmla="*/ 4321800 w 7219949"/>
              <a:gd name="connsiteY1212" fmla="*/ 5268290 h 6791323"/>
              <a:gd name="connsiteX1213" fmla="*/ 4335293 w 7219949"/>
              <a:gd name="connsiteY1213" fmla="*/ 5279875 h 6791323"/>
              <a:gd name="connsiteX1214" fmla="*/ 4367920 w 7219949"/>
              <a:gd name="connsiteY1214" fmla="*/ 5307254 h 6791323"/>
              <a:gd name="connsiteX1215" fmla="*/ 4384234 w 7219949"/>
              <a:gd name="connsiteY1215" fmla="*/ 5320945 h 6791323"/>
              <a:gd name="connsiteX1216" fmla="*/ 4389876 w 7219949"/>
              <a:gd name="connsiteY1216" fmla="*/ 5325158 h 6791323"/>
              <a:gd name="connsiteX1217" fmla="*/ 4448501 w 7219949"/>
              <a:gd name="connsiteY1217" fmla="*/ 5370449 h 6791323"/>
              <a:gd name="connsiteX1218" fmla="*/ 4504305 w 7219949"/>
              <a:gd name="connsiteY1218" fmla="*/ 5413632 h 6791323"/>
              <a:gd name="connsiteX1219" fmla="*/ 4519074 w 7219949"/>
              <a:gd name="connsiteY1219" fmla="*/ 5424662 h 6791323"/>
              <a:gd name="connsiteX1220" fmla="*/ 4519081 w 7219949"/>
              <a:gd name="connsiteY1220" fmla="*/ 5424891 h 6791323"/>
              <a:gd name="connsiteX1221" fmla="*/ 4552464 w 7219949"/>
              <a:gd name="connsiteY1221" fmla="*/ 5454456 h 6791323"/>
              <a:gd name="connsiteX1222" fmla="*/ 4568754 w 7219949"/>
              <a:gd name="connsiteY1222" fmla="*/ 5461914 h 6791323"/>
              <a:gd name="connsiteX1223" fmla="*/ 4588335 w 7219949"/>
              <a:gd name="connsiteY1223" fmla="*/ 5476902 h 6791323"/>
              <a:gd name="connsiteX1224" fmla="*/ 4583821 w 7219949"/>
              <a:gd name="connsiteY1224" fmla="*/ 5482802 h 6791323"/>
              <a:gd name="connsiteX1225" fmla="*/ 4593226 w 7219949"/>
              <a:gd name="connsiteY1225" fmla="*/ 5511148 h 6791323"/>
              <a:gd name="connsiteX1226" fmla="*/ 4605448 w 7219949"/>
              <a:gd name="connsiteY1226" fmla="*/ 5546596 h 6791323"/>
              <a:gd name="connsiteX1227" fmla="*/ 4608586 w 7219949"/>
              <a:gd name="connsiteY1227" fmla="*/ 5576098 h 6791323"/>
              <a:gd name="connsiteX1228" fmla="*/ 4637241 w 7219949"/>
              <a:gd name="connsiteY1228" fmla="*/ 5567399 h 6791323"/>
              <a:gd name="connsiteX1229" fmla="*/ 4704852 w 7219949"/>
              <a:gd name="connsiteY1229" fmla="*/ 5577328 h 6791323"/>
              <a:gd name="connsiteX1230" fmla="*/ 4734984 w 7219949"/>
              <a:gd name="connsiteY1230" fmla="*/ 5607338 h 6791323"/>
              <a:gd name="connsiteX1231" fmla="*/ 4763677 w 7219949"/>
              <a:gd name="connsiteY1231" fmla="*/ 5611862 h 6791323"/>
              <a:gd name="connsiteX1232" fmla="*/ 4793012 w 7219949"/>
              <a:gd name="connsiteY1232" fmla="*/ 5633772 h 6791323"/>
              <a:gd name="connsiteX1233" fmla="*/ 4834101 w 7219949"/>
              <a:gd name="connsiteY1233" fmla="*/ 5667471 h 6791323"/>
              <a:gd name="connsiteX1234" fmla="*/ 4954061 w 7219949"/>
              <a:gd name="connsiteY1234" fmla="*/ 5757062 h 6791323"/>
              <a:gd name="connsiteX1235" fmla="*/ 4937260 w 7219949"/>
              <a:gd name="connsiteY1235" fmla="*/ 5780871 h 6791323"/>
              <a:gd name="connsiteX1236" fmla="*/ 4928693 w 7219949"/>
              <a:gd name="connsiteY1236" fmla="*/ 5809574 h 6791323"/>
              <a:gd name="connsiteX1237" fmla="*/ 4889551 w 7219949"/>
              <a:gd name="connsiteY1237" fmla="*/ 5838860 h 6791323"/>
              <a:gd name="connsiteX1238" fmla="*/ 4687606 w 7219949"/>
              <a:gd name="connsiteY1238" fmla="*/ 5747891 h 6791323"/>
              <a:gd name="connsiteX1239" fmla="*/ 4607587 w 7219949"/>
              <a:gd name="connsiteY1239" fmla="*/ 5750432 h 6791323"/>
              <a:gd name="connsiteX1240" fmla="*/ 4632991 w 7219949"/>
              <a:gd name="connsiteY1240" fmla="*/ 5825381 h 6791323"/>
              <a:gd name="connsiteX1241" fmla="*/ 4648866 w 7219949"/>
              <a:gd name="connsiteY1241" fmla="*/ 5924978 h 6791323"/>
              <a:gd name="connsiteX1242" fmla="*/ 4632953 w 7219949"/>
              <a:gd name="connsiteY1242" fmla="*/ 6003775 h 6791323"/>
              <a:gd name="connsiteX1243" fmla="*/ 4630031 w 7219949"/>
              <a:gd name="connsiteY1243" fmla="*/ 6169988 h 6791323"/>
              <a:gd name="connsiteX1244" fmla="*/ 4580143 w 7219949"/>
              <a:gd name="connsiteY1244" fmla="*/ 6202536 h 6791323"/>
              <a:gd name="connsiteX1245" fmla="*/ 4397069 w 7219949"/>
              <a:gd name="connsiteY1245" fmla="*/ 6110189 h 6791323"/>
              <a:gd name="connsiteX1246" fmla="*/ 4332707 w 7219949"/>
              <a:gd name="connsiteY1246" fmla="*/ 6016610 h 6791323"/>
              <a:gd name="connsiteX1247" fmla="*/ 4319782 w 7219949"/>
              <a:gd name="connsiteY1247" fmla="*/ 5994429 h 6791323"/>
              <a:gd name="connsiteX1248" fmla="*/ 4205536 w 7219949"/>
              <a:gd name="connsiteY1248" fmla="*/ 5933398 h 6791323"/>
              <a:gd name="connsiteX1249" fmla="*/ 4256344 w 7219949"/>
              <a:gd name="connsiteY1249" fmla="*/ 6083300 h 6791323"/>
              <a:gd name="connsiteX1250" fmla="*/ 4246816 w 7219949"/>
              <a:gd name="connsiteY1250" fmla="*/ 6107945 h 6791323"/>
              <a:gd name="connsiteX1251" fmla="*/ 4223148 w 7219949"/>
              <a:gd name="connsiteY1251" fmla="*/ 6089028 h 6791323"/>
              <a:gd name="connsiteX1252" fmla="*/ 4209004 w 7219949"/>
              <a:gd name="connsiteY1252" fmla="*/ 6045463 h 6791323"/>
              <a:gd name="connsiteX1253" fmla="*/ 4202802 w 7219949"/>
              <a:gd name="connsiteY1253" fmla="*/ 6051698 h 6791323"/>
              <a:gd name="connsiteX1254" fmla="*/ 4186441 w 7219949"/>
              <a:gd name="connsiteY1254" fmla="*/ 6161081 h 6791323"/>
              <a:gd name="connsiteX1255" fmla="*/ 4209150 w 7219949"/>
              <a:gd name="connsiteY1255" fmla="*/ 6175940 h 6791323"/>
              <a:gd name="connsiteX1256" fmla="*/ 4241645 w 7219949"/>
              <a:gd name="connsiteY1256" fmla="*/ 6183480 h 6791323"/>
              <a:gd name="connsiteX1257" fmla="*/ 4260143 w 7219949"/>
              <a:gd name="connsiteY1257" fmla="*/ 6277932 h 6791323"/>
              <a:gd name="connsiteX1258" fmla="*/ 4283111 w 7219949"/>
              <a:gd name="connsiteY1258" fmla="*/ 6310113 h 6791323"/>
              <a:gd name="connsiteX1259" fmla="*/ 4305821 w 7219949"/>
              <a:gd name="connsiteY1259" fmla="*/ 6324974 h 6791323"/>
              <a:gd name="connsiteX1260" fmla="*/ 4283886 w 7219949"/>
              <a:gd name="connsiteY1260" fmla="*/ 6362087 h 6791323"/>
              <a:gd name="connsiteX1261" fmla="*/ 4254972 w 7219949"/>
              <a:gd name="connsiteY1261" fmla="*/ 6353462 h 6791323"/>
              <a:gd name="connsiteX1262" fmla="*/ 4187547 w 7219949"/>
              <a:gd name="connsiteY1262" fmla="*/ 6295619 h 6791323"/>
              <a:gd name="connsiteX1263" fmla="*/ 4334178 w 7219949"/>
              <a:gd name="connsiteY1263" fmla="*/ 6477341 h 6791323"/>
              <a:gd name="connsiteX1264" fmla="*/ 4313571 w 7219949"/>
              <a:gd name="connsiteY1264" fmla="*/ 6422687 h 6791323"/>
              <a:gd name="connsiteX1265" fmla="*/ 4311838 w 7219949"/>
              <a:gd name="connsiteY1265" fmla="*/ 6366653 h 6791323"/>
              <a:gd name="connsiteX1266" fmla="*/ 4362501 w 7219949"/>
              <a:gd name="connsiteY1266" fmla="*/ 6386080 h 6791323"/>
              <a:gd name="connsiteX1267" fmla="*/ 4496093 w 7219949"/>
              <a:gd name="connsiteY1267" fmla="*/ 6658775 h 6791323"/>
              <a:gd name="connsiteX1268" fmla="*/ 4453960 w 7219949"/>
              <a:gd name="connsiteY1268" fmla="*/ 6789036 h 6791323"/>
              <a:gd name="connsiteX1269" fmla="*/ 4374384 w 7219949"/>
              <a:gd name="connsiteY1269" fmla="*/ 6760985 h 6791323"/>
              <a:gd name="connsiteX1270" fmla="*/ 4344511 w 7219949"/>
              <a:gd name="connsiteY1270" fmla="*/ 6748299 h 6791323"/>
              <a:gd name="connsiteX1271" fmla="*/ 4239089 w 7219949"/>
              <a:gd name="connsiteY1271" fmla="*/ 6675887 h 6791323"/>
              <a:gd name="connsiteX1272" fmla="*/ 4185918 w 7219949"/>
              <a:gd name="connsiteY1272" fmla="*/ 6548453 h 6791323"/>
              <a:gd name="connsiteX1273" fmla="*/ 4157706 w 7219949"/>
              <a:gd name="connsiteY1273" fmla="*/ 6526563 h 6791323"/>
              <a:gd name="connsiteX1274" fmla="*/ 4167307 w 7219949"/>
              <a:gd name="connsiteY1274" fmla="*/ 6567157 h 6791323"/>
              <a:gd name="connsiteX1275" fmla="*/ 4169485 w 7219949"/>
              <a:gd name="connsiteY1275" fmla="*/ 6592600 h 6791323"/>
              <a:gd name="connsiteX1276" fmla="*/ 4147737 w 7219949"/>
              <a:gd name="connsiteY1276" fmla="*/ 6581799 h 6791323"/>
              <a:gd name="connsiteX1277" fmla="*/ 4152133 w 7219949"/>
              <a:gd name="connsiteY1277" fmla="*/ 6454293 h 6791323"/>
              <a:gd name="connsiteX1278" fmla="*/ 4066797 w 7219949"/>
              <a:gd name="connsiteY1278" fmla="*/ 6401889 h 6791323"/>
              <a:gd name="connsiteX1279" fmla="*/ 3948711 w 7219949"/>
              <a:gd name="connsiteY1279" fmla="*/ 6324618 h 6791323"/>
              <a:gd name="connsiteX1280" fmla="*/ 3940587 w 7219949"/>
              <a:gd name="connsiteY1280" fmla="*/ 6322732 h 6791323"/>
              <a:gd name="connsiteX1281" fmla="*/ 3911563 w 7219949"/>
              <a:gd name="connsiteY1281" fmla="*/ 6427260 h 6791323"/>
              <a:gd name="connsiteX1282" fmla="*/ 3928065 w 7219949"/>
              <a:gd name="connsiteY1282" fmla="*/ 6448354 h 6791323"/>
              <a:gd name="connsiteX1283" fmla="*/ 3938257 w 7219949"/>
              <a:gd name="connsiteY1283" fmla="*/ 6588835 h 6791323"/>
              <a:gd name="connsiteX1284" fmla="*/ 3933971 w 7219949"/>
              <a:gd name="connsiteY1284" fmla="*/ 6603188 h 6791323"/>
              <a:gd name="connsiteX1285" fmla="*/ 3867395 w 7219949"/>
              <a:gd name="connsiteY1285" fmla="*/ 6662557 h 6791323"/>
              <a:gd name="connsiteX1286" fmla="*/ 3842321 w 7219949"/>
              <a:gd name="connsiteY1286" fmla="*/ 6670170 h 6791323"/>
              <a:gd name="connsiteX1287" fmla="*/ 3802921 w 7219949"/>
              <a:gd name="connsiteY1287" fmla="*/ 6682131 h 6791323"/>
              <a:gd name="connsiteX1288" fmla="*/ 3801960 w 7219949"/>
              <a:gd name="connsiteY1288" fmla="*/ 6681709 h 6791323"/>
              <a:gd name="connsiteX1289" fmla="*/ 3792202 w 7219949"/>
              <a:gd name="connsiteY1289" fmla="*/ 6673520 h 6791323"/>
              <a:gd name="connsiteX1290" fmla="*/ 3787307 w 7219949"/>
              <a:gd name="connsiteY1290" fmla="*/ 6668247 h 6791323"/>
              <a:gd name="connsiteX1291" fmla="*/ 3750591 w 7219949"/>
              <a:gd name="connsiteY1291" fmla="*/ 6628695 h 6791323"/>
              <a:gd name="connsiteX1292" fmla="*/ 3713876 w 7219949"/>
              <a:gd name="connsiteY1292" fmla="*/ 6589144 h 6791323"/>
              <a:gd name="connsiteX1293" fmla="*/ 3604795 w 7219949"/>
              <a:gd name="connsiteY1293" fmla="*/ 6474775 h 6791323"/>
              <a:gd name="connsiteX1294" fmla="*/ 3603039 w 7219949"/>
              <a:gd name="connsiteY1294" fmla="*/ 6471314 h 6791323"/>
              <a:gd name="connsiteX1295" fmla="*/ 3613521 w 7219949"/>
              <a:gd name="connsiteY1295" fmla="*/ 6481037 h 6791323"/>
              <a:gd name="connsiteX1296" fmla="*/ 3616661 w 7219949"/>
              <a:gd name="connsiteY1296" fmla="*/ 6482849 h 6791323"/>
              <a:gd name="connsiteX1297" fmla="*/ 3615597 w 7219949"/>
              <a:gd name="connsiteY1297" fmla="*/ 6478563 h 6791323"/>
              <a:gd name="connsiteX1298" fmla="*/ 3609638 w 7219949"/>
              <a:gd name="connsiteY1298" fmla="*/ 6469005 h 6791323"/>
              <a:gd name="connsiteX1299" fmla="*/ 3569410 w 7219949"/>
              <a:gd name="connsiteY1299" fmla="*/ 6422531 h 6791323"/>
              <a:gd name="connsiteX1300" fmla="*/ 3434788 w 7219949"/>
              <a:gd name="connsiteY1300" fmla="*/ 6277510 h 6791323"/>
              <a:gd name="connsiteX1301" fmla="*/ 3404671 w 7219949"/>
              <a:gd name="connsiteY1301" fmla="*/ 6235649 h 6791323"/>
              <a:gd name="connsiteX1302" fmla="*/ 3416538 w 7219949"/>
              <a:gd name="connsiteY1302" fmla="*/ 6243722 h 6791323"/>
              <a:gd name="connsiteX1303" fmla="*/ 3438248 w 7219949"/>
              <a:gd name="connsiteY1303" fmla="*/ 6273387 h 6791323"/>
              <a:gd name="connsiteX1304" fmla="*/ 3444899 w 7219949"/>
              <a:gd name="connsiteY1304" fmla="*/ 6282122 h 6791323"/>
              <a:gd name="connsiteX1305" fmla="*/ 3470068 w 7219949"/>
              <a:gd name="connsiteY1305" fmla="*/ 6307664 h 6791323"/>
              <a:gd name="connsiteX1306" fmla="*/ 3513755 w 7219949"/>
              <a:gd name="connsiteY1306" fmla="*/ 6350016 h 6791323"/>
              <a:gd name="connsiteX1307" fmla="*/ 3531579 w 7219949"/>
              <a:gd name="connsiteY1307" fmla="*/ 6367648 h 6791323"/>
              <a:gd name="connsiteX1308" fmla="*/ 3558876 w 7219949"/>
              <a:gd name="connsiteY1308" fmla="*/ 6401763 h 6791323"/>
              <a:gd name="connsiteX1309" fmla="*/ 3573561 w 7219949"/>
              <a:gd name="connsiteY1309" fmla="*/ 6417584 h 6791323"/>
              <a:gd name="connsiteX1310" fmla="*/ 3600487 w 7219949"/>
              <a:gd name="connsiteY1310" fmla="*/ 6446589 h 6791323"/>
              <a:gd name="connsiteX1311" fmla="*/ 3620760 w 7219949"/>
              <a:gd name="connsiteY1311" fmla="*/ 6466859 h 6791323"/>
              <a:gd name="connsiteX1312" fmla="*/ 3670725 w 7219949"/>
              <a:gd name="connsiteY1312" fmla="*/ 6512833 h 6791323"/>
              <a:gd name="connsiteX1313" fmla="*/ 3681580 w 7219949"/>
              <a:gd name="connsiteY1313" fmla="*/ 6527666 h 6791323"/>
              <a:gd name="connsiteX1314" fmla="*/ 3714836 w 7219949"/>
              <a:gd name="connsiteY1314" fmla="*/ 6571340 h 6791323"/>
              <a:gd name="connsiteX1315" fmla="*/ 3753999 w 7219949"/>
              <a:gd name="connsiteY1315" fmla="*/ 6613527 h 6791323"/>
              <a:gd name="connsiteX1316" fmla="*/ 3803273 w 7219949"/>
              <a:gd name="connsiteY1316" fmla="*/ 6660328 h 6791323"/>
              <a:gd name="connsiteX1317" fmla="*/ 3815512 w 7219949"/>
              <a:gd name="connsiteY1317" fmla="*/ 6673513 h 6791323"/>
              <a:gd name="connsiteX1318" fmla="*/ 3829825 w 7219949"/>
              <a:gd name="connsiteY1318" fmla="*/ 6684222 h 6791323"/>
              <a:gd name="connsiteX1319" fmla="*/ 3787150 w 7219949"/>
              <a:gd name="connsiteY1319" fmla="*/ 6635111 h 6791323"/>
              <a:gd name="connsiteX1320" fmla="*/ 3733622 w 7219949"/>
              <a:gd name="connsiteY1320" fmla="*/ 6571169 h 6791323"/>
              <a:gd name="connsiteX1321" fmla="*/ 3698982 w 7219949"/>
              <a:gd name="connsiteY1321" fmla="*/ 6529144 h 6791323"/>
              <a:gd name="connsiteX1322" fmla="*/ 3659819 w 7219949"/>
              <a:gd name="connsiteY1322" fmla="*/ 6486955 h 6791323"/>
              <a:gd name="connsiteX1323" fmla="*/ 3629063 w 7219949"/>
              <a:gd name="connsiteY1323" fmla="*/ 6456965 h 6791323"/>
              <a:gd name="connsiteX1324" fmla="*/ 3602138 w 7219949"/>
              <a:gd name="connsiteY1324" fmla="*/ 6427960 h 6791323"/>
              <a:gd name="connsiteX1325" fmla="*/ 3597243 w 7219949"/>
              <a:gd name="connsiteY1325" fmla="*/ 6422687 h 6791323"/>
              <a:gd name="connsiteX1326" fmla="*/ 3561591 w 7219949"/>
              <a:gd name="connsiteY1326" fmla="*/ 6387421 h 6791323"/>
              <a:gd name="connsiteX1327" fmla="*/ 3534987 w 7219949"/>
              <a:gd name="connsiteY1327" fmla="*/ 6352481 h 6791323"/>
              <a:gd name="connsiteX1328" fmla="*/ 3529400 w 7219949"/>
              <a:gd name="connsiteY1328" fmla="*/ 6348033 h 6791323"/>
              <a:gd name="connsiteX1329" fmla="*/ 3521365 w 7219949"/>
              <a:gd name="connsiteY1329" fmla="*/ 6340948 h 6791323"/>
              <a:gd name="connsiteX1330" fmla="*/ 3447243 w 7219949"/>
              <a:gd name="connsiteY1330" fmla="*/ 6262669 h 6791323"/>
              <a:gd name="connsiteX1331" fmla="*/ 3423829 w 7219949"/>
              <a:gd name="connsiteY1331" fmla="*/ 6240587 h 6791323"/>
              <a:gd name="connsiteX1332" fmla="*/ 3399352 w 7219949"/>
              <a:gd name="connsiteY1332" fmla="*/ 6214219 h 6791323"/>
              <a:gd name="connsiteX1333" fmla="*/ 3360882 w 7219949"/>
              <a:gd name="connsiteY1333" fmla="*/ 6171208 h 6791323"/>
              <a:gd name="connsiteX1334" fmla="*/ 3351091 w 7219949"/>
              <a:gd name="connsiteY1334" fmla="*/ 6160661 h 6791323"/>
              <a:gd name="connsiteX1335" fmla="*/ 3343057 w 7219949"/>
              <a:gd name="connsiteY1335" fmla="*/ 6153575 h 6791323"/>
              <a:gd name="connsiteX1336" fmla="*/ 3345875 w 7219949"/>
              <a:gd name="connsiteY1336" fmla="*/ 6161321 h 6791323"/>
              <a:gd name="connsiteX1337" fmla="*/ 3367584 w 7219949"/>
              <a:gd name="connsiteY1337" fmla="*/ 6190988 h 6791323"/>
              <a:gd name="connsiteX1338" fmla="*/ 3375300 w 7219949"/>
              <a:gd name="connsiteY1338" fmla="*/ 6204007 h 6791323"/>
              <a:gd name="connsiteX1339" fmla="*/ 3335817 w 7219949"/>
              <a:gd name="connsiteY1339" fmla="*/ 6167754 h 6791323"/>
              <a:gd name="connsiteX1340" fmla="*/ 3306125 w 7219949"/>
              <a:gd name="connsiteY1340" fmla="*/ 6142047 h 6791323"/>
              <a:gd name="connsiteX1341" fmla="*/ 3298462 w 7219949"/>
              <a:gd name="connsiteY1341" fmla="*/ 6140072 h 6791323"/>
              <a:gd name="connsiteX1342" fmla="*/ 3307560 w 7219949"/>
              <a:gd name="connsiteY1342" fmla="*/ 6151444 h 6791323"/>
              <a:gd name="connsiteX1343" fmla="*/ 3356513 w 7219949"/>
              <a:gd name="connsiteY1343" fmla="*/ 6204180 h 6791323"/>
              <a:gd name="connsiteX1344" fmla="*/ 3435957 w 7219949"/>
              <a:gd name="connsiteY1344" fmla="*/ 6303886 h 6791323"/>
              <a:gd name="connsiteX1345" fmla="*/ 3465700 w 7219949"/>
              <a:gd name="connsiteY1345" fmla="*/ 6340636 h 6791323"/>
              <a:gd name="connsiteX1346" fmla="*/ 3500659 w 7219949"/>
              <a:gd name="connsiteY1346" fmla="*/ 6376726 h 6791323"/>
              <a:gd name="connsiteX1347" fmla="*/ 3539450 w 7219949"/>
              <a:gd name="connsiteY1347" fmla="*/ 6413805 h 6791323"/>
              <a:gd name="connsiteX1348" fmla="*/ 3596811 w 7219949"/>
              <a:gd name="connsiteY1348" fmla="*/ 6478735 h 6791323"/>
              <a:gd name="connsiteX1349" fmla="*/ 3604154 w 7219949"/>
              <a:gd name="connsiteY1349" fmla="*/ 6486646 h 6791323"/>
              <a:gd name="connsiteX1350" fmla="*/ 3663591 w 7219949"/>
              <a:gd name="connsiteY1350" fmla="*/ 6549103 h 6791323"/>
              <a:gd name="connsiteX1351" fmla="*/ 3727231 w 7219949"/>
              <a:gd name="connsiteY1351" fmla="*/ 6617658 h 6791323"/>
              <a:gd name="connsiteX1352" fmla="*/ 3773911 w 7219949"/>
              <a:gd name="connsiteY1352" fmla="*/ 6669390 h 6791323"/>
              <a:gd name="connsiteX1353" fmla="*/ 3767043 w 7219949"/>
              <a:gd name="connsiteY1353" fmla="*/ 6666373 h 6791323"/>
              <a:gd name="connsiteX1354" fmla="*/ 3733131 w 7219949"/>
              <a:gd name="connsiteY1354" fmla="*/ 6646757 h 6791323"/>
              <a:gd name="connsiteX1355" fmla="*/ 3643075 w 7219949"/>
              <a:gd name="connsiteY1355" fmla="*/ 6575667 h 6791323"/>
              <a:gd name="connsiteX1356" fmla="*/ 3622560 w 7219949"/>
              <a:gd name="connsiteY1356" fmla="*/ 6553568 h 6791323"/>
              <a:gd name="connsiteX1357" fmla="*/ 3630978 w 7219949"/>
              <a:gd name="connsiteY1357" fmla="*/ 6566537 h 6791323"/>
              <a:gd name="connsiteX1358" fmla="*/ 3543875 w 7219949"/>
              <a:gd name="connsiteY1358" fmla="*/ 6501902 h 6791323"/>
              <a:gd name="connsiteX1359" fmla="*/ 3454606 w 7219949"/>
              <a:gd name="connsiteY1359" fmla="*/ 6429900 h 6791323"/>
              <a:gd name="connsiteX1360" fmla="*/ 3445895 w 7219949"/>
              <a:gd name="connsiteY1360" fmla="*/ 6419772 h 6791323"/>
              <a:gd name="connsiteX1361" fmla="*/ 3436796 w 7219949"/>
              <a:gd name="connsiteY1361" fmla="*/ 6408399 h 6791323"/>
              <a:gd name="connsiteX1362" fmla="*/ 3429453 w 7219949"/>
              <a:gd name="connsiteY1362" fmla="*/ 6400489 h 6791323"/>
              <a:gd name="connsiteX1363" fmla="*/ 3389599 w 7219949"/>
              <a:gd name="connsiteY1363" fmla="*/ 6359126 h 6791323"/>
              <a:gd name="connsiteX1364" fmla="*/ 3384383 w 7219949"/>
              <a:gd name="connsiteY1364" fmla="*/ 6359788 h 6791323"/>
              <a:gd name="connsiteX1365" fmla="*/ 3380872 w 7219949"/>
              <a:gd name="connsiteY1365" fmla="*/ 6352865 h 6791323"/>
              <a:gd name="connsiteX1366" fmla="*/ 3366186 w 7219949"/>
              <a:gd name="connsiteY1366" fmla="*/ 6337044 h 6791323"/>
              <a:gd name="connsiteX1367" fmla="*/ 3365413 w 7219949"/>
              <a:gd name="connsiteY1367" fmla="*/ 6339353 h 6791323"/>
              <a:gd name="connsiteX1368" fmla="*/ 3362538 w 7219949"/>
              <a:gd name="connsiteY1368" fmla="*/ 6338286 h 6791323"/>
              <a:gd name="connsiteX1369" fmla="*/ 3360079 w 7219949"/>
              <a:gd name="connsiteY1369" fmla="*/ 6335948 h 6791323"/>
              <a:gd name="connsiteX1370" fmla="*/ 3357459 w 7219949"/>
              <a:gd name="connsiteY1370" fmla="*/ 6330784 h 6791323"/>
              <a:gd name="connsiteX1371" fmla="*/ 3345220 w 7219949"/>
              <a:gd name="connsiteY1371" fmla="*/ 6317600 h 6791323"/>
              <a:gd name="connsiteX1372" fmla="*/ 3338249 w 7219949"/>
              <a:gd name="connsiteY1372" fmla="*/ 6314799 h 6791323"/>
              <a:gd name="connsiteX1373" fmla="*/ 3329151 w 7219949"/>
              <a:gd name="connsiteY1373" fmla="*/ 6303428 h 6791323"/>
              <a:gd name="connsiteX1374" fmla="*/ 3311325 w 7219949"/>
              <a:gd name="connsiteY1374" fmla="*/ 6285795 h 6791323"/>
              <a:gd name="connsiteX1375" fmla="*/ 3294883 w 7219949"/>
              <a:gd name="connsiteY1375" fmla="*/ 6266513 h 6791323"/>
              <a:gd name="connsiteX1376" fmla="*/ 3282645 w 7219949"/>
              <a:gd name="connsiteY1376" fmla="*/ 6253329 h 6791323"/>
              <a:gd name="connsiteX1377" fmla="*/ 3253272 w 7219949"/>
              <a:gd name="connsiteY1377" fmla="*/ 6221688 h 6791323"/>
              <a:gd name="connsiteX1378" fmla="*/ 3228103 w 7219949"/>
              <a:gd name="connsiteY1378" fmla="*/ 6196146 h 6791323"/>
              <a:gd name="connsiteX1379" fmla="*/ 3214853 w 7219949"/>
              <a:gd name="connsiteY1379" fmla="*/ 6189721 h 6791323"/>
              <a:gd name="connsiteX1380" fmla="*/ 3198411 w 7219949"/>
              <a:gd name="connsiteY1380" fmla="*/ 6170439 h 6791323"/>
              <a:gd name="connsiteX1381" fmla="*/ 3198039 w 7219949"/>
              <a:gd name="connsiteY1381" fmla="*/ 6165329 h 6791323"/>
              <a:gd name="connsiteX1382" fmla="*/ 3206767 w 7219949"/>
              <a:gd name="connsiteY1382" fmla="*/ 6171590 h 6791323"/>
              <a:gd name="connsiteX1383" fmla="*/ 3228795 w 7219949"/>
              <a:gd name="connsiteY1383" fmla="*/ 6195320 h 6791323"/>
              <a:gd name="connsiteX1384" fmla="*/ 3264767 w 7219949"/>
              <a:gd name="connsiteY1384" fmla="*/ 6224652 h 6791323"/>
              <a:gd name="connsiteX1385" fmla="*/ 3279452 w 7219949"/>
              <a:gd name="connsiteY1385" fmla="*/ 6240473 h 6791323"/>
              <a:gd name="connsiteX1386" fmla="*/ 3354959 w 7219949"/>
              <a:gd name="connsiteY1386" fmla="*/ 6317103 h 6791323"/>
              <a:gd name="connsiteX1387" fmla="*/ 3366826 w 7219949"/>
              <a:gd name="connsiteY1387" fmla="*/ 6325175 h 6791323"/>
              <a:gd name="connsiteX1388" fmla="*/ 3325906 w 7219949"/>
              <a:gd name="connsiteY1388" fmla="*/ 6279525 h 6791323"/>
              <a:gd name="connsiteX1389" fmla="*/ 3326599 w 7219949"/>
              <a:gd name="connsiteY1389" fmla="*/ 6278701 h 6791323"/>
              <a:gd name="connsiteX1390" fmla="*/ 3368210 w 7219949"/>
              <a:gd name="connsiteY1390" fmla="*/ 6323526 h 6791323"/>
              <a:gd name="connsiteX1391" fmla="*/ 3407373 w 7219949"/>
              <a:gd name="connsiteY1391" fmla="*/ 6365714 h 6791323"/>
              <a:gd name="connsiteX1392" fmla="*/ 3417855 w 7219949"/>
              <a:gd name="connsiteY1392" fmla="*/ 6375437 h 6791323"/>
              <a:gd name="connsiteX1393" fmla="*/ 3433552 w 7219949"/>
              <a:gd name="connsiteY1393" fmla="*/ 6384497 h 6791323"/>
              <a:gd name="connsiteX1394" fmla="*/ 3453826 w 7219949"/>
              <a:gd name="connsiteY1394" fmla="*/ 6404767 h 6791323"/>
              <a:gd name="connsiteX1395" fmla="*/ 3470268 w 7219949"/>
              <a:gd name="connsiteY1395" fmla="*/ 6424049 h 6791323"/>
              <a:gd name="connsiteX1396" fmla="*/ 3480059 w 7219949"/>
              <a:gd name="connsiteY1396" fmla="*/ 6434595 h 6791323"/>
              <a:gd name="connsiteX1397" fmla="*/ 3475483 w 7219949"/>
              <a:gd name="connsiteY1397" fmla="*/ 6423388 h 6791323"/>
              <a:gd name="connsiteX1398" fmla="*/ 3483146 w 7219949"/>
              <a:gd name="connsiteY1398" fmla="*/ 6425363 h 6791323"/>
              <a:gd name="connsiteX1399" fmla="*/ 3497460 w 7219949"/>
              <a:gd name="connsiteY1399" fmla="*/ 6436073 h 6791323"/>
              <a:gd name="connsiteX1400" fmla="*/ 3505495 w 7219949"/>
              <a:gd name="connsiteY1400" fmla="*/ 6443159 h 6791323"/>
              <a:gd name="connsiteX1401" fmla="*/ 3540455 w 7219949"/>
              <a:gd name="connsiteY1401" fmla="*/ 6479249 h 6791323"/>
              <a:gd name="connsiteX1402" fmla="*/ 3546734 w 7219949"/>
              <a:gd name="connsiteY1402" fmla="*/ 6482873 h 6791323"/>
              <a:gd name="connsiteX1403" fmla="*/ 3543223 w 7219949"/>
              <a:gd name="connsiteY1403" fmla="*/ 6475951 h 6791323"/>
              <a:gd name="connsiteX1404" fmla="*/ 3514490 w 7219949"/>
              <a:gd name="connsiteY1404" fmla="*/ 6432441 h 6791323"/>
              <a:gd name="connsiteX1405" fmla="*/ 3505763 w 7219949"/>
              <a:gd name="connsiteY1405" fmla="*/ 6426179 h 6791323"/>
              <a:gd name="connsiteX1406" fmla="*/ 3491129 w 7219949"/>
              <a:gd name="connsiteY1406" fmla="*/ 6421403 h 6791323"/>
              <a:gd name="connsiteX1407" fmla="*/ 3483093 w 7219949"/>
              <a:gd name="connsiteY1407" fmla="*/ 6414318 h 6791323"/>
              <a:gd name="connsiteX1408" fmla="*/ 3458245 w 7219949"/>
              <a:gd name="connsiteY1408" fmla="*/ 6382841 h 6791323"/>
              <a:gd name="connsiteX1409" fmla="*/ 3441803 w 7219949"/>
              <a:gd name="connsiteY1409" fmla="*/ 6363558 h 6791323"/>
              <a:gd name="connsiteX1410" fmla="*/ 3428552 w 7219949"/>
              <a:gd name="connsiteY1410" fmla="*/ 6357135 h 6791323"/>
              <a:gd name="connsiteX1411" fmla="*/ 3408973 w 7219949"/>
              <a:gd name="connsiteY1411" fmla="*/ 6336040 h 6791323"/>
              <a:gd name="connsiteX1412" fmla="*/ 3407536 w 7219949"/>
              <a:gd name="connsiteY1412" fmla="*/ 6326645 h 6791323"/>
              <a:gd name="connsiteX1413" fmla="*/ 3397373 w 7219949"/>
              <a:gd name="connsiteY1413" fmla="*/ 6310987 h 6791323"/>
              <a:gd name="connsiteX1414" fmla="*/ 3384071 w 7219949"/>
              <a:gd name="connsiteY1414" fmla="*/ 6293517 h 6791323"/>
              <a:gd name="connsiteX1415" fmla="*/ 3361722 w 7219949"/>
              <a:gd name="connsiteY1415" fmla="*/ 6275721 h 6791323"/>
              <a:gd name="connsiteX1416" fmla="*/ 3321919 w 7219949"/>
              <a:gd name="connsiteY1416" fmla="*/ 6245403 h 6791323"/>
              <a:gd name="connsiteX1417" fmla="*/ 3306169 w 7219949"/>
              <a:gd name="connsiteY1417" fmla="*/ 6225297 h 6791323"/>
              <a:gd name="connsiteX1418" fmla="*/ 3289355 w 7219949"/>
              <a:gd name="connsiteY1418" fmla="*/ 6200905 h 6791323"/>
              <a:gd name="connsiteX1419" fmla="*/ 3261739 w 7219949"/>
              <a:gd name="connsiteY1419" fmla="*/ 6172726 h 6791323"/>
              <a:gd name="connsiteX1420" fmla="*/ 3254768 w 7219949"/>
              <a:gd name="connsiteY1420" fmla="*/ 6169925 h 6791323"/>
              <a:gd name="connsiteX1421" fmla="*/ 3216617 w 7219949"/>
              <a:gd name="connsiteY1421" fmla="*/ 6120978 h 6791323"/>
              <a:gd name="connsiteX1422" fmla="*/ 3189692 w 7219949"/>
              <a:gd name="connsiteY1422" fmla="*/ 6091974 h 6791323"/>
              <a:gd name="connsiteX1423" fmla="*/ 3129192 w 7219949"/>
              <a:gd name="connsiteY1423" fmla="*/ 6025230 h 6791323"/>
              <a:gd name="connsiteX1424" fmla="*/ 3112750 w 7219949"/>
              <a:gd name="connsiteY1424" fmla="*/ 6005949 h 6791323"/>
              <a:gd name="connsiteX1425" fmla="*/ 3092477 w 7219949"/>
              <a:gd name="connsiteY1425" fmla="*/ 5985679 h 6791323"/>
              <a:gd name="connsiteX1426" fmla="*/ 3070448 w 7219949"/>
              <a:gd name="connsiteY1426" fmla="*/ 5961948 h 6791323"/>
              <a:gd name="connsiteX1427" fmla="*/ 3063848 w 7219949"/>
              <a:gd name="connsiteY1427" fmla="*/ 5964259 h 6791323"/>
              <a:gd name="connsiteX1428" fmla="*/ 3032401 w 7219949"/>
              <a:gd name="connsiteY1428" fmla="*/ 5935092 h 6791323"/>
              <a:gd name="connsiteX1429" fmla="*/ 3025749 w 7219949"/>
              <a:gd name="connsiteY1429" fmla="*/ 5926357 h 6791323"/>
              <a:gd name="connsiteX1430" fmla="*/ 3018778 w 7219949"/>
              <a:gd name="connsiteY1430" fmla="*/ 5923557 h 6791323"/>
              <a:gd name="connsiteX1431" fmla="*/ 3021598 w 7219949"/>
              <a:gd name="connsiteY1431" fmla="*/ 5931304 h 6791323"/>
              <a:gd name="connsiteX1432" fmla="*/ 3041871 w 7219949"/>
              <a:gd name="connsiteY1432" fmla="*/ 5951573 h 6791323"/>
              <a:gd name="connsiteX1433" fmla="*/ 3062516 w 7219949"/>
              <a:gd name="connsiteY1433" fmla="*/ 5976953 h 6791323"/>
              <a:gd name="connsiteX1434" fmla="*/ 3065708 w 7219949"/>
              <a:gd name="connsiteY1434" fmla="*/ 5989810 h 6791323"/>
              <a:gd name="connsiteX1435" fmla="*/ 3076564 w 7219949"/>
              <a:gd name="connsiteY1435" fmla="*/ 6004642 h 6791323"/>
              <a:gd name="connsiteX1436" fmla="*/ 3108703 w 7219949"/>
              <a:gd name="connsiteY1436" fmla="*/ 6032985 h 6791323"/>
              <a:gd name="connsiteX1437" fmla="*/ 3120941 w 7219949"/>
              <a:gd name="connsiteY1437" fmla="*/ 6046170 h 6791323"/>
              <a:gd name="connsiteX1438" fmla="*/ 3123761 w 7219949"/>
              <a:gd name="connsiteY1438" fmla="*/ 6053916 h 6791323"/>
              <a:gd name="connsiteX1439" fmla="*/ 3117854 w 7219949"/>
              <a:gd name="connsiteY1439" fmla="*/ 6055402 h 6791323"/>
              <a:gd name="connsiteX1440" fmla="*/ 3100399 w 7219949"/>
              <a:gd name="connsiteY1440" fmla="*/ 6042880 h 6791323"/>
              <a:gd name="connsiteX1441" fmla="*/ 3096569 w 7219949"/>
              <a:gd name="connsiteY1441" fmla="*/ 6041891 h 6791323"/>
              <a:gd name="connsiteX1442" fmla="*/ 3100772 w 7219949"/>
              <a:gd name="connsiteY1442" fmla="*/ 6047990 h 6791323"/>
              <a:gd name="connsiteX1443" fmla="*/ 3125940 w 7219949"/>
              <a:gd name="connsiteY1443" fmla="*/ 6073532 h 6791323"/>
              <a:gd name="connsiteX1444" fmla="*/ 3128388 w 7219949"/>
              <a:gd name="connsiteY1444" fmla="*/ 6076169 h 6791323"/>
              <a:gd name="connsiteX1445" fmla="*/ 3127004 w 7219949"/>
              <a:gd name="connsiteY1445" fmla="*/ 6077818 h 6791323"/>
              <a:gd name="connsiteX1446" fmla="*/ 3127376 w 7219949"/>
              <a:gd name="connsiteY1446" fmla="*/ 6082928 h 6791323"/>
              <a:gd name="connsiteX1447" fmla="*/ 3144510 w 7219949"/>
              <a:gd name="connsiteY1447" fmla="*/ 6101386 h 6791323"/>
              <a:gd name="connsiteX1448" fmla="*/ 3120406 w 7219949"/>
              <a:gd name="connsiteY1448" fmla="*/ 6080129 h 6791323"/>
              <a:gd name="connsiteX1449" fmla="*/ 3115882 w 7219949"/>
              <a:gd name="connsiteY1449" fmla="*/ 6079966 h 6791323"/>
              <a:gd name="connsiteX1450" fmla="*/ 3104388 w 7219949"/>
              <a:gd name="connsiteY1450" fmla="*/ 6077001 h 6791323"/>
              <a:gd name="connsiteX1451" fmla="*/ 3094597 w 7219949"/>
              <a:gd name="connsiteY1451" fmla="*/ 6066455 h 6791323"/>
              <a:gd name="connsiteX1452" fmla="*/ 3093213 w 7219949"/>
              <a:gd name="connsiteY1452" fmla="*/ 6068104 h 6791323"/>
              <a:gd name="connsiteX1453" fmla="*/ 3092521 w 7219949"/>
              <a:gd name="connsiteY1453" fmla="*/ 6068928 h 6791323"/>
              <a:gd name="connsiteX1454" fmla="*/ 3136259 w 7219949"/>
              <a:gd name="connsiteY1454" fmla="*/ 6122325 h 6791323"/>
              <a:gd name="connsiteX1455" fmla="*/ 3162172 w 7219949"/>
              <a:gd name="connsiteY1455" fmla="*/ 6158088 h 6791323"/>
              <a:gd name="connsiteX1456" fmla="*/ 3165683 w 7219949"/>
              <a:gd name="connsiteY1456" fmla="*/ 6165011 h 6791323"/>
              <a:gd name="connsiteX1457" fmla="*/ 3156957 w 7219949"/>
              <a:gd name="connsiteY1457" fmla="*/ 6158749 h 6791323"/>
              <a:gd name="connsiteX1458" fmla="*/ 3134927 w 7219949"/>
              <a:gd name="connsiteY1458" fmla="*/ 6135019 h 6791323"/>
              <a:gd name="connsiteX1459" fmla="*/ 3129340 w 7219949"/>
              <a:gd name="connsiteY1459" fmla="*/ 6130570 h 6791323"/>
              <a:gd name="connsiteX1460" fmla="*/ 3130405 w 7219949"/>
              <a:gd name="connsiteY1460" fmla="*/ 6134855 h 6791323"/>
              <a:gd name="connsiteX1461" fmla="*/ 3143706 w 7219949"/>
              <a:gd name="connsiteY1461" fmla="*/ 6152325 h 6791323"/>
              <a:gd name="connsiteX1462" fmla="*/ 3165735 w 7219949"/>
              <a:gd name="connsiteY1462" fmla="*/ 6176055 h 6791323"/>
              <a:gd name="connsiteX1463" fmla="*/ 3165416 w 7219949"/>
              <a:gd name="connsiteY1463" fmla="*/ 6181991 h 6791323"/>
              <a:gd name="connsiteX1464" fmla="*/ 3164032 w 7219949"/>
              <a:gd name="connsiteY1464" fmla="*/ 6183639 h 6791323"/>
              <a:gd name="connsiteX1465" fmla="*/ 3123165 w 7219949"/>
              <a:gd name="connsiteY1465" fmla="*/ 6149035 h 6791323"/>
              <a:gd name="connsiteX1466" fmla="*/ 3038880 w 7219949"/>
              <a:gd name="connsiteY1466" fmla="*/ 6055101 h 6791323"/>
              <a:gd name="connsiteX1467" fmla="*/ 3025258 w 7219949"/>
              <a:gd name="connsiteY1467" fmla="*/ 6043565 h 6791323"/>
              <a:gd name="connsiteX1468" fmla="*/ 3036112 w 7219949"/>
              <a:gd name="connsiteY1468" fmla="*/ 6058397 h 6791323"/>
              <a:gd name="connsiteX1469" fmla="*/ 3064101 w 7219949"/>
              <a:gd name="connsiteY1469" fmla="*/ 6091687 h 6791323"/>
              <a:gd name="connsiteX1470" fmla="*/ 3095921 w 7219949"/>
              <a:gd name="connsiteY1470" fmla="*/ 6125964 h 6791323"/>
              <a:gd name="connsiteX1471" fmla="*/ 3144182 w 7219949"/>
              <a:gd name="connsiteY1471" fmla="*/ 6179525 h 6791323"/>
              <a:gd name="connsiteX1472" fmla="*/ 3218410 w 7219949"/>
              <a:gd name="connsiteY1472" fmla="*/ 6279893 h 6791323"/>
              <a:gd name="connsiteX1473" fmla="*/ 3245705 w 7219949"/>
              <a:gd name="connsiteY1473" fmla="*/ 6314007 h 6791323"/>
              <a:gd name="connsiteX1474" fmla="*/ 3251691 w 7219949"/>
              <a:gd name="connsiteY1474" fmla="*/ 6320063 h 6791323"/>
              <a:gd name="connsiteX1475" fmla="*/ 3253815 w 7219949"/>
              <a:gd name="connsiteY1475" fmla="*/ 6323689 h 6791323"/>
              <a:gd name="connsiteX1476" fmla="*/ 3254672 w 7219949"/>
              <a:gd name="connsiteY1476" fmla="*/ 6325327 h 6791323"/>
              <a:gd name="connsiteX1477" fmla="*/ 3249098 w 7219949"/>
              <a:gd name="connsiteY1477" fmla="*/ 6323154 h 6791323"/>
              <a:gd name="connsiteX1478" fmla="*/ 3243630 w 7219949"/>
              <a:gd name="connsiteY1478" fmla="*/ 6316480 h 6791323"/>
              <a:gd name="connsiteX1479" fmla="*/ 3116351 w 7219949"/>
              <a:gd name="connsiteY1479" fmla="*/ 6179370 h 6791323"/>
              <a:gd name="connsiteX1480" fmla="*/ 3072716 w 7219949"/>
              <a:gd name="connsiteY1480" fmla="*/ 6148063 h 6791323"/>
              <a:gd name="connsiteX1481" fmla="*/ 3071332 w 7219949"/>
              <a:gd name="connsiteY1481" fmla="*/ 6149712 h 6791323"/>
              <a:gd name="connsiteX1482" fmla="*/ 3075589 w 7219949"/>
              <a:gd name="connsiteY1482" fmla="*/ 6166854 h 6791323"/>
              <a:gd name="connsiteX1483" fmla="*/ 3086123 w 7219949"/>
              <a:gd name="connsiteY1483" fmla="*/ 6187622 h 6791323"/>
              <a:gd name="connsiteX1484" fmla="*/ 3099848 w 7219949"/>
              <a:gd name="connsiteY1484" fmla="*/ 6221246 h 6791323"/>
              <a:gd name="connsiteX1485" fmla="*/ 3115011 w 7219949"/>
              <a:gd name="connsiteY1485" fmla="*/ 6264268 h 6791323"/>
              <a:gd name="connsiteX1486" fmla="*/ 3124110 w 7219949"/>
              <a:gd name="connsiteY1486" fmla="*/ 6275638 h 6791323"/>
              <a:gd name="connsiteX1487" fmla="*/ 3149650 w 7219949"/>
              <a:gd name="connsiteY1487" fmla="*/ 6306291 h 6791323"/>
              <a:gd name="connsiteX1488" fmla="*/ 3158750 w 7219949"/>
              <a:gd name="connsiteY1488" fmla="*/ 6317663 h 6791323"/>
              <a:gd name="connsiteX1489" fmla="*/ 3178330 w 7219949"/>
              <a:gd name="connsiteY1489" fmla="*/ 6338757 h 6791323"/>
              <a:gd name="connsiteX1490" fmla="*/ 3214674 w 7219949"/>
              <a:gd name="connsiteY1490" fmla="*/ 6373199 h 6791323"/>
              <a:gd name="connsiteX1491" fmla="*/ 3238459 w 7219949"/>
              <a:gd name="connsiteY1491" fmla="*/ 6400390 h 6791323"/>
              <a:gd name="connsiteX1492" fmla="*/ 3275226 w 7219949"/>
              <a:gd name="connsiteY1492" fmla="*/ 6450987 h 6791323"/>
              <a:gd name="connsiteX1493" fmla="*/ 3323436 w 7219949"/>
              <a:gd name="connsiteY1493" fmla="*/ 6493501 h 6791323"/>
              <a:gd name="connsiteX1494" fmla="*/ 3327061 w 7219949"/>
              <a:gd name="connsiteY1494" fmla="*/ 6495637 h 6791323"/>
              <a:gd name="connsiteX1495" fmla="*/ 3332637 w 7219949"/>
              <a:gd name="connsiteY1495" fmla="*/ 6511649 h 6791323"/>
              <a:gd name="connsiteX1496" fmla="*/ 3305973 w 7219949"/>
              <a:gd name="connsiteY1496" fmla="*/ 6593704 h 6791323"/>
              <a:gd name="connsiteX1497" fmla="*/ 3148560 w 7219949"/>
              <a:gd name="connsiteY1497" fmla="*/ 6593635 h 6791323"/>
              <a:gd name="connsiteX1498" fmla="*/ 3036158 w 7219949"/>
              <a:gd name="connsiteY1498" fmla="*/ 6475482 h 6791323"/>
              <a:gd name="connsiteX1499" fmla="*/ 3006988 w 7219949"/>
              <a:gd name="connsiteY1499" fmla="*/ 6449530 h 6791323"/>
              <a:gd name="connsiteX1500" fmla="*/ 2881035 w 7219949"/>
              <a:gd name="connsiteY1500" fmla="*/ 6387703 h 6791323"/>
              <a:gd name="connsiteX1501" fmla="*/ 2601545 w 7219949"/>
              <a:gd name="connsiteY1501" fmla="*/ 6163648 h 6791323"/>
              <a:gd name="connsiteX1502" fmla="*/ 2600585 w 7219949"/>
              <a:gd name="connsiteY1502" fmla="*/ 6159591 h 6791323"/>
              <a:gd name="connsiteX1503" fmla="*/ 2522487 w 7219949"/>
              <a:gd name="connsiteY1503" fmla="*/ 6170247 h 6791323"/>
              <a:gd name="connsiteX1504" fmla="*/ 2448931 w 7219949"/>
              <a:gd name="connsiteY1504" fmla="*/ 6183875 h 6791323"/>
              <a:gd name="connsiteX1505" fmla="*/ 2419759 w 7219949"/>
              <a:gd name="connsiteY1505" fmla="*/ 6157925 h 6791323"/>
              <a:gd name="connsiteX1506" fmla="*/ 2396091 w 7219949"/>
              <a:gd name="connsiteY1506" fmla="*/ 6139007 h 6791323"/>
              <a:gd name="connsiteX1507" fmla="*/ 2382022 w 7219949"/>
              <a:gd name="connsiteY1507" fmla="*/ 6160681 h 6791323"/>
              <a:gd name="connsiteX1508" fmla="*/ 2406651 w 7219949"/>
              <a:gd name="connsiteY1508" fmla="*/ 6183659 h 6791323"/>
              <a:gd name="connsiteX1509" fmla="*/ 2430579 w 7219949"/>
              <a:gd name="connsiteY1509" fmla="*/ 6219902 h 6791323"/>
              <a:gd name="connsiteX1510" fmla="*/ 2395978 w 7219949"/>
              <a:gd name="connsiteY1510" fmla="*/ 6252159 h 6791323"/>
              <a:gd name="connsiteX1511" fmla="*/ 2358240 w 7219949"/>
              <a:gd name="connsiteY1511" fmla="*/ 6254914 h 6791323"/>
              <a:gd name="connsiteX1512" fmla="*/ 2305988 w 7219949"/>
              <a:gd name="connsiteY1512" fmla="*/ 6309935 h 6791323"/>
              <a:gd name="connsiteX1513" fmla="*/ 2255398 w 7219949"/>
              <a:gd name="connsiteY1513" fmla="*/ 6355747 h 6791323"/>
              <a:gd name="connsiteX1514" fmla="*/ 2032996 w 7219949"/>
              <a:gd name="connsiteY1514" fmla="*/ 6340601 h 6791323"/>
              <a:gd name="connsiteX1515" fmla="*/ 2012908 w 7219949"/>
              <a:gd name="connsiteY1515" fmla="*/ 6320596 h 6791323"/>
              <a:gd name="connsiteX1516" fmla="*/ 2127785 w 7219949"/>
              <a:gd name="connsiteY1516" fmla="*/ 6303125 h 6791323"/>
              <a:gd name="connsiteX1517" fmla="*/ 2231843 w 7219949"/>
              <a:gd name="connsiteY1517" fmla="*/ 6223676 h 6791323"/>
              <a:gd name="connsiteX1518" fmla="*/ 2279365 w 7219949"/>
              <a:gd name="connsiteY1518" fmla="*/ 6213598 h 6791323"/>
              <a:gd name="connsiteX1519" fmla="*/ 2314152 w 7219949"/>
              <a:gd name="connsiteY1519" fmla="*/ 6133427 h 6791323"/>
              <a:gd name="connsiteX1520" fmla="*/ 2277818 w 7219949"/>
              <a:gd name="connsiteY1520" fmla="*/ 6109652 h 6791323"/>
              <a:gd name="connsiteX1521" fmla="*/ 2157180 w 7219949"/>
              <a:gd name="connsiteY1521" fmla="*/ 6102766 h 6791323"/>
              <a:gd name="connsiteX1522" fmla="*/ 2033218 w 7219949"/>
              <a:gd name="connsiteY1522" fmla="*/ 6114297 h 6791323"/>
              <a:gd name="connsiteX1523" fmla="*/ 1852209 w 7219949"/>
              <a:gd name="connsiteY1523" fmla="*/ 6160547 h 6791323"/>
              <a:gd name="connsiteX1524" fmla="*/ 1620979 w 7219949"/>
              <a:gd name="connsiteY1524" fmla="*/ 6156781 h 6791323"/>
              <a:gd name="connsiteX1525" fmla="*/ 1575819 w 7219949"/>
              <a:gd name="connsiteY1525" fmla="*/ 6144386 h 6791323"/>
              <a:gd name="connsiteX1526" fmla="*/ 1606836 w 7219949"/>
              <a:gd name="connsiteY1526" fmla="*/ 6113217 h 6791323"/>
              <a:gd name="connsiteX1527" fmla="*/ 1084447 w 7219949"/>
              <a:gd name="connsiteY1527" fmla="*/ 6128232 h 6791323"/>
              <a:gd name="connsiteX1528" fmla="*/ 1292192 w 7219949"/>
              <a:gd name="connsiteY1528" fmla="*/ 6065165 h 6791323"/>
              <a:gd name="connsiteX1529" fmla="*/ 1482990 w 7219949"/>
              <a:gd name="connsiteY1529" fmla="*/ 6011592 h 6791323"/>
              <a:gd name="connsiteX1530" fmla="*/ 1464564 w 7219949"/>
              <a:gd name="connsiteY1530" fmla="*/ 5982380 h 6791323"/>
              <a:gd name="connsiteX1531" fmla="*/ 1495840 w 7219949"/>
              <a:gd name="connsiteY1531" fmla="*/ 5968533 h 6791323"/>
              <a:gd name="connsiteX1532" fmla="*/ 1543621 w 7219949"/>
              <a:gd name="connsiteY1532" fmla="*/ 5975782 h 6791323"/>
              <a:gd name="connsiteX1533" fmla="*/ 1605214 w 7219949"/>
              <a:gd name="connsiteY1533" fmla="*/ 5944029 h 6791323"/>
              <a:gd name="connsiteX1534" fmla="*/ 1439418 w 7219949"/>
              <a:gd name="connsiteY1534" fmla="*/ 5924753 h 6791323"/>
              <a:gd name="connsiteX1535" fmla="*/ 1476898 w 7219949"/>
              <a:gd name="connsiteY1535" fmla="*/ 5904672 h 6791323"/>
              <a:gd name="connsiteX1536" fmla="*/ 1642437 w 7219949"/>
              <a:gd name="connsiteY1536" fmla="*/ 5906626 h 6791323"/>
              <a:gd name="connsiteX1537" fmla="*/ 1804063 w 7219949"/>
              <a:gd name="connsiteY1537" fmla="*/ 5827103 h 6791323"/>
              <a:gd name="connsiteX1538" fmla="*/ 1510980 w 7219949"/>
              <a:gd name="connsiteY1538" fmla="*/ 5837767 h 6791323"/>
              <a:gd name="connsiteX1539" fmla="*/ 1343782 w 7219949"/>
              <a:gd name="connsiteY1539" fmla="*/ 5845016 h 6791323"/>
              <a:gd name="connsiteX1540" fmla="*/ 1279493 w 7219949"/>
              <a:gd name="connsiteY1540" fmla="*/ 5816674 h 6791323"/>
              <a:gd name="connsiteX1541" fmla="*/ 1212326 w 7219949"/>
              <a:gd name="connsiteY1541" fmla="*/ 5776157 h 6791323"/>
              <a:gd name="connsiteX1542" fmla="*/ 1119125 w 7219949"/>
              <a:gd name="connsiteY1542" fmla="*/ 5739191 h 6791323"/>
              <a:gd name="connsiteX1543" fmla="*/ 1112405 w 7219949"/>
              <a:gd name="connsiteY1543" fmla="*/ 5710776 h 6791323"/>
              <a:gd name="connsiteX1544" fmla="*/ 1132938 w 7219949"/>
              <a:gd name="connsiteY1544" fmla="*/ 5700191 h 6791323"/>
              <a:gd name="connsiteX1545" fmla="*/ 1404971 w 7219949"/>
              <a:gd name="connsiteY1545" fmla="*/ 5665463 h 6791323"/>
              <a:gd name="connsiteX1546" fmla="*/ 1419998 w 7219949"/>
              <a:gd name="connsiteY1546" fmla="*/ 5647849 h 6791323"/>
              <a:gd name="connsiteX1547" fmla="*/ 1404454 w 7219949"/>
              <a:gd name="connsiteY1547" fmla="*/ 5630814 h 6791323"/>
              <a:gd name="connsiteX1548" fmla="*/ 1370296 w 7219949"/>
              <a:gd name="connsiteY1548" fmla="*/ 5632483 h 6791323"/>
              <a:gd name="connsiteX1549" fmla="*/ 947239 w 7219949"/>
              <a:gd name="connsiteY1549" fmla="*/ 5612992 h 6791323"/>
              <a:gd name="connsiteX1550" fmla="*/ 649801 w 7219949"/>
              <a:gd name="connsiteY1550" fmla="*/ 5572766 h 6791323"/>
              <a:gd name="connsiteX1551" fmla="*/ 613465 w 7219949"/>
              <a:gd name="connsiteY1551" fmla="*/ 5548992 h 6791323"/>
              <a:gd name="connsiteX1552" fmla="*/ 652607 w 7219949"/>
              <a:gd name="connsiteY1552" fmla="*/ 5519706 h 6791323"/>
              <a:gd name="connsiteX1553" fmla="*/ 717339 w 7219949"/>
              <a:gd name="connsiteY1553" fmla="*/ 5517458 h 6791323"/>
              <a:gd name="connsiteX1554" fmla="*/ 1048459 w 7219949"/>
              <a:gd name="connsiteY1554" fmla="*/ 5518877 h 6791323"/>
              <a:gd name="connsiteX1555" fmla="*/ 1033426 w 7219949"/>
              <a:gd name="connsiteY1555" fmla="*/ 5513068 h 6791323"/>
              <a:gd name="connsiteX1556" fmla="*/ 943479 w 7219949"/>
              <a:gd name="connsiteY1556" fmla="*/ 5472628 h 6791323"/>
              <a:gd name="connsiteX1557" fmla="*/ 906387 w 7219949"/>
              <a:gd name="connsiteY1557" fmla="*/ 5443222 h 6791323"/>
              <a:gd name="connsiteX1558" fmla="*/ 798818 w 7219949"/>
              <a:gd name="connsiteY1558" fmla="*/ 5359191 h 6791323"/>
              <a:gd name="connsiteX1559" fmla="*/ 769144 w 7219949"/>
              <a:gd name="connsiteY1559" fmla="*/ 5342389 h 6791323"/>
              <a:gd name="connsiteX1560" fmla="*/ 702380 w 7219949"/>
              <a:gd name="connsiteY1560" fmla="*/ 5308776 h 6791323"/>
              <a:gd name="connsiteX1561" fmla="*/ 620777 w 7219949"/>
              <a:gd name="connsiteY1561" fmla="*/ 5359191 h 6791323"/>
              <a:gd name="connsiteX1562" fmla="*/ 505791 w 7219949"/>
              <a:gd name="connsiteY1562" fmla="*/ 5375996 h 6791323"/>
              <a:gd name="connsiteX1563" fmla="*/ 179385 w 7219949"/>
              <a:gd name="connsiteY1563" fmla="*/ 5119718 h 6791323"/>
              <a:gd name="connsiteX1564" fmla="*/ 75524 w 7219949"/>
              <a:gd name="connsiteY1564" fmla="*/ 5018886 h 6791323"/>
              <a:gd name="connsiteX1565" fmla="*/ 12469 w 7219949"/>
              <a:gd name="connsiteY1565" fmla="*/ 4918053 h 6791323"/>
              <a:gd name="connsiteX1566" fmla="*/ 1 w 7219949"/>
              <a:gd name="connsiteY1566" fmla="*/ 4899377 h 679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  <a:cxn ang="0">
                <a:pos x="connsiteX1069" y="connsiteY1069"/>
              </a:cxn>
              <a:cxn ang="0">
                <a:pos x="connsiteX1070" y="connsiteY1070"/>
              </a:cxn>
              <a:cxn ang="0">
                <a:pos x="connsiteX1071" y="connsiteY1071"/>
              </a:cxn>
              <a:cxn ang="0">
                <a:pos x="connsiteX1072" y="connsiteY1072"/>
              </a:cxn>
              <a:cxn ang="0">
                <a:pos x="connsiteX1073" y="connsiteY1073"/>
              </a:cxn>
              <a:cxn ang="0">
                <a:pos x="connsiteX1074" y="connsiteY1074"/>
              </a:cxn>
              <a:cxn ang="0">
                <a:pos x="connsiteX1075" y="connsiteY1075"/>
              </a:cxn>
              <a:cxn ang="0">
                <a:pos x="connsiteX1076" y="connsiteY1076"/>
              </a:cxn>
              <a:cxn ang="0">
                <a:pos x="connsiteX1077" y="connsiteY1077"/>
              </a:cxn>
              <a:cxn ang="0">
                <a:pos x="connsiteX1078" y="connsiteY1078"/>
              </a:cxn>
              <a:cxn ang="0">
                <a:pos x="connsiteX1079" y="connsiteY1079"/>
              </a:cxn>
              <a:cxn ang="0">
                <a:pos x="connsiteX1080" y="connsiteY1080"/>
              </a:cxn>
              <a:cxn ang="0">
                <a:pos x="connsiteX1081" y="connsiteY1081"/>
              </a:cxn>
              <a:cxn ang="0">
                <a:pos x="connsiteX1082" y="connsiteY1082"/>
              </a:cxn>
              <a:cxn ang="0">
                <a:pos x="connsiteX1083" y="connsiteY1083"/>
              </a:cxn>
              <a:cxn ang="0">
                <a:pos x="connsiteX1084" y="connsiteY1084"/>
              </a:cxn>
              <a:cxn ang="0">
                <a:pos x="connsiteX1085" y="connsiteY1085"/>
              </a:cxn>
              <a:cxn ang="0">
                <a:pos x="connsiteX1086" y="connsiteY1086"/>
              </a:cxn>
              <a:cxn ang="0">
                <a:pos x="connsiteX1087" y="connsiteY1087"/>
              </a:cxn>
              <a:cxn ang="0">
                <a:pos x="connsiteX1088" y="connsiteY1088"/>
              </a:cxn>
              <a:cxn ang="0">
                <a:pos x="connsiteX1089" y="connsiteY1089"/>
              </a:cxn>
              <a:cxn ang="0">
                <a:pos x="connsiteX1090" y="connsiteY1090"/>
              </a:cxn>
              <a:cxn ang="0">
                <a:pos x="connsiteX1091" y="connsiteY1091"/>
              </a:cxn>
              <a:cxn ang="0">
                <a:pos x="connsiteX1092" y="connsiteY1092"/>
              </a:cxn>
              <a:cxn ang="0">
                <a:pos x="connsiteX1093" y="connsiteY1093"/>
              </a:cxn>
              <a:cxn ang="0">
                <a:pos x="connsiteX1094" y="connsiteY1094"/>
              </a:cxn>
              <a:cxn ang="0">
                <a:pos x="connsiteX1095" y="connsiteY1095"/>
              </a:cxn>
              <a:cxn ang="0">
                <a:pos x="connsiteX1096" y="connsiteY1096"/>
              </a:cxn>
              <a:cxn ang="0">
                <a:pos x="connsiteX1097" y="connsiteY1097"/>
              </a:cxn>
              <a:cxn ang="0">
                <a:pos x="connsiteX1098" y="connsiteY1098"/>
              </a:cxn>
              <a:cxn ang="0">
                <a:pos x="connsiteX1099" y="connsiteY1099"/>
              </a:cxn>
              <a:cxn ang="0">
                <a:pos x="connsiteX1100" y="connsiteY1100"/>
              </a:cxn>
              <a:cxn ang="0">
                <a:pos x="connsiteX1101" y="connsiteY1101"/>
              </a:cxn>
              <a:cxn ang="0">
                <a:pos x="connsiteX1102" y="connsiteY1102"/>
              </a:cxn>
              <a:cxn ang="0">
                <a:pos x="connsiteX1103" y="connsiteY1103"/>
              </a:cxn>
              <a:cxn ang="0">
                <a:pos x="connsiteX1104" y="connsiteY1104"/>
              </a:cxn>
              <a:cxn ang="0">
                <a:pos x="connsiteX1105" y="connsiteY1105"/>
              </a:cxn>
              <a:cxn ang="0">
                <a:pos x="connsiteX1106" y="connsiteY1106"/>
              </a:cxn>
              <a:cxn ang="0">
                <a:pos x="connsiteX1107" y="connsiteY1107"/>
              </a:cxn>
              <a:cxn ang="0">
                <a:pos x="connsiteX1108" y="connsiteY1108"/>
              </a:cxn>
              <a:cxn ang="0">
                <a:pos x="connsiteX1109" y="connsiteY1109"/>
              </a:cxn>
              <a:cxn ang="0">
                <a:pos x="connsiteX1110" y="connsiteY1110"/>
              </a:cxn>
              <a:cxn ang="0">
                <a:pos x="connsiteX1111" y="connsiteY1111"/>
              </a:cxn>
              <a:cxn ang="0">
                <a:pos x="connsiteX1112" y="connsiteY1112"/>
              </a:cxn>
              <a:cxn ang="0">
                <a:pos x="connsiteX1113" y="connsiteY1113"/>
              </a:cxn>
              <a:cxn ang="0">
                <a:pos x="connsiteX1114" y="connsiteY1114"/>
              </a:cxn>
              <a:cxn ang="0">
                <a:pos x="connsiteX1115" y="connsiteY1115"/>
              </a:cxn>
              <a:cxn ang="0">
                <a:pos x="connsiteX1116" y="connsiteY1116"/>
              </a:cxn>
              <a:cxn ang="0">
                <a:pos x="connsiteX1117" y="connsiteY1117"/>
              </a:cxn>
              <a:cxn ang="0">
                <a:pos x="connsiteX1118" y="connsiteY1118"/>
              </a:cxn>
              <a:cxn ang="0">
                <a:pos x="connsiteX1119" y="connsiteY1119"/>
              </a:cxn>
              <a:cxn ang="0">
                <a:pos x="connsiteX1120" y="connsiteY1120"/>
              </a:cxn>
              <a:cxn ang="0">
                <a:pos x="connsiteX1121" y="connsiteY1121"/>
              </a:cxn>
              <a:cxn ang="0">
                <a:pos x="connsiteX1122" y="connsiteY1122"/>
              </a:cxn>
              <a:cxn ang="0">
                <a:pos x="connsiteX1123" y="connsiteY1123"/>
              </a:cxn>
              <a:cxn ang="0">
                <a:pos x="connsiteX1124" y="connsiteY1124"/>
              </a:cxn>
              <a:cxn ang="0">
                <a:pos x="connsiteX1125" y="connsiteY1125"/>
              </a:cxn>
              <a:cxn ang="0">
                <a:pos x="connsiteX1126" y="connsiteY1126"/>
              </a:cxn>
              <a:cxn ang="0">
                <a:pos x="connsiteX1127" y="connsiteY1127"/>
              </a:cxn>
              <a:cxn ang="0">
                <a:pos x="connsiteX1128" y="connsiteY1128"/>
              </a:cxn>
              <a:cxn ang="0">
                <a:pos x="connsiteX1129" y="connsiteY1129"/>
              </a:cxn>
              <a:cxn ang="0">
                <a:pos x="connsiteX1130" y="connsiteY1130"/>
              </a:cxn>
              <a:cxn ang="0">
                <a:pos x="connsiteX1131" y="connsiteY1131"/>
              </a:cxn>
              <a:cxn ang="0">
                <a:pos x="connsiteX1132" y="connsiteY1132"/>
              </a:cxn>
              <a:cxn ang="0">
                <a:pos x="connsiteX1133" y="connsiteY1133"/>
              </a:cxn>
              <a:cxn ang="0">
                <a:pos x="connsiteX1134" y="connsiteY1134"/>
              </a:cxn>
              <a:cxn ang="0">
                <a:pos x="connsiteX1135" y="connsiteY1135"/>
              </a:cxn>
              <a:cxn ang="0">
                <a:pos x="connsiteX1136" y="connsiteY1136"/>
              </a:cxn>
              <a:cxn ang="0">
                <a:pos x="connsiteX1137" y="connsiteY1137"/>
              </a:cxn>
              <a:cxn ang="0">
                <a:pos x="connsiteX1138" y="connsiteY1138"/>
              </a:cxn>
              <a:cxn ang="0">
                <a:pos x="connsiteX1139" y="connsiteY1139"/>
              </a:cxn>
              <a:cxn ang="0">
                <a:pos x="connsiteX1140" y="connsiteY1140"/>
              </a:cxn>
              <a:cxn ang="0">
                <a:pos x="connsiteX1141" y="connsiteY1141"/>
              </a:cxn>
              <a:cxn ang="0">
                <a:pos x="connsiteX1142" y="connsiteY1142"/>
              </a:cxn>
              <a:cxn ang="0">
                <a:pos x="connsiteX1143" y="connsiteY1143"/>
              </a:cxn>
              <a:cxn ang="0">
                <a:pos x="connsiteX1144" y="connsiteY1144"/>
              </a:cxn>
              <a:cxn ang="0">
                <a:pos x="connsiteX1145" y="connsiteY1145"/>
              </a:cxn>
              <a:cxn ang="0">
                <a:pos x="connsiteX1146" y="connsiteY1146"/>
              </a:cxn>
              <a:cxn ang="0">
                <a:pos x="connsiteX1147" y="connsiteY1147"/>
              </a:cxn>
              <a:cxn ang="0">
                <a:pos x="connsiteX1148" y="connsiteY1148"/>
              </a:cxn>
              <a:cxn ang="0">
                <a:pos x="connsiteX1149" y="connsiteY1149"/>
              </a:cxn>
              <a:cxn ang="0">
                <a:pos x="connsiteX1150" y="connsiteY1150"/>
              </a:cxn>
              <a:cxn ang="0">
                <a:pos x="connsiteX1151" y="connsiteY1151"/>
              </a:cxn>
              <a:cxn ang="0">
                <a:pos x="connsiteX1152" y="connsiteY1152"/>
              </a:cxn>
              <a:cxn ang="0">
                <a:pos x="connsiteX1153" y="connsiteY1153"/>
              </a:cxn>
              <a:cxn ang="0">
                <a:pos x="connsiteX1154" y="connsiteY1154"/>
              </a:cxn>
              <a:cxn ang="0">
                <a:pos x="connsiteX1155" y="connsiteY1155"/>
              </a:cxn>
              <a:cxn ang="0">
                <a:pos x="connsiteX1156" y="connsiteY1156"/>
              </a:cxn>
              <a:cxn ang="0">
                <a:pos x="connsiteX1157" y="connsiteY1157"/>
              </a:cxn>
              <a:cxn ang="0">
                <a:pos x="connsiteX1158" y="connsiteY1158"/>
              </a:cxn>
              <a:cxn ang="0">
                <a:pos x="connsiteX1159" y="connsiteY1159"/>
              </a:cxn>
              <a:cxn ang="0">
                <a:pos x="connsiteX1160" y="connsiteY1160"/>
              </a:cxn>
              <a:cxn ang="0">
                <a:pos x="connsiteX1161" y="connsiteY1161"/>
              </a:cxn>
              <a:cxn ang="0">
                <a:pos x="connsiteX1162" y="connsiteY1162"/>
              </a:cxn>
              <a:cxn ang="0">
                <a:pos x="connsiteX1163" y="connsiteY1163"/>
              </a:cxn>
              <a:cxn ang="0">
                <a:pos x="connsiteX1164" y="connsiteY1164"/>
              </a:cxn>
              <a:cxn ang="0">
                <a:pos x="connsiteX1165" y="connsiteY1165"/>
              </a:cxn>
              <a:cxn ang="0">
                <a:pos x="connsiteX1166" y="connsiteY1166"/>
              </a:cxn>
              <a:cxn ang="0">
                <a:pos x="connsiteX1167" y="connsiteY1167"/>
              </a:cxn>
              <a:cxn ang="0">
                <a:pos x="connsiteX1168" y="connsiteY1168"/>
              </a:cxn>
              <a:cxn ang="0">
                <a:pos x="connsiteX1169" y="connsiteY1169"/>
              </a:cxn>
              <a:cxn ang="0">
                <a:pos x="connsiteX1170" y="connsiteY1170"/>
              </a:cxn>
              <a:cxn ang="0">
                <a:pos x="connsiteX1171" y="connsiteY1171"/>
              </a:cxn>
              <a:cxn ang="0">
                <a:pos x="connsiteX1172" y="connsiteY1172"/>
              </a:cxn>
              <a:cxn ang="0">
                <a:pos x="connsiteX1173" y="connsiteY1173"/>
              </a:cxn>
              <a:cxn ang="0">
                <a:pos x="connsiteX1174" y="connsiteY1174"/>
              </a:cxn>
              <a:cxn ang="0">
                <a:pos x="connsiteX1175" y="connsiteY1175"/>
              </a:cxn>
              <a:cxn ang="0">
                <a:pos x="connsiteX1176" y="connsiteY1176"/>
              </a:cxn>
              <a:cxn ang="0">
                <a:pos x="connsiteX1177" y="connsiteY1177"/>
              </a:cxn>
              <a:cxn ang="0">
                <a:pos x="connsiteX1178" y="connsiteY1178"/>
              </a:cxn>
              <a:cxn ang="0">
                <a:pos x="connsiteX1179" y="connsiteY1179"/>
              </a:cxn>
              <a:cxn ang="0">
                <a:pos x="connsiteX1180" y="connsiteY1180"/>
              </a:cxn>
              <a:cxn ang="0">
                <a:pos x="connsiteX1181" y="connsiteY1181"/>
              </a:cxn>
              <a:cxn ang="0">
                <a:pos x="connsiteX1182" y="connsiteY1182"/>
              </a:cxn>
              <a:cxn ang="0">
                <a:pos x="connsiteX1183" y="connsiteY1183"/>
              </a:cxn>
              <a:cxn ang="0">
                <a:pos x="connsiteX1184" y="connsiteY1184"/>
              </a:cxn>
              <a:cxn ang="0">
                <a:pos x="connsiteX1185" y="connsiteY1185"/>
              </a:cxn>
              <a:cxn ang="0">
                <a:pos x="connsiteX1186" y="connsiteY1186"/>
              </a:cxn>
              <a:cxn ang="0">
                <a:pos x="connsiteX1187" y="connsiteY1187"/>
              </a:cxn>
              <a:cxn ang="0">
                <a:pos x="connsiteX1188" y="connsiteY1188"/>
              </a:cxn>
              <a:cxn ang="0">
                <a:pos x="connsiteX1189" y="connsiteY1189"/>
              </a:cxn>
              <a:cxn ang="0">
                <a:pos x="connsiteX1190" y="connsiteY1190"/>
              </a:cxn>
              <a:cxn ang="0">
                <a:pos x="connsiteX1191" y="connsiteY1191"/>
              </a:cxn>
              <a:cxn ang="0">
                <a:pos x="connsiteX1192" y="connsiteY1192"/>
              </a:cxn>
              <a:cxn ang="0">
                <a:pos x="connsiteX1193" y="connsiteY1193"/>
              </a:cxn>
              <a:cxn ang="0">
                <a:pos x="connsiteX1194" y="connsiteY1194"/>
              </a:cxn>
              <a:cxn ang="0">
                <a:pos x="connsiteX1195" y="connsiteY1195"/>
              </a:cxn>
              <a:cxn ang="0">
                <a:pos x="connsiteX1196" y="connsiteY1196"/>
              </a:cxn>
              <a:cxn ang="0">
                <a:pos x="connsiteX1197" y="connsiteY1197"/>
              </a:cxn>
              <a:cxn ang="0">
                <a:pos x="connsiteX1198" y="connsiteY1198"/>
              </a:cxn>
              <a:cxn ang="0">
                <a:pos x="connsiteX1199" y="connsiteY1199"/>
              </a:cxn>
              <a:cxn ang="0">
                <a:pos x="connsiteX1200" y="connsiteY1200"/>
              </a:cxn>
              <a:cxn ang="0">
                <a:pos x="connsiteX1201" y="connsiteY1201"/>
              </a:cxn>
              <a:cxn ang="0">
                <a:pos x="connsiteX1202" y="connsiteY1202"/>
              </a:cxn>
              <a:cxn ang="0">
                <a:pos x="connsiteX1203" y="connsiteY1203"/>
              </a:cxn>
              <a:cxn ang="0">
                <a:pos x="connsiteX1204" y="connsiteY1204"/>
              </a:cxn>
              <a:cxn ang="0">
                <a:pos x="connsiteX1205" y="connsiteY1205"/>
              </a:cxn>
              <a:cxn ang="0">
                <a:pos x="connsiteX1206" y="connsiteY1206"/>
              </a:cxn>
              <a:cxn ang="0">
                <a:pos x="connsiteX1207" y="connsiteY1207"/>
              </a:cxn>
              <a:cxn ang="0">
                <a:pos x="connsiteX1208" y="connsiteY1208"/>
              </a:cxn>
              <a:cxn ang="0">
                <a:pos x="connsiteX1209" y="connsiteY1209"/>
              </a:cxn>
              <a:cxn ang="0">
                <a:pos x="connsiteX1210" y="connsiteY1210"/>
              </a:cxn>
              <a:cxn ang="0">
                <a:pos x="connsiteX1211" y="connsiteY1211"/>
              </a:cxn>
              <a:cxn ang="0">
                <a:pos x="connsiteX1212" y="connsiteY1212"/>
              </a:cxn>
              <a:cxn ang="0">
                <a:pos x="connsiteX1213" y="connsiteY1213"/>
              </a:cxn>
              <a:cxn ang="0">
                <a:pos x="connsiteX1214" y="connsiteY1214"/>
              </a:cxn>
              <a:cxn ang="0">
                <a:pos x="connsiteX1215" y="connsiteY1215"/>
              </a:cxn>
              <a:cxn ang="0">
                <a:pos x="connsiteX1216" y="connsiteY1216"/>
              </a:cxn>
              <a:cxn ang="0">
                <a:pos x="connsiteX1217" y="connsiteY1217"/>
              </a:cxn>
              <a:cxn ang="0">
                <a:pos x="connsiteX1218" y="connsiteY1218"/>
              </a:cxn>
              <a:cxn ang="0">
                <a:pos x="connsiteX1219" y="connsiteY1219"/>
              </a:cxn>
              <a:cxn ang="0">
                <a:pos x="connsiteX1220" y="connsiteY1220"/>
              </a:cxn>
              <a:cxn ang="0">
                <a:pos x="connsiteX1221" y="connsiteY1221"/>
              </a:cxn>
              <a:cxn ang="0">
                <a:pos x="connsiteX1222" y="connsiteY1222"/>
              </a:cxn>
              <a:cxn ang="0">
                <a:pos x="connsiteX1223" y="connsiteY1223"/>
              </a:cxn>
              <a:cxn ang="0">
                <a:pos x="connsiteX1224" y="connsiteY1224"/>
              </a:cxn>
              <a:cxn ang="0">
                <a:pos x="connsiteX1225" y="connsiteY1225"/>
              </a:cxn>
              <a:cxn ang="0">
                <a:pos x="connsiteX1226" y="connsiteY1226"/>
              </a:cxn>
              <a:cxn ang="0">
                <a:pos x="connsiteX1227" y="connsiteY1227"/>
              </a:cxn>
              <a:cxn ang="0">
                <a:pos x="connsiteX1228" y="connsiteY1228"/>
              </a:cxn>
              <a:cxn ang="0">
                <a:pos x="connsiteX1229" y="connsiteY1229"/>
              </a:cxn>
              <a:cxn ang="0">
                <a:pos x="connsiteX1230" y="connsiteY1230"/>
              </a:cxn>
              <a:cxn ang="0">
                <a:pos x="connsiteX1231" y="connsiteY1231"/>
              </a:cxn>
              <a:cxn ang="0">
                <a:pos x="connsiteX1232" y="connsiteY1232"/>
              </a:cxn>
              <a:cxn ang="0">
                <a:pos x="connsiteX1233" y="connsiteY1233"/>
              </a:cxn>
              <a:cxn ang="0">
                <a:pos x="connsiteX1234" y="connsiteY1234"/>
              </a:cxn>
              <a:cxn ang="0">
                <a:pos x="connsiteX1235" y="connsiteY1235"/>
              </a:cxn>
              <a:cxn ang="0">
                <a:pos x="connsiteX1236" y="connsiteY1236"/>
              </a:cxn>
              <a:cxn ang="0">
                <a:pos x="connsiteX1237" y="connsiteY1237"/>
              </a:cxn>
              <a:cxn ang="0">
                <a:pos x="connsiteX1238" y="connsiteY1238"/>
              </a:cxn>
              <a:cxn ang="0">
                <a:pos x="connsiteX1239" y="connsiteY1239"/>
              </a:cxn>
              <a:cxn ang="0">
                <a:pos x="connsiteX1240" y="connsiteY1240"/>
              </a:cxn>
              <a:cxn ang="0">
                <a:pos x="connsiteX1241" y="connsiteY1241"/>
              </a:cxn>
              <a:cxn ang="0">
                <a:pos x="connsiteX1242" y="connsiteY1242"/>
              </a:cxn>
              <a:cxn ang="0">
                <a:pos x="connsiteX1243" y="connsiteY1243"/>
              </a:cxn>
              <a:cxn ang="0">
                <a:pos x="connsiteX1244" y="connsiteY1244"/>
              </a:cxn>
              <a:cxn ang="0">
                <a:pos x="connsiteX1245" y="connsiteY1245"/>
              </a:cxn>
              <a:cxn ang="0">
                <a:pos x="connsiteX1246" y="connsiteY1246"/>
              </a:cxn>
              <a:cxn ang="0">
                <a:pos x="connsiteX1247" y="connsiteY1247"/>
              </a:cxn>
              <a:cxn ang="0">
                <a:pos x="connsiteX1248" y="connsiteY1248"/>
              </a:cxn>
              <a:cxn ang="0">
                <a:pos x="connsiteX1249" y="connsiteY1249"/>
              </a:cxn>
              <a:cxn ang="0">
                <a:pos x="connsiteX1250" y="connsiteY1250"/>
              </a:cxn>
              <a:cxn ang="0">
                <a:pos x="connsiteX1251" y="connsiteY1251"/>
              </a:cxn>
              <a:cxn ang="0">
                <a:pos x="connsiteX1252" y="connsiteY1252"/>
              </a:cxn>
              <a:cxn ang="0">
                <a:pos x="connsiteX1253" y="connsiteY1253"/>
              </a:cxn>
              <a:cxn ang="0">
                <a:pos x="connsiteX1254" y="connsiteY1254"/>
              </a:cxn>
              <a:cxn ang="0">
                <a:pos x="connsiteX1255" y="connsiteY1255"/>
              </a:cxn>
              <a:cxn ang="0">
                <a:pos x="connsiteX1256" y="connsiteY1256"/>
              </a:cxn>
              <a:cxn ang="0">
                <a:pos x="connsiteX1257" y="connsiteY1257"/>
              </a:cxn>
              <a:cxn ang="0">
                <a:pos x="connsiteX1258" y="connsiteY1258"/>
              </a:cxn>
              <a:cxn ang="0">
                <a:pos x="connsiteX1259" y="connsiteY1259"/>
              </a:cxn>
              <a:cxn ang="0">
                <a:pos x="connsiteX1260" y="connsiteY1260"/>
              </a:cxn>
              <a:cxn ang="0">
                <a:pos x="connsiteX1261" y="connsiteY1261"/>
              </a:cxn>
              <a:cxn ang="0">
                <a:pos x="connsiteX1262" y="connsiteY1262"/>
              </a:cxn>
              <a:cxn ang="0">
                <a:pos x="connsiteX1263" y="connsiteY1263"/>
              </a:cxn>
              <a:cxn ang="0">
                <a:pos x="connsiteX1264" y="connsiteY1264"/>
              </a:cxn>
              <a:cxn ang="0">
                <a:pos x="connsiteX1265" y="connsiteY1265"/>
              </a:cxn>
              <a:cxn ang="0">
                <a:pos x="connsiteX1266" y="connsiteY1266"/>
              </a:cxn>
              <a:cxn ang="0">
                <a:pos x="connsiteX1267" y="connsiteY1267"/>
              </a:cxn>
              <a:cxn ang="0">
                <a:pos x="connsiteX1268" y="connsiteY1268"/>
              </a:cxn>
              <a:cxn ang="0">
                <a:pos x="connsiteX1269" y="connsiteY1269"/>
              </a:cxn>
              <a:cxn ang="0">
                <a:pos x="connsiteX1270" y="connsiteY1270"/>
              </a:cxn>
              <a:cxn ang="0">
                <a:pos x="connsiteX1271" y="connsiteY1271"/>
              </a:cxn>
              <a:cxn ang="0">
                <a:pos x="connsiteX1272" y="connsiteY1272"/>
              </a:cxn>
              <a:cxn ang="0">
                <a:pos x="connsiteX1273" y="connsiteY1273"/>
              </a:cxn>
              <a:cxn ang="0">
                <a:pos x="connsiteX1274" y="connsiteY1274"/>
              </a:cxn>
              <a:cxn ang="0">
                <a:pos x="connsiteX1275" y="connsiteY1275"/>
              </a:cxn>
              <a:cxn ang="0">
                <a:pos x="connsiteX1276" y="connsiteY1276"/>
              </a:cxn>
              <a:cxn ang="0">
                <a:pos x="connsiteX1277" y="connsiteY1277"/>
              </a:cxn>
              <a:cxn ang="0">
                <a:pos x="connsiteX1278" y="connsiteY1278"/>
              </a:cxn>
              <a:cxn ang="0">
                <a:pos x="connsiteX1279" y="connsiteY1279"/>
              </a:cxn>
              <a:cxn ang="0">
                <a:pos x="connsiteX1280" y="connsiteY1280"/>
              </a:cxn>
              <a:cxn ang="0">
                <a:pos x="connsiteX1281" y="connsiteY1281"/>
              </a:cxn>
              <a:cxn ang="0">
                <a:pos x="connsiteX1282" y="connsiteY1282"/>
              </a:cxn>
              <a:cxn ang="0">
                <a:pos x="connsiteX1283" y="connsiteY1283"/>
              </a:cxn>
              <a:cxn ang="0">
                <a:pos x="connsiteX1284" y="connsiteY1284"/>
              </a:cxn>
              <a:cxn ang="0">
                <a:pos x="connsiteX1285" y="connsiteY1285"/>
              </a:cxn>
              <a:cxn ang="0">
                <a:pos x="connsiteX1286" y="connsiteY1286"/>
              </a:cxn>
              <a:cxn ang="0">
                <a:pos x="connsiteX1287" y="connsiteY1287"/>
              </a:cxn>
              <a:cxn ang="0">
                <a:pos x="connsiteX1288" y="connsiteY1288"/>
              </a:cxn>
              <a:cxn ang="0">
                <a:pos x="connsiteX1289" y="connsiteY1289"/>
              </a:cxn>
              <a:cxn ang="0">
                <a:pos x="connsiteX1290" y="connsiteY1290"/>
              </a:cxn>
              <a:cxn ang="0">
                <a:pos x="connsiteX1291" y="connsiteY1291"/>
              </a:cxn>
              <a:cxn ang="0">
                <a:pos x="connsiteX1292" y="connsiteY1292"/>
              </a:cxn>
              <a:cxn ang="0">
                <a:pos x="connsiteX1293" y="connsiteY1293"/>
              </a:cxn>
              <a:cxn ang="0">
                <a:pos x="connsiteX1294" y="connsiteY1294"/>
              </a:cxn>
              <a:cxn ang="0">
                <a:pos x="connsiteX1295" y="connsiteY1295"/>
              </a:cxn>
              <a:cxn ang="0">
                <a:pos x="connsiteX1296" y="connsiteY1296"/>
              </a:cxn>
              <a:cxn ang="0">
                <a:pos x="connsiteX1297" y="connsiteY1297"/>
              </a:cxn>
              <a:cxn ang="0">
                <a:pos x="connsiteX1298" y="connsiteY1298"/>
              </a:cxn>
              <a:cxn ang="0">
                <a:pos x="connsiteX1299" y="connsiteY1299"/>
              </a:cxn>
              <a:cxn ang="0">
                <a:pos x="connsiteX1300" y="connsiteY1300"/>
              </a:cxn>
              <a:cxn ang="0">
                <a:pos x="connsiteX1301" y="connsiteY1301"/>
              </a:cxn>
              <a:cxn ang="0">
                <a:pos x="connsiteX1302" y="connsiteY1302"/>
              </a:cxn>
              <a:cxn ang="0">
                <a:pos x="connsiteX1303" y="connsiteY1303"/>
              </a:cxn>
              <a:cxn ang="0">
                <a:pos x="connsiteX1304" y="connsiteY1304"/>
              </a:cxn>
              <a:cxn ang="0">
                <a:pos x="connsiteX1305" y="connsiteY1305"/>
              </a:cxn>
              <a:cxn ang="0">
                <a:pos x="connsiteX1306" y="connsiteY1306"/>
              </a:cxn>
              <a:cxn ang="0">
                <a:pos x="connsiteX1307" y="connsiteY1307"/>
              </a:cxn>
              <a:cxn ang="0">
                <a:pos x="connsiteX1308" y="connsiteY1308"/>
              </a:cxn>
              <a:cxn ang="0">
                <a:pos x="connsiteX1309" y="connsiteY1309"/>
              </a:cxn>
              <a:cxn ang="0">
                <a:pos x="connsiteX1310" y="connsiteY1310"/>
              </a:cxn>
              <a:cxn ang="0">
                <a:pos x="connsiteX1311" y="connsiteY1311"/>
              </a:cxn>
              <a:cxn ang="0">
                <a:pos x="connsiteX1312" y="connsiteY1312"/>
              </a:cxn>
              <a:cxn ang="0">
                <a:pos x="connsiteX1313" y="connsiteY1313"/>
              </a:cxn>
              <a:cxn ang="0">
                <a:pos x="connsiteX1314" y="connsiteY1314"/>
              </a:cxn>
              <a:cxn ang="0">
                <a:pos x="connsiteX1315" y="connsiteY1315"/>
              </a:cxn>
              <a:cxn ang="0">
                <a:pos x="connsiteX1316" y="connsiteY1316"/>
              </a:cxn>
              <a:cxn ang="0">
                <a:pos x="connsiteX1317" y="connsiteY1317"/>
              </a:cxn>
              <a:cxn ang="0">
                <a:pos x="connsiteX1318" y="connsiteY1318"/>
              </a:cxn>
              <a:cxn ang="0">
                <a:pos x="connsiteX1319" y="connsiteY1319"/>
              </a:cxn>
              <a:cxn ang="0">
                <a:pos x="connsiteX1320" y="connsiteY1320"/>
              </a:cxn>
              <a:cxn ang="0">
                <a:pos x="connsiteX1321" y="connsiteY1321"/>
              </a:cxn>
              <a:cxn ang="0">
                <a:pos x="connsiteX1322" y="connsiteY1322"/>
              </a:cxn>
              <a:cxn ang="0">
                <a:pos x="connsiteX1323" y="connsiteY1323"/>
              </a:cxn>
              <a:cxn ang="0">
                <a:pos x="connsiteX1324" y="connsiteY1324"/>
              </a:cxn>
              <a:cxn ang="0">
                <a:pos x="connsiteX1325" y="connsiteY1325"/>
              </a:cxn>
              <a:cxn ang="0">
                <a:pos x="connsiteX1326" y="connsiteY1326"/>
              </a:cxn>
              <a:cxn ang="0">
                <a:pos x="connsiteX1327" y="connsiteY1327"/>
              </a:cxn>
              <a:cxn ang="0">
                <a:pos x="connsiteX1328" y="connsiteY1328"/>
              </a:cxn>
              <a:cxn ang="0">
                <a:pos x="connsiteX1329" y="connsiteY1329"/>
              </a:cxn>
              <a:cxn ang="0">
                <a:pos x="connsiteX1330" y="connsiteY1330"/>
              </a:cxn>
              <a:cxn ang="0">
                <a:pos x="connsiteX1331" y="connsiteY1331"/>
              </a:cxn>
              <a:cxn ang="0">
                <a:pos x="connsiteX1332" y="connsiteY1332"/>
              </a:cxn>
              <a:cxn ang="0">
                <a:pos x="connsiteX1333" y="connsiteY1333"/>
              </a:cxn>
              <a:cxn ang="0">
                <a:pos x="connsiteX1334" y="connsiteY1334"/>
              </a:cxn>
              <a:cxn ang="0">
                <a:pos x="connsiteX1335" y="connsiteY1335"/>
              </a:cxn>
              <a:cxn ang="0">
                <a:pos x="connsiteX1336" y="connsiteY1336"/>
              </a:cxn>
              <a:cxn ang="0">
                <a:pos x="connsiteX1337" y="connsiteY1337"/>
              </a:cxn>
              <a:cxn ang="0">
                <a:pos x="connsiteX1338" y="connsiteY1338"/>
              </a:cxn>
              <a:cxn ang="0">
                <a:pos x="connsiteX1339" y="connsiteY1339"/>
              </a:cxn>
              <a:cxn ang="0">
                <a:pos x="connsiteX1340" y="connsiteY1340"/>
              </a:cxn>
              <a:cxn ang="0">
                <a:pos x="connsiteX1341" y="connsiteY1341"/>
              </a:cxn>
              <a:cxn ang="0">
                <a:pos x="connsiteX1342" y="connsiteY1342"/>
              </a:cxn>
              <a:cxn ang="0">
                <a:pos x="connsiteX1343" y="connsiteY1343"/>
              </a:cxn>
              <a:cxn ang="0">
                <a:pos x="connsiteX1344" y="connsiteY1344"/>
              </a:cxn>
              <a:cxn ang="0">
                <a:pos x="connsiteX1345" y="connsiteY1345"/>
              </a:cxn>
              <a:cxn ang="0">
                <a:pos x="connsiteX1346" y="connsiteY1346"/>
              </a:cxn>
              <a:cxn ang="0">
                <a:pos x="connsiteX1347" y="connsiteY1347"/>
              </a:cxn>
              <a:cxn ang="0">
                <a:pos x="connsiteX1348" y="connsiteY1348"/>
              </a:cxn>
              <a:cxn ang="0">
                <a:pos x="connsiteX1349" y="connsiteY1349"/>
              </a:cxn>
              <a:cxn ang="0">
                <a:pos x="connsiteX1350" y="connsiteY1350"/>
              </a:cxn>
              <a:cxn ang="0">
                <a:pos x="connsiteX1351" y="connsiteY1351"/>
              </a:cxn>
              <a:cxn ang="0">
                <a:pos x="connsiteX1352" y="connsiteY1352"/>
              </a:cxn>
              <a:cxn ang="0">
                <a:pos x="connsiteX1353" y="connsiteY1353"/>
              </a:cxn>
              <a:cxn ang="0">
                <a:pos x="connsiteX1354" y="connsiteY1354"/>
              </a:cxn>
              <a:cxn ang="0">
                <a:pos x="connsiteX1355" y="connsiteY1355"/>
              </a:cxn>
              <a:cxn ang="0">
                <a:pos x="connsiteX1356" y="connsiteY1356"/>
              </a:cxn>
              <a:cxn ang="0">
                <a:pos x="connsiteX1357" y="connsiteY1357"/>
              </a:cxn>
              <a:cxn ang="0">
                <a:pos x="connsiteX1358" y="connsiteY1358"/>
              </a:cxn>
              <a:cxn ang="0">
                <a:pos x="connsiteX1359" y="connsiteY1359"/>
              </a:cxn>
              <a:cxn ang="0">
                <a:pos x="connsiteX1360" y="connsiteY1360"/>
              </a:cxn>
              <a:cxn ang="0">
                <a:pos x="connsiteX1361" y="connsiteY1361"/>
              </a:cxn>
              <a:cxn ang="0">
                <a:pos x="connsiteX1362" y="connsiteY1362"/>
              </a:cxn>
              <a:cxn ang="0">
                <a:pos x="connsiteX1363" y="connsiteY1363"/>
              </a:cxn>
              <a:cxn ang="0">
                <a:pos x="connsiteX1364" y="connsiteY1364"/>
              </a:cxn>
              <a:cxn ang="0">
                <a:pos x="connsiteX1365" y="connsiteY1365"/>
              </a:cxn>
              <a:cxn ang="0">
                <a:pos x="connsiteX1366" y="connsiteY1366"/>
              </a:cxn>
              <a:cxn ang="0">
                <a:pos x="connsiteX1367" y="connsiteY1367"/>
              </a:cxn>
              <a:cxn ang="0">
                <a:pos x="connsiteX1368" y="connsiteY1368"/>
              </a:cxn>
              <a:cxn ang="0">
                <a:pos x="connsiteX1369" y="connsiteY1369"/>
              </a:cxn>
              <a:cxn ang="0">
                <a:pos x="connsiteX1370" y="connsiteY1370"/>
              </a:cxn>
              <a:cxn ang="0">
                <a:pos x="connsiteX1371" y="connsiteY1371"/>
              </a:cxn>
              <a:cxn ang="0">
                <a:pos x="connsiteX1372" y="connsiteY1372"/>
              </a:cxn>
              <a:cxn ang="0">
                <a:pos x="connsiteX1373" y="connsiteY1373"/>
              </a:cxn>
              <a:cxn ang="0">
                <a:pos x="connsiteX1374" y="connsiteY1374"/>
              </a:cxn>
              <a:cxn ang="0">
                <a:pos x="connsiteX1375" y="connsiteY1375"/>
              </a:cxn>
              <a:cxn ang="0">
                <a:pos x="connsiteX1376" y="connsiteY1376"/>
              </a:cxn>
              <a:cxn ang="0">
                <a:pos x="connsiteX1377" y="connsiteY1377"/>
              </a:cxn>
              <a:cxn ang="0">
                <a:pos x="connsiteX1378" y="connsiteY1378"/>
              </a:cxn>
              <a:cxn ang="0">
                <a:pos x="connsiteX1379" y="connsiteY1379"/>
              </a:cxn>
              <a:cxn ang="0">
                <a:pos x="connsiteX1380" y="connsiteY1380"/>
              </a:cxn>
              <a:cxn ang="0">
                <a:pos x="connsiteX1381" y="connsiteY1381"/>
              </a:cxn>
              <a:cxn ang="0">
                <a:pos x="connsiteX1382" y="connsiteY1382"/>
              </a:cxn>
              <a:cxn ang="0">
                <a:pos x="connsiteX1383" y="connsiteY1383"/>
              </a:cxn>
              <a:cxn ang="0">
                <a:pos x="connsiteX1384" y="connsiteY1384"/>
              </a:cxn>
              <a:cxn ang="0">
                <a:pos x="connsiteX1385" y="connsiteY1385"/>
              </a:cxn>
              <a:cxn ang="0">
                <a:pos x="connsiteX1386" y="connsiteY1386"/>
              </a:cxn>
              <a:cxn ang="0">
                <a:pos x="connsiteX1387" y="connsiteY1387"/>
              </a:cxn>
              <a:cxn ang="0">
                <a:pos x="connsiteX1388" y="connsiteY1388"/>
              </a:cxn>
              <a:cxn ang="0">
                <a:pos x="connsiteX1389" y="connsiteY1389"/>
              </a:cxn>
              <a:cxn ang="0">
                <a:pos x="connsiteX1390" y="connsiteY1390"/>
              </a:cxn>
              <a:cxn ang="0">
                <a:pos x="connsiteX1391" y="connsiteY1391"/>
              </a:cxn>
              <a:cxn ang="0">
                <a:pos x="connsiteX1392" y="connsiteY1392"/>
              </a:cxn>
              <a:cxn ang="0">
                <a:pos x="connsiteX1393" y="connsiteY1393"/>
              </a:cxn>
              <a:cxn ang="0">
                <a:pos x="connsiteX1394" y="connsiteY1394"/>
              </a:cxn>
              <a:cxn ang="0">
                <a:pos x="connsiteX1395" y="connsiteY1395"/>
              </a:cxn>
              <a:cxn ang="0">
                <a:pos x="connsiteX1396" y="connsiteY1396"/>
              </a:cxn>
              <a:cxn ang="0">
                <a:pos x="connsiteX1397" y="connsiteY1397"/>
              </a:cxn>
              <a:cxn ang="0">
                <a:pos x="connsiteX1398" y="connsiteY1398"/>
              </a:cxn>
              <a:cxn ang="0">
                <a:pos x="connsiteX1399" y="connsiteY1399"/>
              </a:cxn>
              <a:cxn ang="0">
                <a:pos x="connsiteX1400" y="connsiteY1400"/>
              </a:cxn>
              <a:cxn ang="0">
                <a:pos x="connsiteX1401" y="connsiteY1401"/>
              </a:cxn>
              <a:cxn ang="0">
                <a:pos x="connsiteX1402" y="connsiteY1402"/>
              </a:cxn>
              <a:cxn ang="0">
                <a:pos x="connsiteX1403" y="connsiteY1403"/>
              </a:cxn>
              <a:cxn ang="0">
                <a:pos x="connsiteX1404" y="connsiteY1404"/>
              </a:cxn>
              <a:cxn ang="0">
                <a:pos x="connsiteX1405" y="connsiteY1405"/>
              </a:cxn>
              <a:cxn ang="0">
                <a:pos x="connsiteX1406" y="connsiteY1406"/>
              </a:cxn>
              <a:cxn ang="0">
                <a:pos x="connsiteX1407" y="connsiteY1407"/>
              </a:cxn>
              <a:cxn ang="0">
                <a:pos x="connsiteX1408" y="connsiteY1408"/>
              </a:cxn>
              <a:cxn ang="0">
                <a:pos x="connsiteX1409" y="connsiteY1409"/>
              </a:cxn>
              <a:cxn ang="0">
                <a:pos x="connsiteX1410" y="connsiteY1410"/>
              </a:cxn>
              <a:cxn ang="0">
                <a:pos x="connsiteX1411" y="connsiteY1411"/>
              </a:cxn>
              <a:cxn ang="0">
                <a:pos x="connsiteX1412" y="connsiteY1412"/>
              </a:cxn>
              <a:cxn ang="0">
                <a:pos x="connsiteX1413" y="connsiteY1413"/>
              </a:cxn>
              <a:cxn ang="0">
                <a:pos x="connsiteX1414" y="connsiteY1414"/>
              </a:cxn>
              <a:cxn ang="0">
                <a:pos x="connsiteX1415" y="connsiteY1415"/>
              </a:cxn>
              <a:cxn ang="0">
                <a:pos x="connsiteX1416" y="connsiteY1416"/>
              </a:cxn>
              <a:cxn ang="0">
                <a:pos x="connsiteX1417" y="connsiteY1417"/>
              </a:cxn>
              <a:cxn ang="0">
                <a:pos x="connsiteX1418" y="connsiteY1418"/>
              </a:cxn>
              <a:cxn ang="0">
                <a:pos x="connsiteX1419" y="connsiteY1419"/>
              </a:cxn>
              <a:cxn ang="0">
                <a:pos x="connsiteX1420" y="connsiteY1420"/>
              </a:cxn>
              <a:cxn ang="0">
                <a:pos x="connsiteX1421" y="connsiteY1421"/>
              </a:cxn>
              <a:cxn ang="0">
                <a:pos x="connsiteX1422" y="connsiteY1422"/>
              </a:cxn>
              <a:cxn ang="0">
                <a:pos x="connsiteX1423" y="connsiteY1423"/>
              </a:cxn>
              <a:cxn ang="0">
                <a:pos x="connsiteX1424" y="connsiteY1424"/>
              </a:cxn>
              <a:cxn ang="0">
                <a:pos x="connsiteX1425" y="connsiteY1425"/>
              </a:cxn>
              <a:cxn ang="0">
                <a:pos x="connsiteX1426" y="connsiteY1426"/>
              </a:cxn>
              <a:cxn ang="0">
                <a:pos x="connsiteX1427" y="connsiteY1427"/>
              </a:cxn>
              <a:cxn ang="0">
                <a:pos x="connsiteX1428" y="connsiteY1428"/>
              </a:cxn>
              <a:cxn ang="0">
                <a:pos x="connsiteX1429" y="connsiteY1429"/>
              </a:cxn>
              <a:cxn ang="0">
                <a:pos x="connsiteX1430" y="connsiteY1430"/>
              </a:cxn>
              <a:cxn ang="0">
                <a:pos x="connsiteX1431" y="connsiteY1431"/>
              </a:cxn>
              <a:cxn ang="0">
                <a:pos x="connsiteX1432" y="connsiteY1432"/>
              </a:cxn>
              <a:cxn ang="0">
                <a:pos x="connsiteX1433" y="connsiteY1433"/>
              </a:cxn>
              <a:cxn ang="0">
                <a:pos x="connsiteX1434" y="connsiteY1434"/>
              </a:cxn>
              <a:cxn ang="0">
                <a:pos x="connsiteX1435" y="connsiteY1435"/>
              </a:cxn>
              <a:cxn ang="0">
                <a:pos x="connsiteX1436" y="connsiteY1436"/>
              </a:cxn>
              <a:cxn ang="0">
                <a:pos x="connsiteX1437" y="connsiteY1437"/>
              </a:cxn>
              <a:cxn ang="0">
                <a:pos x="connsiteX1438" y="connsiteY1438"/>
              </a:cxn>
              <a:cxn ang="0">
                <a:pos x="connsiteX1439" y="connsiteY1439"/>
              </a:cxn>
              <a:cxn ang="0">
                <a:pos x="connsiteX1440" y="connsiteY1440"/>
              </a:cxn>
              <a:cxn ang="0">
                <a:pos x="connsiteX1441" y="connsiteY1441"/>
              </a:cxn>
              <a:cxn ang="0">
                <a:pos x="connsiteX1442" y="connsiteY1442"/>
              </a:cxn>
              <a:cxn ang="0">
                <a:pos x="connsiteX1443" y="connsiteY1443"/>
              </a:cxn>
              <a:cxn ang="0">
                <a:pos x="connsiteX1444" y="connsiteY1444"/>
              </a:cxn>
              <a:cxn ang="0">
                <a:pos x="connsiteX1445" y="connsiteY1445"/>
              </a:cxn>
              <a:cxn ang="0">
                <a:pos x="connsiteX1446" y="connsiteY1446"/>
              </a:cxn>
              <a:cxn ang="0">
                <a:pos x="connsiteX1447" y="connsiteY1447"/>
              </a:cxn>
              <a:cxn ang="0">
                <a:pos x="connsiteX1448" y="connsiteY1448"/>
              </a:cxn>
              <a:cxn ang="0">
                <a:pos x="connsiteX1449" y="connsiteY1449"/>
              </a:cxn>
              <a:cxn ang="0">
                <a:pos x="connsiteX1450" y="connsiteY1450"/>
              </a:cxn>
              <a:cxn ang="0">
                <a:pos x="connsiteX1451" y="connsiteY1451"/>
              </a:cxn>
              <a:cxn ang="0">
                <a:pos x="connsiteX1452" y="connsiteY1452"/>
              </a:cxn>
              <a:cxn ang="0">
                <a:pos x="connsiteX1453" y="connsiteY1453"/>
              </a:cxn>
              <a:cxn ang="0">
                <a:pos x="connsiteX1454" y="connsiteY1454"/>
              </a:cxn>
              <a:cxn ang="0">
                <a:pos x="connsiteX1455" y="connsiteY1455"/>
              </a:cxn>
              <a:cxn ang="0">
                <a:pos x="connsiteX1456" y="connsiteY1456"/>
              </a:cxn>
              <a:cxn ang="0">
                <a:pos x="connsiteX1457" y="connsiteY1457"/>
              </a:cxn>
              <a:cxn ang="0">
                <a:pos x="connsiteX1458" y="connsiteY1458"/>
              </a:cxn>
              <a:cxn ang="0">
                <a:pos x="connsiteX1459" y="connsiteY1459"/>
              </a:cxn>
              <a:cxn ang="0">
                <a:pos x="connsiteX1460" y="connsiteY1460"/>
              </a:cxn>
              <a:cxn ang="0">
                <a:pos x="connsiteX1461" y="connsiteY1461"/>
              </a:cxn>
              <a:cxn ang="0">
                <a:pos x="connsiteX1462" y="connsiteY1462"/>
              </a:cxn>
              <a:cxn ang="0">
                <a:pos x="connsiteX1463" y="connsiteY1463"/>
              </a:cxn>
              <a:cxn ang="0">
                <a:pos x="connsiteX1464" y="connsiteY1464"/>
              </a:cxn>
              <a:cxn ang="0">
                <a:pos x="connsiteX1465" y="connsiteY1465"/>
              </a:cxn>
              <a:cxn ang="0">
                <a:pos x="connsiteX1466" y="connsiteY1466"/>
              </a:cxn>
              <a:cxn ang="0">
                <a:pos x="connsiteX1467" y="connsiteY1467"/>
              </a:cxn>
              <a:cxn ang="0">
                <a:pos x="connsiteX1468" y="connsiteY1468"/>
              </a:cxn>
              <a:cxn ang="0">
                <a:pos x="connsiteX1469" y="connsiteY1469"/>
              </a:cxn>
              <a:cxn ang="0">
                <a:pos x="connsiteX1470" y="connsiteY1470"/>
              </a:cxn>
              <a:cxn ang="0">
                <a:pos x="connsiteX1471" y="connsiteY1471"/>
              </a:cxn>
              <a:cxn ang="0">
                <a:pos x="connsiteX1472" y="connsiteY1472"/>
              </a:cxn>
              <a:cxn ang="0">
                <a:pos x="connsiteX1473" y="connsiteY1473"/>
              </a:cxn>
              <a:cxn ang="0">
                <a:pos x="connsiteX1474" y="connsiteY1474"/>
              </a:cxn>
              <a:cxn ang="0">
                <a:pos x="connsiteX1475" y="connsiteY1475"/>
              </a:cxn>
              <a:cxn ang="0">
                <a:pos x="connsiteX1476" y="connsiteY1476"/>
              </a:cxn>
              <a:cxn ang="0">
                <a:pos x="connsiteX1477" y="connsiteY1477"/>
              </a:cxn>
              <a:cxn ang="0">
                <a:pos x="connsiteX1478" y="connsiteY1478"/>
              </a:cxn>
              <a:cxn ang="0">
                <a:pos x="connsiteX1479" y="connsiteY1479"/>
              </a:cxn>
              <a:cxn ang="0">
                <a:pos x="connsiteX1480" y="connsiteY1480"/>
              </a:cxn>
              <a:cxn ang="0">
                <a:pos x="connsiteX1481" y="connsiteY1481"/>
              </a:cxn>
              <a:cxn ang="0">
                <a:pos x="connsiteX1482" y="connsiteY1482"/>
              </a:cxn>
              <a:cxn ang="0">
                <a:pos x="connsiteX1483" y="connsiteY1483"/>
              </a:cxn>
              <a:cxn ang="0">
                <a:pos x="connsiteX1484" y="connsiteY1484"/>
              </a:cxn>
              <a:cxn ang="0">
                <a:pos x="connsiteX1485" y="connsiteY1485"/>
              </a:cxn>
              <a:cxn ang="0">
                <a:pos x="connsiteX1486" y="connsiteY1486"/>
              </a:cxn>
              <a:cxn ang="0">
                <a:pos x="connsiteX1487" y="connsiteY1487"/>
              </a:cxn>
              <a:cxn ang="0">
                <a:pos x="connsiteX1488" y="connsiteY1488"/>
              </a:cxn>
              <a:cxn ang="0">
                <a:pos x="connsiteX1489" y="connsiteY1489"/>
              </a:cxn>
              <a:cxn ang="0">
                <a:pos x="connsiteX1490" y="connsiteY1490"/>
              </a:cxn>
              <a:cxn ang="0">
                <a:pos x="connsiteX1491" y="connsiteY1491"/>
              </a:cxn>
              <a:cxn ang="0">
                <a:pos x="connsiteX1492" y="connsiteY1492"/>
              </a:cxn>
              <a:cxn ang="0">
                <a:pos x="connsiteX1493" y="connsiteY1493"/>
              </a:cxn>
              <a:cxn ang="0">
                <a:pos x="connsiteX1494" y="connsiteY1494"/>
              </a:cxn>
              <a:cxn ang="0">
                <a:pos x="connsiteX1495" y="connsiteY1495"/>
              </a:cxn>
              <a:cxn ang="0">
                <a:pos x="connsiteX1496" y="connsiteY1496"/>
              </a:cxn>
              <a:cxn ang="0">
                <a:pos x="connsiteX1497" y="connsiteY1497"/>
              </a:cxn>
              <a:cxn ang="0">
                <a:pos x="connsiteX1498" y="connsiteY1498"/>
              </a:cxn>
              <a:cxn ang="0">
                <a:pos x="connsiteX1499" y="connsiteY1499"/>
              </a:cxn>
              <a:cxn ang="0">
                <a:pos x="connsiteX1500" y="connsiteY1500"/>
              </a:cxn>
              <a:cxn ang="0">
                <a:pos x="connsiteX1501" y="connsiteY1501"/>
              </a:cxn>
              <a:cxn ang="0">
                <a:pos x="connsiteX1502" y="connsiteY1502"/>
              </a:cxn>
              <a:cxn ang="0">
                <a:pos x="connsiteX1503" y="connsiteY1503"/>
              </a:cxn>
              <a:cxn ang="0">
                <a:pos x="connsiteX1504" y="connsiteY1504"/>
              </a:cxn>
              <a:cxn ang="0">
                <a:pos x="connsiteX1505" y="connsiteY1505"/>
              </a:cxn>
              <a:cxn ang="0">
                <a:pos x="connsiteX1506" y="connsiteY1506"/>
              </a:cxn>
              <a:cxn ang="0">
                <a:pos x="connsiteX1507" y="connsiteY1507"/>
              </a:cxn>
              <a:cxn ang="0">
                <a:pos x="connsiteX1508" y="connsiteY1508"/>
              </a:cxn>
              <a:cxn ang="0">
                <a:pos x="connsiteX1509" y="connsiteY1509"/>
              </a:cxn>
              <a:cxn ang="0">
                <a:pos x="connsiteX1510" y="connsiteY1510"/>
              </a:cxn>
              <a:cxn ang="0">
                <a:pos x="connsiteX1511" y="connsiteY1511"/>
              </a:cxn>
              <a:cxn ang="0">
                <a:pos x="connsiteX1512" y="connsiteY1512"/>
              </a:cxn>
              <a:cxn ang="0">
                <a:pos x="connsiteX1513" y="connsiteY1513"/>
              </a:cxn>
              <a:cxn ang="0">
                <a:pos x="connsiteX1514" y="connsiteY1514"/>
              </a:cxn>
              <a:cxn ang="0">
                <a:pos x="connsiteX1515" y="connsiteY1515"/>
              </a:cxn>
              <a:cxn ang="0">
                <a:pos x="connsiteX1516" y="connsiteY1516"/>
              </a:cxn>
              <a:cxn ang="0">
                <a:pos x="connsiteX1517" y="connsiteY1517"/>
              </a:cxn>
              <a:cxn ang="0">
                <a:pos x="connsiteX1518" y="connsiteY1518"/>
              </a:cxn>
              <a:cxn ang="0">
                <a:pos x="connsiteX1519" y="connsiteY1519"/>
              </a:cxn>
              <a:cxn ang="0">
                <a:pos x="connsiteX1520" y="connsiteY1520"/>
              </a:cxn>
              <a:cxn ang="0">
                <a:pos x="connsiteX1521" y="connsiteY1521"/>
              </a:cxn>
              <a:cxn ang="0">
                <a:pos x="connsiteX1522" y="connsiteY1522"/>
              </a:cxn>
              <a:cxn ang="0">
                <a:pos x="connsiteX1523" y="connsiteY1523"/>
              </a:cxn>
              <a:cxn ang="0">
                <a:pos x="connsiteX1524" y="connsiteY1524"/>
              </a:cxn>
              <a:cxn ang="0">
                <a:pos x="connsiteX1525" y="connsiteY1525"/>
              </a:cxn>
              <a:cxn ang="0">
                <a:pos x="connsiteX1526" y="connsiteY1526"/>
              </a:cxn>
              <a:cxn ang="0">
                <a:pos x="connsiteX1527" y="connsiteY1527"/>
              </a:cxn>
              <a:cxn ang="0">
                <a:pos x="connsiteX1528" y="connsiteY1528"/>
              </a:cxn>
              <a:cxn ang="0">
                <a:pos x="connsiteX1529" y="connsiteY1529"/>
              </a:cxn>
              <a:cxn ang="0">
                <a:pos x="connsiteX1530" y="connsiteY1530"/>
              </a:cxn>
              <a:cxn ang="0">
                <a:pos x="connsiteX1531" y="connsiteY1531"/>
              </a:cxn>
              <a:cxn ang="0">
                <a:pos x="connsiteX1532" y="connsiteY1532"/>
              </a:cxn>
              <a:cxn ang="0">
                <a:pos x="connsiteX1533" y="connsiteY1533"/>
              </a:cxn>
              <a:cxn ang="0">
                <a:pos x="connsiteX1534" y="connsiteY1534"/>
              </a:cxn>
              <a:cxn ang="0">
                <a:pos x="connsiteX1535" y="connsiteY1535"/>
              </a:cxn>
              <a:cxn ang="0">
                <a:pos x="connsiteX1536" y="connsiteY1536"/>
              </a:cxn>
              <a:cxn ang="0">
                <a:pos x="connsiteX1537" y="connsiteY1537"/>
              </a:cxn>
              <a:cxn ang="0">
                <a:pos x="connsiteX1538" y="connsiteY1538"/>
              </a:cxn>
              <a:cxn ang="0">
                <a:pos x="connsiteX1539" y="connsiteY1539"/>
              </a:cxn>
              <a:cxn ang="0">
                <a:pos x="connsiteX1540" y="connsiteY1540"/>
              </a:cxn>
              <a:cxn ang="0">
                <a:pos x="connsiteX1541" y="connsiteY1541"/>
              </a:cxn>
              <a:cxn ang="0">
                <a:pos x="connsiteX1542" y="connsiteY1542"/>
              </a:cxn>
              <a:cxn ang="0">
                <a:pos x="connsiteX1543" y="connsiteY1543"/>
              </a:cxn>
              <a:cxn ang="0">
                <a:pos x="connsiteX1544" y="connsiteY1544"/>
              </a:cxn>
              <a:cxn ang="0">
                <a:pos x="connsiteX1545" y="connsiteY1545"/>
              </a:cxn>
              <a:cxn ang="0">
                <a:pos x="connsiteX1546" y="connsiteY1546"/>
              </a:cxn>
              <a:cxn ang="0">
                <a:pos x="connsiteX1547" y="connsiteY1547"/>
              </a:cxn>
              <a:cxn ang="0">
                <a:pos x="connsiteX1548" y="connsiteY1548"/>
              </a:cxn>
              <a:cxn ang="0">
                <a:pos x="connsiteX1549" y="connsiteY1549"/>
              </a:cxn>
              <a:cxn ang="0">
                <a:pos x="connsiteX1550" y="connsiteY1550"/>
              </a:cxn>
              <a:cxn ang="0">
                <a:pos x="connsiteX1551" y="connsiteY1551"/>
              </a:cxn>
              <a:cxn ang="0">
                <a:pos x="connsiteX1552" y="connsiteY1552"/>
              </a:cxn>
              <a:cxn ang="0">
                <a:pos x="connsiteX1553" y="connsiteY1553"/>
              </a:cxn>
              <a:cxn ang="0">
                <a:pos x="connsiteX1554" y="connsiteY1554"/>
              </a:cxn>
              <a:cxn ang="0">
                <a:pos x="connsiteX1555" y="connsiteY1555"/>
              </a:cxn>
              <a:cxn ang="0">
                <a:pos x="connsiteX1556" y="connsiteY1556"/>
              </a:cxn>
              <a:cxn ang="0">
                <a:pos x="connsiteX1557" y="connsiteY1557"/>
              </a:cxn>
              <a:cxn ang="0">
                <a:pos x="connsiteX1558" y="connsiteY1558"/>
              </a:cxn>
              <a:cxn ang="0">
                <a:pos x="connsiteX1559" y="connsiteY1559"/>
              </a:cxn>
              <a:cxn ang="0">
                <a:pos x="connsiteX1560" y="connsiteY1560"/>
              </a:cxn>
              <a:cxn ang="0">
                <a:pos x="connsiteX1561" y="connsiteY1561"/>
              </a:cxn>
              <a:cxn ang="0">
                <a:pos x="connsiteX1562" y="connsiteY1562"/>
              </a:cxn>
              <a:cxn ang="0">
                <a:pos x="connsiteX1563" y="connsiteY1563"/>
              </a:cxn>
              <a:cxn ang="0">
                <a:pos x="connsiteX1564" y="connsiteY1564"/>
              </a:cxn>
              <a:cxn ang="0">
                <a:pos x="connsiteX1565" y="connsiteY1565"/>
              </a:cxn>
              <a:cxn ang="0">
                <a:pos x="connsiteX1566" y="connsiteY1566"/>
              </a:cxn>
            </a:cxnLst>
            <a:rect l="l" t="t" r="r" b="b"/>
            <a:pathLst>
              <a:path w="7219949" h="6791323">
                <a:moveTo>
                  <a:pt x="6373343" y="5762674"/>
                </a:moveTo>
                <a:cubicBezTo>
                  <a:pt x="6389141" y="5770824"/>
                  <a:pt x="6403089" y="5781671"/>
                  <a:pt x="6413754" y="5791064"/>
                </a:cubicBezTo>
                <a:lnTo>
                  <a:pt x="6422746" y="5798985"/>
                </a:lnTo>
                <a:lnTo>
                  <a:pt x="6422797" y="5799972"/>
                </a:lnTo>
                <a:lnTo>
                  <a:pt x="6417097" y="5796731"/>
                </a:lnTo>
                <a:cubicBezTo>
                  <a:pt x="6416481" y="5797629"/>
                  <a:pt x="6421813" y="5802326"/>
                  <a:pt x="6421197" y="5803224"/>
                </a:cubicBezTo>
                <a:lnTo>
                  <a:pt x="6423069" y="5805289"/>
                </a:lnTo>
                <a:lnTo>
                  <a:pt x="6423280" y="5809382"/>
                </a:lnTo>
                <a:lnTo>
                  <a:pt x="6409944" y="5797636"/>
                </a:lnTo>
                <a:close/>
                <a:moveTo>
                  <a:pt x="1540022" y="5527312"/>
                </a:moveTo>
                <a:cubicBezTo>
                  <a:pt x="1533822" y="5526853"/>
                  <a:pt x="1527910" y="5527508"/>
                  <a:pt x="1522578" y="5529871"/>
                </a:cubicBezTo>
                <a:lnTo>
                  <a:pt x="1509084" y="5542239"/>
                </a:lnTo>
                <a:lnTo>
                  <a:pt x="1523166" y="5546372"/>
                </a:lnTo>
                <a:cubicBezTo>
                  <a:pt x="1532229" y="5547156"/>
                  <a:pt x="1541462" y="5546122"/>
                  <a:pt x="1550935" y="5543314"/>
                </a:cubicBezTo>
                <a:lnTo>
                  <a:pt x="1571395" y="5533722"/>
                </a:lnTo>
                <a:lnTo>
                  <a:pt x="1559206" y="5531447"/>
                </a:lnTo>
                <a:close/>
                <a:moveTo>
                  <a:pt x="1444220" y="5502038"/>
                </a:moveTo>
                <a:lnTo>
                  <a:pt x="1442366" y="5504927"/>
                </a:lnTo>
                <a:lnTo>
                  <a:pt x="1445716" y="5504667"/>
                </a:lnTo>
                <a:close/>
                <a:moveTo>
                  <a:pt x="1109001" y="5399894"/>
                </a:moveTo>
                <a:cubicBezTo>
                  <a:pt x="1095787" y="5398318"/>
                  <a:pt x="1090919" y="5418013"/>
                  <a:pt x="1088139" y="5430615"/>
                </a:cubicBezTo>
                <a:cubicBezTo>
                  <a:pt x="1080719" y="5460025"/>
                  <a:pt x="1128939" y="5502038"/>
                  <a:pt x="1154903" y="5493637"/>
                </a:cubicBezTo>
                <a:cubicBezTo>
                  <a:pt x="1173449" y="5485233"/>
                  <a:pt x="1184577" y="5485233"/>
                  <a:pt x="1199413" y="5502038"/>
                </a:cubicBezTo>
                <a:lnTo>
                  <a:pt x="1203154" y="5506753"/>
                </a:lnTo>
                <a:lnTo>
                  <a:pt x="1221483" y="5500369"/>
                </a:lnTo>
                <a:cubicBezTo>
                  <a:pt x="1232573" y="5497546"/>
                  <a:pt x="1243522" y="5496670"/>
                  <a:pt x="1254063" y="5500404"/>
                </a:cubicBezTo>
                <a:lnTo>
                  <a:pt x="1257548" y="5502518"/>
                </a:lnTo>
                <a:lnTo>
                  <a:pt x="1259224" y="5501513"/>
                </a:lnTo>
                <a:cubicBezTo>
                  <a:pt x="1262470" y="5502038"/>
                  <a:pt x="1266180" y="5504139"/>
                  <a:pt x="1269888" y="5506239"/>
                </a:cubicBezTo>
                <a:lnTo>
                  <a:pt x="1271060" y="5511704"/>
                </a:lnTo>
                <a:lnTo>
                  <a:pt x="1284187" y="5528103"/>
                </a:lnTo>
                <a:cubicBezTo>
                  <a:pt x="1288728" y="5531073"/>
                  <a:pt x="1292311" y="5529986"/>
                  <a:pt x="1295893" y="5528899"/>
                </a:cubicBezTo>
                <a:cubicBezTo>
                  <a:pt x="1306638" y="5525637"/>
                  <a:pt x="1317803" y="5524150"/>
                  <a:pt x="1329134" y="5523362"/>
                </a:cubicBezTo>
                <a:lnTo>
                  <a:pt x="1345023" y="5522735"/>
                </a:lnTo>
                <a:lnTo>
                  <a:pt x="1332945" y="5502038"/>
                </a:lnTo>
                <a:cubicBezTo>
                  <a:pt x="1321818" y="5481032"/>
                  <a:pt x="1329234" y="5443220"/>
                  <a:pt x="1306980" y="5439018"/>
                </a:cubicBezTo>
                <a:cubicBezTo>
                  <a:pt x="1262471" y="5430615"/>
                  <a:pt x="1217960" y="5405407"/>
                  <a:pt x="1173450" y="5413812"/>
                </a:cubicBezTo>
                <a:cubicBezTo>
                  <a:pt x="1154903" y="5418012"/>
                  <a:pt x="1140066" y="5426415"/>
                  <a:pt x="1125229" y="5409611"/>
                </a:cubicBezTo>
                <a:cubicBezTo>
                  <a:pt x="1118737" y="5403308"/>
                  <a:pt x="1113406" y="5400419"/>
                  <a:pt x="1109001" y="5399894"/>
                </a:cubicBezTo>
                <a:close/>
                <a:moveTo>
                  <a:pt x="1" y="5033886"/>
                </a:moveTo>
                <a:lnTo>
                  <a:pt x="20697" y="5050987"/>
                </a:lnTo>
                <a:cubicBezTo>
                  <a:pt x="27074" y="5061686"/>
                  <a:pt x="30087" y="5076653"/>
                  <a:pt x="27306" y="5098712"/>
                </a:cubicBezTo>
                <a:cubicBezTo>
                  <a:pt x="23597" y="5123918"/>
                  <a:pt x="60687" y="5128120"/>
                  <a:pt x="75524" y="5149127"/>
                </a:cubicBezTo>
                <a:cubicBezTo>
                  <a:pt x="134871" y="5233153"/>
                  <a:pt x="216473" y="5275165"/>
                  <a:pt x="309203" y="5291971"/>
                </a:cubicBezTo>
                <a:cubicBezTo>
                  <a:pt x="338877" y="5300375"/>
                  <a:pt x="353715" y="5317180"/>
                  <a:pt x="353715" y="5350789"/>
                </a:cubicBezTo>
                <a:cubicBezTo>
                  <a:pt x="309203" y="5375997"/>
                  <a:pt x="268403" y="5363394"/>
                  <a:pt x="223891" y="5333986"/>
                </a:cubicBezTo>
                <a:cubicBezTo>
                  <a:pt x="171963" y="5296173"/>
                  <a:pt x="105199" y="5287770"/>
                  <a:pt x="45852" y="5266763"/>
                </a:cubicBezTo>
                <a:lnTo>
                  <a:pt x="1" y="5245499"/>
                </a:lnTo>
                <a:close/>
                <a:moveTo>
                  <a:pt x="6018520" y="3828679"/>
                </a:moveTo>
                <a:cubicBezTo>
                  <a:pt x="6029739" y="3830275"/>
                  <a:pt x="6044375" y="3839886"/>
                  <a:pt x="6061272" y="3852562"/>
                </a:cubicBezTo>
                <a:lnTo>
                  <a:pt x="6123598" y="3899316"/>
                </a:lnTo>
                <a:lnTo>
                  <a:pt x="6135571" y="3918704"/>
                </a:lnTo>
                <a:lnTo>
                  <a:pt x="6095110" y="3884769"/>
                </a:lnTo>
                <a:cubicBezTo>
                  <a:pt x="6086661" y="3878430"/>
                  <a:pt x="6074842" y="3870928"/>
                  <a:pt x="6067502" y="3862695"/>
                </a:cubicBezTo>
                <a:cubicBezTo>
                  <a:pt x="6065242" y="3859633"/>
                  <a:pt x="6062425" y="3857521"/>
                  <a:pt x="6058500" y="3857305"/>
                </a:cubicBezTo>
                <a:cubicBezTo>
                  <a:pt x="6049541" y="3858772"/>
                  <a:pt x="6043909" y="3854548"/>
                  <a:pt x="6028122" y="3839975"/>
                </a:cubicBezTo>
                <a:cubicBezTo>
                  <a:pt x="6025860" y="3836914"/>
                  <a:pt x="6020227" y="3832690"/>
                  <a:pt x="6018520" y="3828679"/>
                </a:cubicBezTo>
                <a:close/>
                <a:moveTo>
                  <a:pt x="5917528" y="3369309"/>
                </a:moveTo>
                <a:lnTo>
                  <a:pt x="5932912" y="3381207"/>
                </a:lnTo>
                <a:lnTo>
                  <a:pt x="5934660" y="3383263"/>
                </a:lnTo>
                <a:lnTo>
                  <a:pt x="5930917" y="3380432"/>
                </a:lnTo>
                <a:close/>
                <a:moveTo>
                  <a:pt x="6015135" y="2860684"/>
                </a:moveTo>
                <a:lnTo>
                  <a:pt x="6020320" y="2864266"/>
                </a:lnTo>
                <a:lnTo>
                  <a:pt x="6021276" y="2864967"/>
                </a:lnTo>
                <a:lnTo>
                  <a:pt x="6021151" y="2865757"/>
                </a:lnTo>
                <a:lnTo>
                  <a:pt x="6017986" y="2863246"/>
                </a:lnTo>
                <a:close/>
                <a:moveTo>
                  <a:pt x="5801996" y="2690461"/>
                </a:moveTo>
                <a:cubicBezTo>
                  <a:pt x="5802414" y="2690607"/>
                  <a:pt x="5803170" y="2691043"/>
                  <a:pt x="5803170" y="2691043"/>
                </a:cubicBezTo>
                <a:cubicBezTo>
                  <a:pt x="5805868" y="2693372"/>
                  <a:pt x="5805868" y="2693372"/>
                  <a:pt x="5805707" y="2693665"/>
                </a:cubicBezTo>
                <a:lnTo>
                  <a:pt x="5803117" y="2692169"/>
                </a:lnTo>
                <a:lnTo>
                  <a:pt x="5802846" y="2691627"/>
                </a:lnTo>
                <a:cubicBezTo>
                  <a:pt x="5801497" y="2690463"/>
                  <a:pt x="5801578" y="2690317"/>
                  <a:pt x="5801996" y="2690461"/>
                </a:cubicBezTo>
                <a:close/>
                <a:moveTo>
                  <a:pt x="5712609" y="2643924"/>
                </a:moveTo>
                <a:lnTo>
                  <a:pt x="5716036" y="2646416"/>
                </a:lnTo>
                <a:lnTo>
                  <a:pt x="5712958" y="2644329"/>
                </a:lnTo>
                <a:close/>
                <a:moveTo>
                  <a:pt x="6874443" y="1314142"/>
                </a:moveTo>
                <a:cubicBezTo>
                  <a:pt x="6878353" y="1314585"/>
                  <a:pt x="6883785" y="1319137"/>
                  <a:pt x="6887098" y="1320495"/>
                </a:cubicBezTo>
                <a:cubicBezTo>
                  <a:pt x="6904587" y="1332314"/>
                  <a:pt x="6910018" y="1336864"/>
                  <a:pt x="6911869" y="1346903"/>
                </a:cubicBezTo>
                <a:cubicBezTo>
                  <a:pt x="6913391" y="1351008"/>
                  <a:pt x="6916106" y="1353282"/>
                  <a:pt x="6919419" y="1354642"/>
                </a:cubicBezTo>
                <a:cubicBezTo>
                  <a:pt x="6928761" y="1359638"/>
                  <a:pt x="6939027" y="1369651"/>
                  <a:pt x="6947175" y="1376475"/>
                </a:cubicBezTo>
                <a:cubicBezTo>
                  <a:pt x="6963470" y="1390124"/>
                  <a:pt x="6977050" y="1401498"/>
                  <a:pt x="6995137" y="1412403"/>
                </a:cubicBezTo>
                <a:cubicBezTo>
                  <a:pt x="7001165" y="1416038"/>
                  <a:pt x="7012625" y="1424223"/>
                  <a:pt x="7014744" y="1427412"/>
                </a:cubicBezTo>
                <a:cubicBezTo>
                  <a:pt x="7023818" y="1439255"/>
                  <a:pt x="7038590" y="1448799"/>
                  <a:pt x="7045544" y="1457454"/>
                </a:cubicBezTo>
                <a:cubicBezTo>
                  <a:pt x="7050379" y="1462919"/>
                  <a:pt x="7055811" y="1467467"/>
                  <a:pt x="7061838" y="1471102"/>
                </a:cubicBezTo>
                <a:cubicBezTo>
                  <a:pt x="7073897" y="1478372"/>
                  <a:pt x="7082045" y="1485196"/>
                  <a:pt x="7091714" y="1496126"/>
                </a:cubicBezTo>
                <a:cubicBezTo>
                  <a:pt x="7099266" y="1503865"/>
                  <a:pt x="7104697" y="1508414"/>
                  <a:pt x="7114038" y="1513409"/>
                </a:cubicBezTo>
                <a:cubicBezTo>
                  <a:pt x="7122320" y="1516809"/>
                  <a:pt x="7131363" y="1522261"/>
                  <a:pt x="7140637" y="1528968"/>
                </a:cubicBezTo>
                <a:lnTo>
                  <a:pt x="7141158" y="1529398"/>
                </a:lnTo>
                <a:lnTo>
                  <a:pt x="7138593" y="1533830"/>
                </a:lnTo>
                <a:lnTo>
                  <a:pt x="7124726" y="1544846"/>
                </a:lnTo>
                <a:lnTo>
                  <a:pt x="7099056" y="1523496"/>
                </a:lnTo>
                <a:cubicBezTo>
                  <a:pt x="7099056" y="1523496"/>
                  <a:pt x="7099653" y="1522582"/>
                  <a:pt x="7096937" y="1520307"/>
                </a:cubicBezTo>
                <a:cubicBezTo>
                  <a:pt x="7100846" y="1520751"/>
                  <a:pt x="7102965" y="1523942"/>
                  <a:pt x="7108397" y="1528492"/>
                </a:cubicBezTo>
                <a:cubicBezTo>
                  <a:pt x="7111113" y="1530767"/>
                  <a:pt x="7111710" y="1529851"/>
                  <a:pt x="7111710" y="1529851"/>
                </a:cubicBezTo>
                <a:cubicBezTo>
                  <a:pt x="7112307" y="1528936"/>
                  <a:pt x="7113501" y="1527107"/>
                  <a:pt x="7110188" y="1525747"/>
                </a:cubicBezTo>
                <a:cubicBezTo>
                  <a:pt x="7107473" y="1523472"/>
                  <a:pt x="7105950" y="1519367"/>
                  <a:pt x="7103234" y="1517093"/>
                </a:cubicBezTo>
                <a:cubicBezTo>
                  <a:pt x="7086341" y="1504359"/>
                  <a:pt x="7074553" y="1490241"/>
                  <a:pt x="7058257" y="1476591"/>
                </a:cubicBezTo>
                <a:cubicBezTo>
                  <a:pt x="7009372" y="1435645"/>
                  <a:pt x="6957770" y="1392425"/>
                  <a:pt x="6908883" y="1351478"/>
                </a:cubicBezTo>
                <a:cubicBezTo>
                  <a:pt x="6892588" y="1337829"/>
                  <a:pt x="6879606" y="1325540"/>
                  <a:pt x="6874443" y="1314142"/>
                </a:cubicBezTo>
                <a:close/>
                <a:moveTo>
                  <a:pt x="6661736" y="1273216"/>
                </a:moveTo>
                <a:cubicBezTo>
                  <a:pt x="6665048" y="1274577"/>
                  <a:pt x="6665646" y="1273660"/>
                  <a:pt x="6671078" y="1278211"/>
                </a:cubicBezTo>
                <a:cubicBezTo>
                  <a:pt x="6679225" y="1285035"/>
                  <a:pt x="6687373" y="1291859"/>
                  <a:pt x="6695521" y="1298683"/>
                </a:cubicBezTo>
                <a:cubicBezTo>
                  <a:pt x="6706056" y="1301849"/>
                  <a:pt x="6718112" y="1309119"/>
                  <a:pt x="6734408" y="1322768"/>
                </a:cubicBezTo>
                <a:cubicBezTo>
                  <a:pt x="6739840" y="1327317"/>
                  <a:pt x="6745273" y="1331867"/>
                  <a:pt x="6750704" y="1336417"/>
                </a:cubicBezTo>
                <a:cubicBezTo>
                  <a:pt x="6777266" y="1360079"/>
                  <a:pt x="6806215" y="1380082"/>
                  <a:pt x="6833971" y="1401916"/>
                </a:cubicBezTo>
                <a:cubicBezTo>
                  <a:pt x="6836687" y="1404191"/>
                  <a:pt x="6840596" y="1404636"/>
                  <a:pt x="6846625" y="1408272"/>
                </a:cubicBezTo>
                <a:cubicBezTo>
                  <a:pt x="6830927" y="1393707"/>
                  <a:pt x="6814631" y="1380058"/>
                  <a:pt x="6801052" y="1368685"/>
                </a:cubicBezTo>
                <a:cubicBezTo>
                  <a:pt x="6801052" y="1368685"/>
                  <a:pt x="6801649" y="1367769"/>
                  <a:pt x="6801649" y="1367769"/>
                </a:cubicBezTo>
                <a:cubicBezTo>
                  <a:pt x="6817944" y="1381418"/>
                  <a:pt x="6834240" y="1395068"/>
                  <a:pt x="6847820" y="1406440"/>
                </a:cubicBezTo>
                <a:lnTo>
                  <a:pt x="6874094" y="1428448"/>
                </a:lnTo>
                <a:lnTo>
                  <a:pt x="6875058" y="1439534"/>
                </a:lnTo>
                <a:lnTo>
                  <a:pt x="6875306" y="1440882"/>
                </a:lnTo>
                <a:lnTo>
                  <a:pt x="6872919" y="1438783"/>
                </a:lnTo>
                <a:cubicBezTo>
                  <a:pt x="6871725" y="1440613"/>
                  <a:pt x="6873843" y="1443801"/>
                  <a:pt x="6867815" y="1440167"/>
                </a:cubicBezTo>
                <a:cubicBezTo>
                  <a:pt x="6865099" y="1437892"/>
                  <a:pt x="6859668" y="1433343"/>
                  <a:pt x="6863577" y="1433787"/>
                </a:cubicBezTo>
                <a:cubicBezTo>
                  <a:pt x="6858145" y="1429238"/>
                  <a:pt x="6852713" y="1424688"/>
                  <a:pt x="6847282" y="1420139"/>
                </a:cubicBezTo>
                <a:cubicBezTo>
                  <a:pt x="6846684" y="1421055"/>
                  <a:pt x="6848207" y="1425158"/>
                  <a:pt x="6842178" y="1421523"/>
                </a:cubicBezTo>
                <a:cubicBezTo>
                  <a:pt x="6839463" y="1419248"/>
                  <a:pt x="6837344" y="1416059"/>
                  <a:pt x="6837941" y="1415144"/>
                </a:cubicBezTo>
                <a:cubicBezTo>
                  <a:pt x="6832508" y="1410594"/>
                  <a:pt x="6827077" y="1406045"/>
                  <a:pt x="6824360" y="1403770"/>
                </a:cubicBezTo>
                <a:cubicBezTo>
                  <a:pt x="6821047" y="1402410"/>
                  <a:pt x="6822570" y="1406515"/>
                  <a:pt x="6817137" y="1401965"/>
                </a:cubicBezTo>
                <a:cubicBezTo>
                  <a:pt x="6814422" y="1399691"/>
                  <a:pt x="6808394" y="1396056"/>
                  <a:pt x="6806872" y="1391951"/>
                </a:cubicBezTo>
                <a:cubicBezTo>
                  <a:pt x="6802037" y="1386486"/>
                  <a:pt x="6792098" y="1382407"/>
                  <a:pt x="6787263" y="1376942"/>
                </a:cubicBezTo>
                <a:cubicBezTo>
                  <a:pt x="6780310" y="1368288"/>
                  <a:pt x="6774280" y="1364653"/>
                  <a:pt x="6768849" y="1360104"/>
                </a:cubicBezTo>
                <a:cubicBezTo>
                  <a:pt x="6764015" y="1354639"/>
                  <a:pt x="6760701" y="1353280"/>
                  <a:pt x="6755270" y="1348729"/>
                </a:cubicBezTo>
                <a:cubicBezTo>
                  <a:pt x="6745929" y="1343735"/>
                  <a:pt x="6732349" y="1332361"/>
                  <a:pt x="6722679" y="1321431"/>
                </a:cubicBezTo>
                <a:cubicBezTo>
                  <a:pt x="6714531" y="1314608"/>
                  <a:pt x="6704592" y="1310527"/>
                  <a:pt x="6694923" y="1299599"/>
                </a:cubicBezTo>
                <a:cubicBezTo>
                  <a:pt x="6694327" y="1300514"/>
                  <a:pt x="6684388" y="1296433"/>
                  <a:pt x="6681074" y="1295074"/>
                </a:cubicBezTo>
                <a:cubicBezTo>
                  <a:pt x="6668421" y="1288719"/>
                  <a:pt x="6668421" y="1288719"/>
                  <a:pt x="6662660" y="1278235"/>
                </a:cubicBezTo>
                <a:cubicBezTo>
                  <a:pt x="6660542" y="1275045"/>
                  <a:pt x="6658423" y="1271857"/>
                  <a:pt x="6661736" y="1273216"/>
                </a:cubicBezTo>
                <a:close/>
                <a:moveTo>
                  <a:pt x="0" y="0"/>
                </a:moveTo>
                <a:lnTo>
                  <a:pt x="6972406" y="0"/>
                </a:lnTo>
                <a:lnTo>
                  <a:pt x="6976138" y="3025"/>
                </a:lnTo>
                <a:cubicBezTo>
                  <a:pt x="7031776" y="36635"/>
                  <a:pt x="7039194" y="91252"/>
                  <a:pt x="7039194" y="150070"/>
                </a:cubicBezTo>
                <a:cubicBezTo>
                  <a:pt x="7039194" y="183680"/>
                  <a:pt x="6990976" y="229896"/>
                  <a:pt x="6968720" y="225694"/>
                </a:cubicBezTo>
                <a:cubicBezTo>
                  <a:pt x="6924210" y="221494"/>
                  <a:pt x="6924210" y="221494"/>
                  <a:pt x="6927918" y="271907"/>
                </a:cubicBezTo>
                <a:cubicBezTo>
                  <a:pt x="6909374" y="276108"/>
                  <a:pt x="6905662" y="259304"/>
                  <a:pt x="6898245" y="246701"/>
                </a:cubicBezTo>
                <a:cubicBezTo>
                  <a:pt x="6894538" y="242499"/>
                  <a:pt x="6887118" y="225694"/>
                  <a:pt x="6879700" y="234099"/>
                </a:cubicBezTo>
                <a:cubicBezTo>
                  <a:pt x="6861154" y="257204"/>
                  <a:pt x="6840752" y="256155"/>
                  <a:pt x="6819888" y="250377"/>
                </a:cubicBezTo>
                <a:lnTo>
                  <a:pt x="6809591" y="247177"/>
                </a:lnTo>
                <a:lnTo>
                  <a:pt x="6854840" y="305140"/>
                </a:lnTo>
                <a:cubicBezTo>
                  <a:pt x="6907174" y="362842"/>
                  <a:pt x="6968376" y="414047"/>
                  <a:pt x="6996193" y="495970"/>
                </a:cubicBezTo>
                <a:cubicBezTo>
                  <a:pt x="6999904" y="512775"/>
                  <a:pt x="7011030" y="525381"/>
                  <a:pt x="7022160" y="542186"/>
                </a:cubicBezTo>
                <a:cubicBezTo>
                  <a:pt x="7007324" y="558992"/>
                  <a:pt x="6988777" y="558992"/>
                  <a:pt x="6973940" y="579998"/>
                </a:cubicBezTo>
                <a:cubicBezTo>
                  <a:pt x="6951686" y="617810"/>
                  <a:pt x="6896048" y="626213"/>
                  <a:pt x="6858954" y="596802"/>
                </a:cubicBezTo>
                <a:cubicBezTo>
                  <a:pt x="6832989" y="571597"/>
                  <a:pt x="6814442" y="533782"/>
                  <a:pt x="6773643" y="533782"/>
                </a:cubicBezTo>
                <a:cubicBezTo>
                  <a:pt x="6758804" y="533782"/>
                  <a:pt x="6758805" y="512775"/>
                  <a:pt x="6755096" y="500173"/>
                </a:cubicBezTo>
                <a:cubicBezTo>
                  <a:pt x="6751387" y="462361"/>
                  <a:pt x="6729134" y="437154"/>
                  <a:pt x="6706878" y="411945"/>
                </a:cubicBezTo>
                <a:cubicBezTo>
                  <a:pt x="6688331" y="390939"/>
                  <a:pt x="6677203" y="382534"/>
                  <a:pt x="6658658" y="407744"/>
                </a:cubicBezTo>
                <a:cubicBezTo>
                  <a:pt x="6651238" y="416145"/>
                  <a:pt x="6640113" y="420347"/>
                  <a:pt x="6632692" y="411945"/>
                </a:cubicBezTo>
                <a:cubicBezTo>
                  <a:pt x="6617855" y="399340"/>
                  <a:pt x="6628985" y="386739"/>
                  <a:pt x="6636401" y="378334"/>
                </a:cubicBezTo>
                <a:cubicBezTo>
                  <a:pt x="6647530" y="361528"/>
                  <a:pt x="6649384" y="348925"/>
                  <a:pt x="6645211" y="338946"/>
                </a:cubicBezTo>
                <a:lnTo>
                  <a:pt x="6638682" y="330642"/>
                </a:lnTo>
                <a:lnTo>
                  <a:pt x="6629003" y="328429"/>
                </a:lnTo>
                <a:cubicBezTo>
                  <a:pt x="6623650" y="326197"/>
                  <a:pt x="6618201" y="322850"/>
                  <a:pt x="6612637" y="318125"/>
                </a:cubicBezTo>
                <a:lnTo>
                  <a:pt x="6566929" y="282867"/>
                </a:lnTo>
                <a:lnTo>
                  <a:pt x="6521417" y="253869"/>
                </a:lnTo>
                <a:lnTo>
                  <a:pt x="6516468" y="249391"/>
                </a:lnTo>
                <a:lnTo>
                  <a:pt x="6453141" y="217291"/>
                </a:lnTo>
                <a:cubicBezTo>
                  <a:pt x="6438304" y="213091"/>
                  <a:pt x="6427177" y="196286"/>
                  <a:pt x="6412340" y="213092"/>
                </a:cubicBezTo>
                <a:lnTo>
                  <a:pt x="6404667" y="240606"/>
                </a:lnTo>
                <a:lnTo>
                  <a:pt x="6453468" y="321004"/>
                </a:lnTo>
                <a:lnTo>
                  <a:pt x="6475397" y="339129"/>
                </a:lnTo>
                <a:cubicBezTo>
                  <a:pt x="6527325" y="368540"/>
                  <a:pt x="6568127" y="414754"/>
                  <a:pt x="6608927" y="465170"/>
                </a:cubicBezTo>
                <a:cubicBezTo>
                  <a:pt x="6612638" y="469371"/>
                  <a:pt x="6623764" y="473571"/>
                  <a:pt x="6620054" y="477775"/>
                </a:cubicBezTo>
                <a:cubicBezTo>
                  <a:pt x="6616346" y="540793"/>
                  <a:pt x="6664565" y="553396"/>
                  <a:pt x="6694237" y="578607"/>
                </a:cubicBezTo>
                <a:cubicBezTo>
                  <a:pt x="6838899" y="696243"/>
                  <a:pt x="6961302" y="847491"/>
                  <a:pt x="7113377" y="948322"/>
                </a:cubicBezTo>
                <a:cubicBezTo>
                  <a:pt x="7131925" y="960926"/>
                  <a:pt x="7139343" y="973530"/>
                  <a:pt x="7128214" y="994538"/>
                </a:cubicBezTo>
                <a:cubicBezTo>
                  <a:pt x="7117088" y="1011342"/>
                  <a:pt x="7105960" y="1015542"/>
                  <a:pt x="7091123" y="1007141"/>
                </a:cubicBezTo>
                <a:cubicBezTo>
                  <a:pt x="7057739" y="986132"/>
                  <a:pt x="7020650" y="986133"/>
                  <a:pt x="6987266" y="986133"/>
                </a:cubicBezTo>
                <a:cubicBezTo>
                  <a:pt x="6942754" y="986133"/>
                  <a:pt x="6909374" y="969328"/>
                  <a:pt x="6879700" y="939920"/>
                </a:cubicBezTo>
                <a:cubicBezTo>
                  <a:pt x="6850027" y="914712"/>
                  <a:pt x="6812936" y="897906"/>
                  <a:pt x="6779551" y="881101"/>
                </a:cubicBezTo>
                <a:cubicBezTo>
                  <a:pt x="6755442" y="870597"/>
                  <a:pt x="6740604" y="872697"/>
                  <a:pt x="6730404" y="882676"/>
                </a:cubicBezTo>
                <a:lnTo>
                  <a:pt x="6729427" y="884274"/>
                </a:lnTo>
                <a:lnTo>
                  <a:pt x="6739797" y="897722"/>
                </a:lnTo>
                <a:cubicBezTo>
                  <a:pt x="6771788" y="939211"/>
                  <a:pt x="6805172" y="979124"/>
                  <a:pt x="6844118" y="1012735"/>
                </a:cubicBezTo>
                <a:cubicBezTo>
                  <a:pt x="6899755" y="1054748"/>
                  <a:pt x="6933139" y="1126170"/>
                  <a:pt x="6973940" y="1189190"/>
                </a:cubicBezTo>
                <a:cubicBezTo>
                  <a:pt x="6988775" y="1210196"/>
                  <a:pt x="6996195" y="1218600"/>
                  <a:pt x="7018451" y="1222802"/>
                </a:cubicBezTo>
                <a:cubicBezTo>
                  <a:pt x="7040705" y="1231204"/>
                  <a:pt x="7085218" y="1231204"/>
                  <a:pt x="7055542" y="1285821"/>
                </a:cubicBezTo>
                <a:cubicBezTo>
                  <a:pt x="7048124" y="1298426"/>
                  <a:pt x="7059251" y="1315231"/>
                  <a:pt x="7070379" y="1311029"/>
                </a:cubicBezTo>
                <a:cubicBezTo>
                  <a:pt x="7122307" y="1290022"/>
                  <a:pt x="7133437" y="1340437"/>
                  <a:pt x="7159402" y="1365647"/>
                </a:cubicBezTo>
                <a:cubicBezTo>
                  <a:pt x="7177945" y="1386654"/>
                  <a:pt x="7192781" y="1407658"/>
                  <a:pt x="7207620" y="1428667"/>
                </a:cubicBezTo>
                <a:cubicBezTo>
                  <a:pt x="7229876" y="1470679"/>
                  <a:pt x="7222456" y="1487484"/>
                  <a:pt x="7181656" y="1491685"/>
                </a:cubicBezTo>
                <a:cubicBezTo>
                  <a:pt x="7170528" y="1495888"/>
                  <a:pt x="7163108" y="1491685"/>
                  <a:pt x="7155691" y="1504289"/>
                </a:cubicBezTo>
                <a:lnTo>
                  <a:pt x="7146061" y="1520928"/>
                </a:lnTo>
                <a:lnTo>
                  <a:pt x="7139336" y="1515675"/>
                </a:lnTo>
                <a:cubicBezTo>
                  <a:pt x="7133870" y="1511982"/>
                  <a:pt x="7127991" y="1508118"/>
                  <a:pt x="7121201" y="1502431"/>
                </a:cubicBezTo>
                <a:cubicBezTo>
                  <a:pt x="7113650" y="1494692"/>
                  <a:pt x="7102189" y="1486507"/>
                  <a:pt x="7091326" y="1477408"/>
                </a:cubicBezTo>
                <a:cubicBezTo>
                  <a:pt x="7088611" y="1475134"/>
                  <a:pt x="7088611" y="1475134"/>
                  <a:pt x="7085894" y="1472858"/>
                </a:cubicBezTo>
                <a:cubicBezTo>
                  <a:pt x="7072046" y="1468333"/>
                  <a:pt x="7059064" y="1456044"/>
                  <a:pt x="7046678" y="1442841"/>
                </a:cubicBezTo>
                <a:cubicBezTo>
                  <a:pt x="7037009" y="1431913"/>
                  <a:pt x="7025549" y="1423727"/>
                  <a:pt x="7016475" y="1411883"/>
                </a:cubicBezTo>
                <a:cubicBezTo>
                  <a:pt x="7016475" y="1411883"/>
                  <a:pt x="7013761" y="1409609"/>
                  <a:pt x="7010448" y="1408249"/>
                </a:cubicBezTo>
                <a:cubicBezTo>
                  <a:pt x="7007135" y="1406890"/>
                  <a:pt x="7004418" y="1404614"/>
                  <a:pt x="7001703" y="1402339"/>
                </a:cubicBezTo>
                <a:cubicBezTo>
                  <a:pt x="6975139" y="1378677"/>
                  <a:pt x="6945594" y="1359588"/>
                  <a:pt x="6919629" y="1335011"/>
                </a:cubicBezTo>
                <a:cubicBezTo>
                  <a:pt x="6908765" y="1325911"/>
                  <a:pt x="6901543" y="1324106"/>
                  <a:pt x="6893991" y="1316366"/>
                </a:cubicBezTo>
                <a:cubicBezTo>
                  <a:pt x="6885843" y="1309543"/>
                  <a:pt x="6874980" y="1300444"/>
                  <a:pt x="6866833" y="1293618"/>
                </a:cubicBezTo>
                <a:cubicBezTo>
                  <a:pt x="6849940" y="1280885"/>
                  <a:pt x="6838749" y="1265852"/>
                  <a:pt x="6823976" y="1256308"/>
                </a:cubicBezTo>
                <a:cubicBezTo>
                  <a:pt x="6818544" y="1251759"/>
                  <a:pt x="6815828" y="1249483"/>
                  <a:pt x="6813113" y="1247208"/>
                </a:cubicBezTo>
                <a:cubicBezTo>
                  <a:pt x="6810396" y="1244933"/>
                  <a:pt x="6808278" y="1241744"/>
                  <a:pt x="6804368" y="1241298"/>
                </a:cubicBezTo>
                <a:cubicBezTo>
                  <a:pt x="6803770" y="1242214"/>
                  <a:pt x="6805293" y="1246319"/>
                  <a:pt x="6808008" y="1248592"/>
                </a:cubicBezTo>
                <a:cubicBezTo>
                  <a:pt x="6815559" y="1256331"/>
                  <a:pt x="6821916" y="1265901"/>
                  <a:pt x="6832780" y="1275000"/>
                </a:cubicBezTo>
                <a:cubicBezTo>
                  <a:pt x="6838212" y="1279550"/>
                  <a:pt x="6837018" y="1281380"/>
                  <a:pt x="6841853" y="1286843"/>
                </a:cubicBezTo>
                <a:cubicBezTo>
                  <a:pt x="6826482" y="1278214"/>
                  <a:pt x="6812902" y="1266840"/>
                  <a:pt x="6798727" y="1256381"/>
                </a:cubicBezTo>
                <a:cubicBezTo>
                  <a:pt x="6787266" y="1248196"/>
                  <a:pt x="6777924" y="1243201"/>
                  <a:pt x="6766464" y="1235017"/>
                </a:cubicBezTo>
                <a:cubicBezTo>
                  <a:pt x="6763748" y="1232742"/>
                  <a:pt x="6757123" y="1230024"/>
                  <a:pt x="6758645" y="1234127"/>
                </a:cubicBezTo>
                <a:cubicBezTo>
                  <a:pt x="6760167" y="1238231"/>
                  <a:pt x="6766195" y="1241867"/>
                  <a:pt x="6768911" y="1244142"/>
                </a:cubicBezTo>
                <a:cubicBezTo>
                  <a:pt x="6787923" y="1260065"/>
                  <a:pt x="6804218" y="1273713"/>
                  <a:pt x="6823228" y="1289638"/>
                </a:cubicBezTo>
                <a:cubicBezTo>
                  <a:pt x="6855819" y="1316935"/>
                  <a:pt x="6886619" y="1346977"/>
                  <a:pt x="6912914" y="1377488"/>
                </a:cubicBezTo>
                <a:cubicBezTo>
                  <a:pt x="6922582" y="1388418"/>
                  <a:pt x="6936759" y="1398877"/>
                  <a:pt x="6946428" y="1409806"/>
                </a:cubicBezTo>
                <a:cubicBezTo>
                  <a:pt x="6956695" y="1419820"/>
                  <a:pt x="6970871" y="1430278"/>
                  <a:pt x="6985048" y="1440738"/>
                </a:cubicBezTo>
                <a:cubicBezTo>
                  <a:pt x="6997106" y="1448006"/>
                  <a:pt x="7013998" y="1460742"/>
                  <a:pt x="7027577" y="1472115"/>
                </a:cubicBezTo>
                <a:cubicBezTo>
                  <a:pt x="7048707" y="1491229"/>
                  <a:pt x="7071628" y="1507597"/>
                  <a:pt x="7091564" y="1528541"/>
                </a:cubicBezTo>
                <a:cubicBezTo>
                  <a:pt x="7093683" y="1531731"/>
                  <a:pt x="7096399" y="1534005"/>
                  <a:pt x="7099712" y="1535365"/>
                </a:cubicBezTo>
                <a:lnTo>
                  <a:pt x="7117937" y="1550238"/>
                </a:lnTo>
                <a:lnTo>
                  <a:pt x="7116280" y="1551555"/>
                </a:lnTo>
                <a:cubicBezTo>
                  <a:pt x="7100053" y="1558907"/>
                  <a:pt x="7081507" y="1556806"/>
                  <a:pt x="7062962" y="1542099"/>
                </a:cubicBezTo>
                <a:lnTo>
                  <a:pt x="7015166" y="1506268"/>
                </a:lnTo>
                <a:lnTo>
                  <a:pt x="7004833" y="1494095"/>
                </a:lnTo>
                <a:cubicBezTo>
                  <a:pt x="7000000" y="1488632"/>
                  <a:pt x="6996089" y="1488186"/>
                  <a:pt x="6995492" y="1489101"/>
                </a:cubicBezTo>
                <a:lnTo>
                  <a:pt x="6993256" y="1489842"/>
                </a:lnTo>
                <a:lnTo>
                  <a:pt x="6965594" y="1469104"/>
                </a:lnTo>
                <a:cubicBezTo>
                  <a:pt x="6934993" y="1442321"/>
                  <a:pt x="6907174" y="1411860"/>
                  <a:pt x="6884918" y="1374048"/>
                </a:cubicBezTo>
                <a:lnTo>
                  <a:pt x="6879747" y="1365262"/>
                </a:lnTo>
                <a:lnTo>
                  <a:pt x="6876447" y="1375638"/>
                </a:lnTo>
                <a:lnTo>
                  <a:pt x="6874201" y="1388700"/>
                </a:lnTo>
                <a:lnTo>
                  <a:pt x="6860295" y="1374446"/>
                </a:lnTo>
                <a:cubicBezTo>
                  <a:pt x="6852744" y="1366708"/>
                  <a:pt x="6843404" y="1361712"/>
                  <a:pt x="6836180" y="1359907"/>
                </a:cubicBezTo>
                <a:cubicBezTo>
                  <a:pt x="6824451" y="1358571"/>
                  <a:pt x="6808156" y="1344922"/>
                  <a:pt x="6793383" y="1335379"/>
                </a:cubicBezTo>
                <a:cubicBezTo>
                  <a:pt x="6787355" y="1331745"/>
                  <a:pt x="6783115" y="1325364"/>
                  <a:pt x="6775566" y="1317625"/>
                </a:cubicBezTo>
                <a:cubicBezTo>
                  <a:pt x="6767418" y="1310801"/>
                  <a:pt x="6760464" y="1302147"/>
                  <a:pt x="6756226" y="1295768"/>
                </a:cubicBezTo>
                <a:cubicBezTo>
                  <a:pt x="6742318" y="1278460"/>
                  <a:pt x="6739603" y="1276185"/>
                  <a:pt x="6725755" y="1271659"/>
                </a:cubicBezTo>
                <a:cubicBezTo>
                  <a:pt x="6723039" y="1269385"/>
                  <a:pt x="6721844" y="1271216"/>
                  <a:pt x="6718532" y="1269854"/>
                </a:cubicBezTo>
                <a:cubicBezTo>
                  <a:pt x="6705221" y="1251633"/>
                  <a:pt x="6691641" y="1240258"/>
                  <a:pt x="6675346" y="1226609"/>
                </a:cubicBezTo>
                <a:cubicBezTo>
                  <a:pt x="6664484" y="1217510"/>
                  <a:pt x="6656335" y="1210684"/>
                  <a:pt x="6645471" y="1201587"/>
                </a:cubicBezTo>
                <a:cubicBezTo>
                  <a:pt x="6623148" y="1184303"/>
                  <a:pt x="6603212" y="1163360"/>
                  <a:pt x="6578171" y="1143800"/>
                </a:cubicBezTo>
                <a:cubicBezTo>
                  <a:pt x="6570024" y="1136976"/>
                  <a:pt x="6569696" y="1131043"/>
                  <a:pt x="6559757" y="1126962"/>
                </a:cubicBezTo>
                <a:cubicBezTo>
                  <a:pt x="6550415" y="1121968"/>
                  <a:pt x="6543462" y="1113314"/>
                  <a:pt x="6537434" y="1109679"/>
                </a:cubicBezTo>
                <a:cubicBezTo>
                  <a:pt x="6529285" y="1102854"/>
                  <a:pt x="6521137" y="1096030"/>
                  <a:pt x="6512989" y="1089206"/>
                </a:cubicBezTo>
                <a:cubicBezTo>
                  <a:pt x="6506365" y="1086486"/>
                  <a:pt x="6510603" y="1092865"/>
                  <a:pt x="6506693" y="1092419"/>
                </a:cubicBezTo>
                <a:cubicBezTo>
                  <a:pt x="6496158" y="1089254"/>
                  <a:pt x="6484696" y="1081071"/>
                  <a:pt x="6472311" y="1067867"/>
                </a:cubicBezTo>
                <a:cubicBezTo>
                  <a:pt x="6469595" y="1065593"/>
                  <a:pt x="6470192" y="1064678"/>
                  <a:pt x="6464761" y="1060129"/>
                </a:cubicBezTo>
                <a:cubicBezTo>
                  <a:pt x="6462044" y="1057853"/>
                  <a:pt x="6458732" y="1056493"/>
                  <a:pt x="6457538" y="1058323"/>
                </a:cubicBezTo>
                <a:cubicBezTo>
                  <a:pt x="6456941" y="1059237"/>
                  <a:pt x="6455746" y="1061068"/>
                  <a:pt x="6461179" y="1065617"/>
                </a:cubicBezTo>
                <a:cubicBezTo>
                  <a:pt x="6469924" y="1071526"/>
                  <a:pt x="6477474" y="1079266"/>
                  <a:pt x="6483502" y="1082900"/>
                </a:cubicBezTo>
                <a:cubicBezTo>
                  <a:pt x="6494367" y="1091999"/>
                  <a:pt x="6498604" y="1098379"/>
                  <a:pt x="6506752" y="1105203"/>
                </a:cubicBezTo>
                <a:cubicBezTo>
                  <a:pt x="6511587" y="1110667"/>
                  <a:pt x="6512512" y="1115687"/>
                  <a:pt x="6511318" y="1117518"/>
                </a:cubicBezTo>
                <a:cubicBezTo>
                  <a:pt x="6514958" y="1124811"/>
                  <a:pt x="6514362" y="1125726"/>
                  <a:pt x="6523704" y="1130721"/>
                </a:cubicBezTo>
                <a:cubicBezTo>
                  <a:pt x="6535164" y="1138904"/>
                  <a:pt x="6546624" y="1147089"/>
                  <a:pt x="6558682" y="1154359"/>
                </a:cubicBezTo>
                <a:cubicBezTo>
                  <a:pt x="6561995" y="1155718"/>
                  <a:pt x="6566829" y="1161183"/>
                  <a:pt x="6572261" y="1165732"/>
                </a:cubicBezTo>
                <a:cubicBezTo>
                  <a:pt x="6574977" y="1168008"/>
                  <a:pt x="6573784" y="1169838"/>
                  <a:pt x="6575902" y="1173027"/>
                </a:cubicBezTo>
                <a:cubicBezTo>
                  <a:pt x="6580141" y="1179406"/>
                  <a:pt x="6574111" y="1175771"/>
                  <a:pt x="6570203" y="1175327"/>
                </a:cubicBezTo>
                <a:cubicBezTo>
                  <a:pt x="6566292" y="1174880"/>
                  <a:pt x="6558145" y="1168056"/>
                  <a:pt x="6551519" y="1165337"/>
                </a:cubicBezTo>
                <a:cubicBezTo>
                  <a:pt x="6548207" y="1163976"/>
                  <a:pt x="6548207" y="1163976"/>
                  <a:pt x="6547610" y="1164892"/>
                </a:cubicBezTo>
                <a:cubicBezTo>
                  <a:pt x="6547012" y="1165807"/>
                  <a:pt x="6549728" y="1168082"/>
                  <a:pt x="6552444" y="1170356"/>
                </a:cubicBezTo>
                <a:cubicBezTo>
                  <a:pt x="6560591" y="1177181"/>
                  <a:pt x="6570858" y="1187194"/>
                  <a:pt x="6580200" y="1192188"/>
                </a:cubicBezTo>
                <a:cubicBezTo>
                  <a:pt x="6580796" y="1191273"/>
                  <a:pt x="6582916" y="1194463"/>
                  <a:pt x="6582916" y="1194463"/>
                </a:cubicBezTo>
                <a:cubicBezTo>
                  <a:pt x="6587751" y="1199928"/>
                  <a:pt x="6582318" y="1195379"/>
                  <a:pt x="6581723" y="1196294"/>
                </a:cubicBezTo>
                <a:cubicBezTo>
                  <a:pt x="6578409" y="1194933"/>
                  <a:pt x="6577214" y="1196764"/>
                  <a:pt x="6582648" y="1201313"/>
                </a:cubicBezTo>
                <a:cubicBezTo>
                  <a:pt x="6588078" y="1205863"/>
                  <a:pt x="6593510" y="1210412"/>
                  <a:pt x="6601658" y="1217237"/>
                </a:cubicBezTo>
                <a:cubicBezTo>
                  <a:pt x="6592317" y="1212241"/>
                  <a:pt x="6584169" y="1205416"/>
                  <a:pt x="6575424" y="1199508"/>
                </a:cubicBezTo>
                <a:cubicBezTo>
                  <a:pt x="6569396" y="1195874"/>
                  <a:pt x="6568799" y="1196787"/>
                  <a:pt x="6570918" y="1199978"/>
                </a:cubicBezTo>
                <a:cubicBezTo>
                  <a:pt x="6571245" y="1205911"/>
                  <a:pt x="6570649" y="1206826"/>
                  <a:pt x="6559189" y="1198642"/>
                </a:cubicBezTo>
                <a:cubicBezTo>
                  <a:pt x="6556472" y="1196367"/>
                  <a:pt x="6551041" y="1191818"/>
                  <a:pt x="6548325" y="1189542"/>
                </a:cubicBezTo>
                <a:cubicBezTo>
                  <a:pt x="6547727" y="1190457"/>
                  <a:pt x="6547727" y="1190457"/>
                  <a:pt x="6547131" y="1191371"/>
                </a:cubicBezTo>
                <a:cubicBezTo>
                  <a:pt x="6547131" y="1191371"/>
                  <a:pt x="6546534" y="1192286"/>
                  <a:pt x="6546534" y="1192286"/>
                </a:cubicBezTo>
                <a:cubicBezTo>
                  <a:pt x="6566143" y="1207295"/>
                  <a:pt x="6576737" y="1223244"/>
                  <a:pt x="6595747" y="1239167"/>
                </a:cubicBezTo>
                <a:cubicBezTo>
                  <a:pt x="6606612" y="1248267"/>
                  <a:pt x="6616282" y="1259197"/>
                  <a:pt x="6625354" y="1271040"/>
                </a:cubicBezTo>
                <a:cubicBezTo>
                  <a:pt x="6624757" y="1271953"/>
                  <a:pt x="6630189" y="1276503"/>
                  <a:pt x="6629592" y="1277419"/>
                </a:cubicBezTo>
                <a:cubicBezTo>
                  <a:pt x="6628398" y="1279248"/>
                  <a:pt x="6622967" y="1274698"/>
                  <a:pt x="6620251" y="1272423"/>
                </a:cubicBezTo>
                <a:cubicBezTo>
                  <a:pt x="6612103" y="1265600"/>
                  <a:pt x="6603956" y="1258775"/>
                  <a:pt x="6595808" y="1251951"/>
                </a:cubicBezTo>
                <a:cubicBezTo>
                  <a:pt x="6593092" y="1249676"/>
                  <a:pt x="6590375" y="1247401"/>
                  <a:pt x="6589778" y="1248316"/>
                </a:cubicBezTo>
                <a:cubicBezTo>
                  <a:pt x="6589182" y="1249231"/>
                  <a:pt x="6588585" y="1250146"/>
                  <a:pt x="6591301" y="1252420"/>
                </a:cubicBezTo>
                <a:cubicBezTo>
                  <a:pt x="6596733" y="1256970"/>
                  <a:pt x="6598254" y="1261075"/>
                  <a:pt x="6606402" y="1267898"/>
                </a:cubicBezTo>
                <a:cubicBezTo>
                  <a:pt x="6614549" y="1274723"/>
                  <a:pt x="6622698" y="1281548"/>
                  <a:pt x="6630846" y="1288373"/>
                </a:cubicBezTo>
                <a:cubicBezTo>
                  <a:pt x="6635681" y="1293836"/>
                  <a:pt x="6631771" y="1293392"/>
                  <a:pt x="6631174" y="1294307"/>
                </a:cubicBezTo>
                <a:cubicBezTo>
                  <a:pt x="6630578" y="1295221"/>
                  <a:pt x="6629981" y="1296136"/>
                  <a:pt x="6629981" y="1296136"/>
                </a:cubicBezTo>
                <a:cubicBezTo>
                  <a:pt x="6613087" y="1283401"/>
                  <a:pt x="6601956" y="1281151"/>
                  <a:pt x="6585661" y="1267503"/>
                </a:cubicBezTo>
                <a:cubicBezTo>
                  <a:pt x="6553069" y="1240205"/>
                  <a:pt x="6524986" y="1212437"/>
                  <a:pt x="6491798" y="1186055"/>
                </a:cubicBezTo>
                <a:cubicBezTo>
                  <a:pt x="6485770" y="1182420"/>
                  <a:pt x="6478816" y="1173765"/>
                  <a:pt x="6477025" y="1176511"/>
                </a:cubicBezTo>
                <a:cubicBezTo>
                  <a:pt x="6471921" y="1177895"/>
                  <a:pt x="6483978" y="1185165"/>
                  <a:pt x="6489409" y="1189714"/>
                </a:cubicBezTo>
                <a:cubicBezTo>
                  <a:pt x="6500870" y="1197899"/>
                  <a:pt x="6509944" y="1209741"/>
                  <a:pt x="6520807" y="1218841"/>
                </a:cubicBezTo>
                <a:cubicBezTo>
                  <a:pt x="6532267" y="1227025"/>
                  <a:pt x="6546444" y="1237486"/>
                  <a:pt x="6556113" y="1248413"/>
                </a:cubicBezTo>
                <a:cubicBezTo>
                  <a:pt x="6573931" y="1266168"/>
                  <a:pt x="6593539" y="1281177"/>
                  <a:pt x="6609834" y="1294825"/>
                </a:cubicBezTo>
                <a:cubicBezTo>
                  <a:pt x="6644544" y="1325312"/>
                  <a:pt x="6675344" y="1355355"/>
                  <a:pt x="6694415" y="1384061"/>
                </a:cubicBezTo>
                <a:cubicBezTo>
                  <a:pt x="6703487" y="1395905"/>
                  <a:pt x="6714350" y="1405004"/>
                  <a:pt x="6725214" y="1414103"/>
                </a:cubicBezTo>
                <a:cubicBezTo>
                  <a:pt x="6727930" y="1416378"/>
                  <a:pt x="6736675" y="1422287"/>
                  <a:pt x="6735481" y="1424117"/>
                </a:cubicBezTo>
                <a:cubicBezTo>
                  <a:pt x="6733093" y="1427776"/>
                  <a:pt x="6726140" y="1419123"/>
                  <a:pt x="6723424" y="1416848"/>
                </a:cubicBezTo>
                <a:cubicBezTo>
                  <a:pt x="6677253" y="1378175"/>
                  <a:pt x="6631083" y="1339505"/>
                  <a:pt x="6582197" y="1298558"/>
                </a:cubicBezTo>
                <a:cubicBezTo>
                  <a:pt x="6565902" y="1284908"/>
                  <a:pt x="6552054" y="1280384"/>
                  <a:pt x="6535490" y="1273584"/>
                </a:cubicBezTo>
                <a:cubicBezTo>
                  <a:pt x="6535490" y="1273584"/>
                  <a:pt x="6534893" y="1274499"/>
                  <a:pt x="6534296" y="1275413"/>
                </a:cubicBezTo>
                <a:cubicBezTo>
                  <a:pt x="6537937" y="1282708"/>
                  <a:pt x="6539458" y="1286813"/>
                  <a:pt x="6540385" y="1291832"/>
                </a:cubicBezTo>
                <a:cubicBezTo>
                  <a:pt x="6538593" y="1294576"/>
                  <a:pt x="6544950" y="1304145"/>
                  <a:pt x="6553098" y="1310968"/>
                </a:cubicBezTo>
                <a:cubicBezTo>
                  <a:pt x="6574824" y="1329167"/>
                  <a:pt x="6570647" y="1335572"/>
                  <a:pt x="6570377" y="1342420"/>
                </a:cubicBezTo>
                <a:cubicBezTo>
                  <a:pt x="6568915" y="1351100"/>
                  <a:pt x="6579510" y="1367046"/>
                  <a:pt x="6590104" y="1382995"/>
                </a:cubicBezTo>
                <a:cubicBezTo>
                  <a:pt x="6591628" y="1387100"/>
                  <a:pt x="6597656" y="1390735"/>
                  <a:pt x="6600371" y="1393009"/>
                </a:cubicBezTo>
                <a:cubicBezTo>
                  <a:pt x="6611234" y="1402109"/>
                  <a:pt x="6622695" y="1410294"/>
                  <a:pt x="6629051" y="1419862"/>
                </a:cubicBezTo>
                <a:cubicBezTo>
                  <a:pt x="6631172" y="1423051"/>
                  <a:pt x="6633887" y="1425327"/>
                  <a:pt x="6639319" y="1429876"/>
                </a:cubicBezTo>
                <a:cubicBezTo>
                  <a:pt x="6647466" y="1436701"/>
                  <a:pt x="6655615" y="1443525"/>
                  <a:pt x="6661046" y="1448075"/>
                </a:cubicBezTo>
                <a:cubicBezTo>
                  <a:pt x="6674029" y="1460364"/>
                  <a:pt x="6688205" y="1470822"/>
                  <a:pt x="6700859" y="1477177"/>
                </a:cubicBezTo>
                <a:cubicBezTo>
                  <a:pt x="6710798" y="1481256"/>
                  <a:pt x="6721064" y="1491271"/>
                  <a:pt x="6727421" y="1500840"/>
                </a:cubicBezTo>
                <a:cubicBezTo>
                  <a:pt x="6738612" y="1515873"/>
                  <a:pt x="6757624" y="1531798"/>
                  <a:pt x="6769413" y="1545916"/>
                </a:cubicBezTo>
                <a:cubicBezTo>
                  <a:pt x="6771531" y="1549105"/>
                  <a:pt x="6821283" y="1582288"/>
                  <a:pt x="6821880" y="1581372"/>
                </a:cubicBezTo>
                <a:cubicBezTo>
                  <a:pt x="6829699" y="1582264"/>
                  <a:pt x="6841160" y="1590447"/>
                  <a:pt x="6849308" y="1597272"/>
                </a:cubicBezTo>
                <a:cubicBezTo>
                  <a:pt x="6858052" y="1603181"/>
                  <a:pt x="6864410" y="1612750"/>
                  <a:pt x="6871363" y="1621404"/>
                </a:cubicBezTo>
                <a:cubicBezTo>
                  <a:pt x="6870766" y="1622320"/>
                  <a:pt x="6870169" y="1623234"/>
                  <a:pt x="6872885" y="1625510"/>
                </a:cubicBezTo>
                <a:cubicBezTo>
                  <a:pt x="6889180" y="1639158"/>
                  <a:pt x="6897656" y="1651916"/>
                  <a:pt x="6910638" y="1664205"/>
                </a:cubicBezTo>
                <a:cubicBezTo>
                  <a:pt x="6918190" y="1671944"/>
                  <a:pt x="6923293" y="1670559"/>
                  <a:pt x="6930247" y="1679213"/>
                </a:cubicBezTo>
                <a:cubicBezTo>
                  <a:pt x="6932964" y="1681489"/>
                  <a:pt x="6957674" y="1695114"/>
                  <a:pt x="6961585" y="1695558"/>
                </a:cubicBezTo>
                <a:cubicBezTo>
                  <a:pt x="6964897" y="1696919"/>
                  <a:pt x="6968210" y="1698278"/>
                  <a:pt x="6971523" y="1699638"/>
                </a:cubicBezTo>
                <a:cubicBezTo>
                  <a:pt x="6986893" y="1708268"/>
                  <a:pt x="6997757" y="1717367"/>
                  <a:pt x="7006232" y="1730125"/>
                </a:cubicBezTo>
                <a:cubicBezTo>
                  <a:pt x="7008350" y="1733315"/>
                  <a:pt x="7010471" y="1736504"/>
                  <a:pt x="7015306" y="1741969"/>
                </a:cubicBezTo>
                <a:cubicBezTo>
                  <a:pt x="7014708" y="1742884"/>
                  <a:pt x="7016827" y="1746073"/>
                  <a:pt x="7016827" y="1746073"/>
                </a:cubicBezTo>
                <a:lnTo>
                  <a:pt x="7032390" y="1760399"/>
                </a:lnTo>
                <a:lnTo>
                  <a:pt x="7035277" y="1765182"/>
                </a:lnTo>
                <a:lnTo>
                  <a:pt x="7050073" y="1794756"/>
                </a:lnTo>
                <a:lnTo>
                  <a:pt x="7047835" y="1793110"/>
                </a:lnTo>
                <a:cubicBezTo>
                  <a:pt x="7043000" y="1787646"/>
                  <a:pt x="7034256" y="1781736"/>
                  <a:pt x="7026706" y="1773998"/>
                </a:cubicBezTo>
                <a:cubicBezTo>
                  <a:pt x="7021274" y="1769447"/>
                  <a:pt x="7020080" y="1771277"/>
                  <a:pt x="7019483" y="1772192"/>
                </a:cubicBezTo>
                <a:cubicBezTo>
                  <a:pt x="7018289" y="1774021"/>
                  <a:pt x="7020409" y="1777210"/>
                  <a:pt x="7023124" y="1779486"/>
                </a:cubicBezTo>
                <a:cubicBezTo>
                  <a:pt x="7028556" y="1784035"/>
                  <a:pt x="7029153" y="1783121"/>
                  <a:pt x="7031869" y="1785396"/>
                </a:cubicBezTo>
                <a:lnTo>
                  <a:pt x="7058277" y="1811154"/>
                </a:lnTo>
                <a:lnTo>
                  <a:pt x="7061568" y="1817734"/>
                </a:lnTo>
                <a:lnTo>
                  <a:pt x="7061218" y="1818466"/>
                </a:lnTo>
                <a:cubicBezTo>
                  <a:pt x="7060280" y="1819097"/>
                  <a:pt x="7059684" y="1820011"/>
                  <a:pt x="7061802" y="1823201"/>
                </a:cubicBezTo>
                <a:lnTo>
                  <a:pt x="7066109" y="1826809"/>
                </a:lnTo>
                <a:lnTo>
                  <a:pt x="7073322" y="1841225"/>
                </a:lnTo>
                <a:cubicBezTo>
                  <a:pt x="7084189" y="1868270"/>
                  <a:pt x="7092648" y="1897210"/>
                  <a:pt x="7096921" y="1928636"/>
                </a:cubicBezTo>
                <a:cubicBezTo>
                  <a:pt x="7097541" y="1945951"/>
                  <a:pt x="7101097" y="1944768"/>
                  <a:pt x="7113862" y="1949286"/>
                </a:cubicBezTo>
                <a:cubicBezTo>
                  <a:pt x="7147548" y="1959985"/>
                  <a:pt x="7132887" y="1977996"/>
                  <a:pt x="7118229" y="1996010"/>
                </a:cubicBezTo>
                <a:cubicBezTo>
                  <a:pt x="7109642" y="2007622"/>
                  <a:pt x="7088720" y="2001436"/>
                  <a:pt x="7087870" y="2027996"/>
                </a:cubicBezTo>
                <a:cubicBezTo>
                  <a:pt x="7098542" y="2024448"/>
                  <a:pt x="7103146" y="2027298"/>
                  <a:pt x="7110261" y="2024934"/>
                </a:cubicBezTo>
                <a:cubicBezTo>
                  <a:pt x="7132655" y="2021870"/>
                  <a:pt x="7160076" y="2008375"/>
                  <a:pt x="7167387" y="2036603"/>
                </a:cubicBezTo>
                <a:cubicBezTo>
                  <a:pt x="7171135" y="2066014"/>
                  <a:pt x="7145803" y="2087574"/>
                  <a:pt x="7116294" y="2093003"/>
                </a:cubicBezTo>
                <a:cubicBezTo>
                  <a:pt x="7094945" y="2100098"/>
                  <a:pt x="7075065" y="2097944"/>
                  <a:pt x="7066712" y="2065688"/>
                </a:cubicBezTo>
                <a:cubicBezTo>
                  <a:pt x="7062537" y="2049557"/>
                  <a:pt x="7050198" y="2031759"/>
                  <a:pt x="7030938" y="2046918"/>
                </a:cubicBezTo>
                <a:cubicBezTo>
                  <a:pt x="7017749" y="2055683"/>
                  <a:pt x="7010207" y="2071328"/>
                  <a:pt x="7018986" y="2090309"/>
                </a:cubicBezTo>
                <a:cubicBezTo>
                  <a:pt x="7025676" y="2101224"/>
                  <a:pt x="7035925" y="2110954"/>
                  <a:pt x="7023780" y="2123752"/>
                </a:cubicBezTo>
                <a:cubicBezTo>
                  <a:pt x="7010592" y="2132514"/>
                  <a:pt x="6997828" y="2127998"/>
                  <a:pt x="6987582" y="2118267"/>
                </a:cubicBezTo>
                <a:cubicBezTo>
                  <a:pt x="6933823" y="2074821"/>
                  <a:pt x="6869154" y="2078796"/>
                  <a:pt x="6794240" y="2073038"/>
                </a:cubicBezTo>
                <a:cubicBezTo>
                  <a:pt x="6848617" y="2133798"/>
                  <a:pt x="6880600" y="2197620"/>
                  <a:pt x="6936872" y="2235850"/>
                </a:cubicBezTo>
                <a:cubicBezTo>
                  <a:pt x="6971176" y="2263863"/>
                  <a:pt x="6952960" y="2283059"/>
                  <a:pt x="6934744" y="2302252"/>
                </a:cubicBezTo>
                <a:cubicBezTo>
                  <a:pt x="6915481" y="2317413"/>
                  <a:pt x="6891003" y="2312412"/>
                  <a:pt x="6870078" y="2306227"/>
                </a:cubicBezTo>
                <a:cubicBezTo>
                  <a:pt x="6827186" y="2289827"/>
                  <a:pt x="6784296" y="2273426"/>
                  <a:pt x="6737845" y="2258204"/>
                </a:cubicBezTo>
                <a:cubicBezTo>
                  <a:pt x="6670473" y="2236804"/>
                  <a:pt x="6601628" y="2224650"/>
                  <a:pt x="6545783" y="2173137"/>
                </a:cubicBezTo>
                <a:cubicBezTo>
                  <a:pt x="6530932" y="2160556"/>
                  <a:pt x="6514609" y="2157221"/>
                  <a:pt x="6500378" y="2161952"/>
                </a:cubicBezTo>
                <a:cubicBezTo>
                  <a:pt x="6426700" y="2190820"/>
                  <a:pt x="6367912" y="2157805"/>
                  <a:pt x="6307038" y="2116725"/>
                </a:cubicBezTo>
                <a:cubicBezTo>
                  <a:pt x="6275449" y="2095472"/>
                  <a:pt x="6243076" y="2075849"/>
                  <a:pt x="6210152" y="2057365"/>
                </a:cubicBezTo>
                <a:lnTo>
                  <a:pt x="6189201" y="2046385"/>
                </a:lnTo>
                <a:lnTo>
                  <a:pt x="6175933" y="2043345"/>
                </a:lnTo>
                <a:lnTo>
                  <a:pt x="6194768" y="2080447"/>
                </a:lnTo>
                <a:cubicBezTo>
                  <a:pt x="6203983" y="2096399"/>
                  <a:pt x="6214646" y="2111366"/>
                  <a:pt x="6228556" y="2123970"/>
                </a:cubicBezTo>
                <a:cubicBezTo>
                  <a:pt x="6250812" y="2140775"/>
                  <a:pt x="6243392" y="2170184"/>
                  <a:pt x="6213719" y="2186990"/>
                </a:cubicBezTo>
                <a:cubicBezTo>
                  <a:pt x="6169209" y="2212200"/>
                  <a:pt x="6132117" y="2254211"/>
                  <a:pt x="6072772" y="2233206"/>
                </a:cubicBezTo>
                <a:cubicBezTo>
                  <a:pt x="6067207" y="2232156"/>
                  <a:pt x="6061642" y="2232942"/>
                  <a:pt x="6056137" y="2234978"/>
                </a:cubicBezTo>
                <a:lnTo>
                  <a:pt x="6045824" y="2240840"/>
                </a:lnTo>
                <a:lnTo>
                  <a:pt x="6048755" y="2243015"/>
                </a:lnTo>
                <a:cubicBezTo>
                  <a:pt x="6064967" y="2255486"/>
                  <a:pt x="6080681" y="2268602"/>
                  <a:pt x="6095165" y="2283496"/>
                </a:cubicBezTo>
                <a:cubicBezTo>
                  <a:pt x="6148497" y="2340221"/>
                  <a:pt x="6206860" y="2386517"/>
                  <a:pt x="6276319" y="2415986"/>
                </a:cubicBezTo>
                <a:cubicBezTo>
                  <a:pt x="6352898" y="2443089"/>
                  <a:pt x="6388440" y="2505728"/>
                  <a:pt x="6418952" y="2578798"/>
                </a:cubicBezTo>
                <a:cubicBezTo>
                  <a:pt x="6423129" y="2594928"/>
                  <a:pt x="6428776" y="2601813"/>
                  <a:pt x="6413071" y="2615789"/>
                </a:cubicBezTo>
                <a:cubicBezTo>
                  <a:pt x="6351733" y="2662456"/>
                  <a:pt x="6352775" y="2666488"/>
                  <a:pt x="6416163" y="2702355"/>
                </a:cubicBezTo>
                <a:cubicBezTo>
                  <a:pt x="6424327" y="2704022"/>
                  <a:pt x="6433529" y="2709721"/>
                  <a:pt x="6441691" y="2711389"/>
                </a:cubicBezTo>
                <a:cubicBezTo>
                  <a:pt x="6455496" y="2719936"/>
                  <a:pt x="6480405" y="2711659"/>
                  <a:pt x="6474950" y="2735369"/>
                </a:cubicBezTo>
                <a:cubicBezTo>
                  <a:pt x="6469497" y="2759080"/>
                  <a:pt x="6449617" y="2756930"/>
                  <a:pt x="6432252" y="2749562"/>
                </a:cubicBezTo>
                <a:cubicBezTo>
                  <a:pt x="6401079" y="2733644"/>
                  <a:pt x="6368863" y="2713695"/>
                  <a:pt x="6336647" y="2693748"/>
                </a:cubicBezTo>
                <a:cubicBezTo>
                  <a:pt x="6322840" y="2685198"/>
                  <a:pt x="6306945" y="2668582"/>
                  <a:pt x="6294373" y="2694659"/>
                </a:cubicBezTo>
                <a:cubicBezTo>
                  <a:pt x="6284317" y="2715520"/>
                  <a:pt x="6280334" y="2729984"/>
                  <a:pt x="6297273" y="2750630"/>
                </a:cubicBezTo>
                <a:cubicBezTo>
                  <a:pt x="6352269" y="2828702"/>
                  <a:pt x="6417320" y="2885913"/>
                  <a:pt x="6490957" y="2931513"/>
                </a:cubicBezTo>
                <a:cubicBezTo>
                  <a:pt x="6512925" y="2941727"/>
                  <a:pt x="6536982" y="2960010"/>
                  <a:pt x="6529012" y="2988936"/>
                </a:cubicBezTo>
                <a:cubicBezTo>
                  <a:pt x="6521046" y="3017861"/>
                  <a:pt x="6487975" y="3024474"/>
                  <a:pt x="6463069" y="3032751"/>
                </a:cubicBezTo>
                <a:cubicBezTo>
                  <a:pt x="6458466" y="3029901"/>
                  <a:pt x="6450306" y="3028233"/>
                  <a:pt x="6445705" y="3025385"/>
                </a:cubicBezTo>
                <a:cubicBezTo>
                  <a:pt x="6429382" y="3022049"/>
                  <a:pt x="6410547" y="3023933"/>
                  <a:pt x="6399445" y="3040759"/>
                </a:cubicBezTo>
                <a:cubicBezTo>
                  <a:pt x="6383532" y="3061378"/>
                  <a:pt x="6366263" y="3069307"/>
                  <a:pt x="6348945" y="3069589"/>
                </a:cubicBezTo>
                <a:lnTo>
                  <a:pt x="6336775" y="3067384"/>
                </a:lnTo>
                <a:lnTo>
                  <a:pt x="6328075" y="3061187"/>
                </a:lnTo>
                <a:cubicBezTo>
                  <a:pt x="6319493" y="3055075"/>
                  <a:pt x="6316471" y="3053332"/>
                  <a:pt x="6318845" y="3056244"/>
                </a:cubicBezTo>
                <a:cubicBezTo>
                  <a:pt x="6318683" y="3056536"/>
                  <a:pt x="6318683" y="3056536"/>
                  <a:pt x="6318683" y="3056536"/>
                </a:cubicBezTo>
                <a:cubicBezTo>
                  <a:pt x="6310103" y="3050425"/>
                  <a:pt x="6306918" y="3048972"/>
                  <a:pt x="6301198" y="3044898"/>
                </a:cubicBezTo>
                <a:cubicBezTo>
                  <a:pt x="6295477" y="3040824"/>
                  <a:pt x="6295800" y="3040240"/>
                  <a:pt x="6293103" y="3037911"/>
                </a:cubicBezTo>
                <a:cubicBezTo>
                  <a:pt x="6287706" y="3033253"/>
                  <a:pt x="6285331" y="3030341"/>
                  <a:pt x="6276749" y="3024230"/>
                </a:cubicBezTo>
                <a:cubicBezTo>
                  <a:pt x="6270868" y="3020448"/>
                  <a:pt x="6271191" y="3019864"/>
                  <a:pt x="6271354" y="3019571"/>
                </a:cubicBezTo>
                <a:cubicBezTo>
                  <a:pt x="6271515" y="3019280"/>
                  <a:pt x="6271839" y="3018696"/>
                  <a:pt x="6272163" y="3018113"/>
                </a:cubicBezTo>
                <a:cubicBezTo>
                  <a:pt x="6260721" y="3009964"/>
                  <a:pt x="6249603" y="3001233"/>
                  <a:pt x="6240213" y="2996581"/>
                </a:cubicBezTo>
                <a:cubicBezTo>
                  <a:pt x="6237353" y="2994544"/>
                  <a:pt x="6231632" y="2990471"/>
                  <a:pt x="6228772" y="2988433"/>
                </a:cubicBezTo>
                <a:cubicBezTo>
                  <a:pt x="6217329" y="2980284"/>
                  <a:pt x="6205888" y="2972137"/>
                  <a:pt x="6194285" y="2964280"/>
                </a:cubicBezTo>
                <a:cubicBezTo>
                  <a:pt x="6188403" y="2960498"/>
                  <a:pt x="6182196" y="2957300"/>
                  <a:pt x="6173939" y="2950606"/>
                </a:cubicBezTo>
                <a:cubicBezTo>
                  <a:pt x="6168542" y="2945949"/>
                  <a:pt x="6159961" y="2939837"/>
                  <a:pt x="6157263" y="2937507"/>
                </a:cubicBezTo>
                <a:cubicBezTo>
                  <a:pt x="6149167" y="2930521"/>
                  <a:pt x="6140748" y="2924117"/>
                  <a:pt x="6132329" y="2917716"/>
                </a:cubicBezTo>
                <a:cubicBezTo>
                  <a:pt x="6129468" y="2915678"/>
                  <a:pt x="6129468" y="2915678"/>
                  <a:pt x="6126770" y="2913349"/>
                </a:cubicBezTo>
                <a:cubicBezTo>
                  <a:pt x="6121374" y="2908692"/>
                  <a:pt x="6118675" y="2906363"/>
                  <a:pt x="6112468" y="2903164"/>
                </a:cubicBezTo>
                <a:cubicBezTo>
                  <a:pt x="6106585" y="2899382"/>
                  <a:pt x="6095630" y="2890358"/>
                  <a:pt x="6098490" y="2892396"/>
                </a:cubicBezTo>
                <a:cubicBezTo>
                  <a:pt x="6098814" y="2891812"/>
                  <a:pt x="6101837" y="2893556"/>
                  <a:pt x="6107557" y="2897631"/>
                </a:cubicBezTo>
                <a:cubicBezTo>
                  <a:pt x="6110418" y="2899667"/>
                  <a:pt x="6110418" y="2899667"/>
                  <a:pt x="6113278" y="2901706"/>
                </a:cubicBezTo>
                <a:cubicBezTo>
                  <a:pt x="6113278" y="2901706"/>
                  <a:pt x="6116300" y="2903451"/>
                  <a:pt x="6116462" y="2903158"/>
                </a:cubicBezTo>
                <a:cubicBezTo>
                  <a:pt x="6113764" y="2900829"/>
                  <a:pt x="6113764" y="2900829"/>
                  <a:pt x="6110903" y="2898792"/>
                </a:cubicBezTo>
                <a:cubicBezTo>
                  <a:pt x="6105183" y="2894718"/>
                  <a:pt x="6096603" y="2888606"/>
                  <a:pt x="6088020" y="2882496"/>
                </a:cubicBezTo>
                <a:cubicBezTo>
                  <a:pt x="6082301" y="2878421"/>
                  <a:pt x="6073719" y="2872312"/>
                  <a:pt x="6073233" y="2873187"/>
                </a:cubicBezTo>
                <a:cubicBezTo>
                  <a:pt x="6073233" y="2873187"/>
                  <a:pt x="6067512" y="2869112"/>
                  <a:pt x="6067512" y="2869112"/>
                </a:cubicBezTo>
                <a:cubicBezTo>
                  <a:pt x="6058769" y="2863293"/>
                  <a:pt x="6056395" y="2860381"/>
                  <a:pt x="6050512" y="2856599"/>
                </a:cubicBezTo>
                <a:cubicBezTo>
                  <a:pt x="6050512" y="2856599"/>
                  <a:pt x="6050512" y="2856599"/>
                  <a:pt x="6047489" y="2854854"/>
                </a:cubicBezTo>
                <a:cubicBezTo>
                  <a:pt x="6046519" y="2856605"/>
                  <a:pt x="6046519" y="2856605"/>
                  <a:pt x="6032216" y="2846421"/>
                </a:cubicBezTo>
                <a:cubicBezTo>
                  <a:pt x="6023635" y="2840309"/>
                  <a:pt x="6020612" y="2838564"/>
                  <a:pt x="6017428" y="2837110"/>
                </a:cubicBezTo>
                <a:cubicBezTo>
                  <a:pt x="6020288" y="2839147"/>
                  <a:pt x="6020128" y="2839440"/>
                  <a:pt x="6022825" y="2841768"/>
                </a:cubicBezTo>
                <a:cubicBezTo>
                  <a:pt x="6028222" y="2846427"/>
                  <a:pt x="6033781" y="2850793"/>
                  <a:pt x="6036318" y="2853413"/>
                </a:cubicBezTo>
                <a:cubicBezTo>
                  <a:pt x="6036075" y="2853851"/>
                  <a:pt x="6038098" y="2855599"/>
                  <a:pt x="6040857" y="2857818"/>
                </a:cubicBezTo>
                <a:lnTo>
                  <a:pt x="6042491" y="2859139"/>
                </a:lnTo>
                <a:lnTo>
                  <a:pt x="6040075" y="2858016"/>
                </a:lnTo>
                <a:lnTo>
                  <a:pt x="6037715" y="2858075"/>
                </a:lnTo>
                <a:lnTo>
                  <a:pt x="6031028" y="2853058"/>
                </a:lnTo>
                <a:cubicBezTo>
                  <a:pt x="6028505" y="2851312"/>
                  <a:pt x="6026279" y="2849930"/>
                  <a:pt x="6026117" y="2850221"/>
                </a:cubicBezTo>
                <a:cubicBezTo>
                  <a:pt x="6025631" y="2851098"/>
                  <a:pt x="6017374" y="2844402"/>
                  <a:pt x="6014189" y="2842949"/>
                </a:cubicBezTo>
                <a:cubicBezTo>
                  <a:pt x="6011491" y="2840620"/>
                  <a:pt x="6006094" y="2835962"/>
                  <a:pt x="6000536" y="2831597"/>
                </a:cubicBezTo>
                <a:cubicBezTo>
                  <a:pt x="5995301" y="2826647"/>
                  <a:pt x="5986558" y="2820827"/>
                  <a:pt x="5983049" y="2819958"/>
                </a:cubicBezTo>
                <a:cubicBezTo>
                  <a:pt x="5980026" y="2818214"/>
                  <a:pt x="5980026" y="2818214"/>
                  <a:pt x="5977167" y="2816177"/>
                </a:cubicBezTo>
                <a:cubicBezTo>
                  <a:pt x="5971446" y="2812103"/>
                  <a:pt x="5968587" y="2810066"/>
                  <a:pt x="5963026" y="2805700"/>
                </a:cubicBezTo>
                <a:cubicBezTo>
                  <a:pt x="5957468" y="2801334"/>
                  <a:pt x="5949211" y="2794639"/>
                  <a:pt x="5943328" y="2790858"/>
                </a:cubicBezTo>
                <a:cubicBezTo>
                  <a:pt x="5931562" y="2783293"/>
                  <a:pt x="5923144" y="2776889"/>
                  <a:pt x="5914563" y="2770779"/>
                </a:cubicBezTo>
                <a:cubicBezTo>
                  <a:pt x="5908842" y="2766705"/>
                  <a:pt x="5908680" y="2766996"/>
                  <a:pt x="5905495" y="2765543"/>
                </a:cubicBezTo>
                <a:cubicBezTo>
                  <a:pt x="5905333" y="2765836"/>
                  <a:pt x="5902474" y="2763798"/>
                  <a:pt x="5896914" y="2759433"/>
                </a:cubicBezTo>
                <a:cubicBezTo>
                  <a:pt x="5897076" y="2759140"/>
                  <a:pt x="5897238" y="2758847"/>
                  <a:pt x="5897400" y="2758557"/>
                </a:cubicBezTo>
                <a:cubicBezTo>
                  <a:pt x="5897885" y="2757680"/>
                  <a:pt x="5909165" y="2766121"/>
                  <a:pt x="5909814" y="2764954"/>
                </a:cubicBezTo>
                <a:cubicBezTo>
                  <a:pt x="5907277" y="2762333"/>
                  <a:pt x="5912999" y="2766407"/>
                  <a:pt x="5918557" y="2770773"/>
                </a:cubicBezTo>
                <a:cubicBezTo>
                  <a:pt x="5918557" y="2770773"/>
                  <a:pt x="5918394" y="2771065"/>
                  <a:pt x="5918394" y="2771065"/>
                </a:cubicBezTo>
                <a:cubicBezTo>
                  <a:pt x="5921093" y="2773394"/>
                  <a:pt x="5923791" y="2775722"/>
                  <a:pt x="5926652" y="2777759"/>
                </a:cubicBezTo>
                <a:cubicBezTo>
                  <a:pt x="5932534" y="2781542"/>
                  <a:pt x="5929837" y="2779212"/>
                  <a:pt x="5932858" y="2780957"/>
                </a:cubicBezTo>
                <a:cubicBezTo>
                  <a:pt x="5935880" y="2782703"/>
                  <a:pt x="5944623" y="2788522"/>
                  <a:pt x="5939226" y="2783865"/>
                </a:cubicBezTo>
                <a:cubicBezTo>
                  <a:pt x="5936690" y="2781242"/>
                  <a:pt x="5937014" y="2780658"/>
                  <a:pt x="5931455" y="2776293"/>
                </a:cubicBezTo>
                <a:cubicBezTo>
                  <a:pt x="5922875" y="2770183"/>
                  <a:pt x="5917316" y="2765815"/>
                  <a:pt x="5911433" y="2762034"/>
                </a:cubicBezTo>
                <a:cubicBezTo>
                  <a:pt x="5905550" y="2758252"/>
                  <a:pt x="5905550" y="2758252"/>
                  <a:pt x="5899992" y="2753886"/>
                </a:cubicBezTo>
                <a:cubicBezTo>
                  <a:pt x="5897292" y="2751557"/>
                  <a:pt x="5894433" y="2749520"/>
                  <a:pt x="5888551" y="2745738"/>
                </a:cubicBezTo>
                <a:cubicBezTo>
                  <a:pt x="5876784" y="2738174"/>
                  <a:pt x="5868204" y="2732063"/>
                  <a:pt x="5857086" y="2723331"/>
                </a:cubicBezTo>
                <a:cubicBezTo>
                  <a:pt x="5851527" y="2718965"/>
                  <a:pt x="5845806" y="2714891"/>
                  <a:pt x="5842946" y="2712854"/>
                </a:cubicBezTo>
                <a:cubicBezTo>
                  <a:pt x="5836903" y="2709364"/>
                  <a:pt x="5828321" y="2703253"/>
                  <a:pt x="5819739" y="2697142"/>
                </a:cubicBezTo>
                <a:cubicBezTo>
                  <a:pt x="5814018" y="2693067"/>
                  <a:pt x="5814018" y="2693067"/>
                  <a:pt x="5813694" y="2693652"/>
                </a:cubicBezTo>
                <a:cubicBezTo>
                  <a:pt x="5810348" y="2692491"/>
                  <a:pt x="5807488" y="2690453"/>
                  <a:pt x="5802091" y="2685796"/>
                </a:cubicBezTo>
                <a:cubicBezTo>
                  <a:pt x="5796695" y="2681137"/>
                  <a:pt x="5788114" y="2675026"/>
                  <a:pt x="5785576" y="2672406"/>
                </a:cubicBezTo>
                <a:cubicBezTo>
                  <a:pt x="5782878" y="2670077"/>
                  <a:pt x="5780018" y="2668040"/>
                  <a:pt x="5777157" y="2666003"/>
                </a:cubicBezTo>
                <a:cubicBezTo>
                  <a:pt x="5768090" y="2660768"/>
                  <a:pt x="5754113" y="2649998"/>
                  <a:pt x="5745208" y="2644471"/>
                </a:cubicBezTo>
                <a:cubicBezTo>
                  <a:pt x="5742185" y="2642727"/>
                  <a:pt x="5739486" y="2640398"/>
                  <a:pt x="5736140" y="2639236"/>
                </a:cubicBezTo>
                <a:cubicBezTo>
                  <a:pt x="5732956" y="2637783"/>
                  <a:pt x="5724861" y="2630797"/>
                  <a:pt x="5718654" y="2627598"/>
                </a:cubicBezTo>
                <a:cubicBezTo>
                  <a:pt x="5721190" y="2630220"/>
                  <a:pt x="5726427" y="2635168"/>
                  <a:pt x="5735006" y="2641280"/>
                </a:cubicBezTo>
                <a:cubicBezTo>
                  <a:pt x="5743750" y="2647099"/>
                  <a:pt x="5746287" y="2649721"/>
                  <a:pt x="5748823" y="2652340"/>
                </a:cubicBezTo>
                <a:cubicBezTo>
                  <a:pt x="5748661" y="2652633"/>
                  <a:pt x="5751360" y="2654962"/>
                  <a:pt x="5754382" y="2656706"/>
                </a:cubicBezTo>
                <a:cubicBezTo>
                  <a:pt x="5757405" y="2658452"/>
                  <a:pt x="5763125" y="2662526"/>
                  <a:pt x="5769008" y="2666307"/>
                </a:cubicBezTo>
                <a:cubicBezTo>
                  <a:pt x="5774728" y="2670381"/>
                  <a:pt x="5769332" y="2665724"/>
                  <a:pt x="5772516" y="2667177"/>
                </a:cubicBezTo>
                <a:cubicBezTo>
                  <a:pt x="5772678" y="2666885"/>
                  <a:pt x="5772678" y="2666885"/>
                  <a:pt x="5775537" y="2668922"/>
                </a:cubicBezTo>
                <a:cubicBezTo>
                  <a:pt x="5775214" y="2669506"/>
                  <a:pt x="5775052" y="2669797"/>
                  <a:pt x="5774728" y="2670381"/>
                </a:cubicBezTo>
                <a:cubicBezTo>
                  <a:pt x="5774566" y="2670674"/>
                  <a:pt x="5774405" y="2670966"/>
                  <a:pt x="5780125" y="2675039"/>
                </a:cubicBezTo>
                <a:cubicBezTo>
                  <a:pt x="5785846" y="2679113"/>
                  <a:pt x="5793942" y="2686100"/>
                  <a:pt x="5802846" y="2691627"/>
                </a:cubicBezTo>
                <a:cubicBezTo>
                  <a:pt x="5802846" y="2691627"/>
                  <a:pt x="5802091" y="2691191"/>
                  <a:pt x="5801693" y="2691010"/>
                </a:cubicBezTo>
                <a:cubicBezTo>
                  <a:pt x="5801294" y="2690827"/>
                  <a:pt x="5801254" y="2690901"/>
                  <a:pt x="5802684" y="2691920"/>
                </a:cubicBezTo>
                <a:lnTo>
                  <a:pt x="5803117" y="2692169"/>
                </a:lnTo>
                <a:lnTo>
                  <a:pt x="5804736" y="2695415"/>
                </a:lnTo>
                <a:cubicBezTo>
                  <a:pt x="5810131" y="2700073"/>
                  <a:pt x="5815528" y="2704733"/>
                  <a:pt x="5815042" y="2705608"/>
                </a:cubicBezTo>
                <a:cubicBezTo>
                  <a:pt x="5806463" y="2699497"/>
                  <a:pt x="5795182" y="2691056"/>
                  <a:pt x="5789137" y="2687566"/>
                </a:cubicBezTo>
                <a:cubicBezTo>
                  <a:pt x="5780395" y="2681747"/>
                  <a:pt x="5771812" y="2675636"/>
                  <a:pt x="5763232" y="2669525"/>
                </a:cubicBezTo>
                <a:cubicBezTo>
                  <a:pt x="5751953" y="2661085"/>
                  <a:pt x="5743695" y="2654391"/>
                  <a:pt x="5731767" y="2647118"/>
                </a:cubicBezTo>
                <a:cubicBezTo>
                  <a:pt x="5728907" y="2645081"/>
                  <a:pt x="5726209" y="2642753"/>
                  <a:pt x="5723350" y="2640716"/>
                </a:cubicBezTo>
                <a:cubicBezTo>
                  <a:pt x="5712070" y="2632276"/>
                  <a:pt x="5700790" y="2623835"/>
                  <a:pt x="5689024" y="2616272"/>
                </a:cubicBezTo>
                <a:cubicBezTo>
                  <a:pt x="5686002" y="2614526"/>
                  <a:pt x="5683142" y="2612488"/>
                  <a:pt x="5683142" y="2612488"/>
                </a:cubicBezTo>
                <a:cubicBezTo>
                  <a:pt x="5675047" y="2605503"/>
                  <a:pt x="5666304" y="2599684"/>
                  <a:pt x="5657722" y="2593572"/>
                </a:cubicBezTo>
                <a:cubicBezTo>
                  <a:pt x="5640560" y="2581350"/>
                  <a:pt x="5623398" y="2569128"/>
                  <a:pt x="5606235" y="2556906"/>
                </a:cubicBezTo>
                <a:cubicBezTo>
                  <a:pt x="5600515" y="2552832"/>
                  <a:pt x="5594634" y="2549050"/>
                  <a:pt x="5591934" y="2546721"/>
                </a:cubicBezTo>
                <a:cubicBezTo>
                  <a:pt x="5586538" y="2542064"/>
                  <a:pt x="5580655" y="2538282"/>
                  <a:pt x="5574771" y="2534499"/>
                </a:cubicBezTo>
                <a:cubicBezTo>
                  <a:pt x="5565867" y="2528972"/>
                  <a:pt x="5551565" y="2518788"/>
                  <a:pt x="5543469" y="2511800"/>
                </a:cubicBezTo>
                <a:cubicBezTo>
                  <a:pt x="5535374" y="2504813"/>
                  <a:pt x="5526631" y="2498994"/>
                  <a:pt x="5517726" y="2493467"/>
                </a:cubicBezTo>
                <a:cubicBezTo>
                  <a:pt x="5508984" y="2487648"/>
                  <a:pt x="5500080" y="2482121"/>
                  <a:pt x="5491984" y="2475134"/>
                </a:cubicBezTo>
                <a:cubicBezTo>
                  <a:pt x="5492144" y="2474842"/>
                  <a:pt x="5486262" y="2471060"/>
                  <a:pt x="5483403" y="2469023"/>
                </a:cubicBezTo>
                <a:cubicBezTo>
                  <a:pt x="5469101" y="2458839"/>
                  <a:pt x="5454798" y="2448653"/>
                  <a:pt x="5440334" y="2438760"/>
                </a:cubicBezTo>
                <a:cubicBezTo>
                  <a:pt x="5434452" y="2434978"/>
                  <a:pt x="5431592" y="2432941"/>
                  <a:pt x="5431268" y="2433525"/>
                </a:cubicBezTo>
                <a:cubicBezTo>
                  <a:pt x="5431106" y="2433817"/>
                  <a:pt x="5433642" y="2436437"/>
                  <a:pt x="5427922" y="2432364"/>
                </a:cubicBezTo>
                <a:cubicBezTo>
                  <a:pt x="5416318" y="2424508"/>
                  <a:pt x="5407251" y="2419272"/>
                  <a:pt x="5395810" y="2411125"/>
                </a:cubicBezTo>
                <a:cubicBezTo>
                  <a:pt x="5384368" y="2402976"/>
                  <a:pt x="5384206" y="2403268"/>
                  <a:pt x="5373250" y="2394245"/>
                </a:cubicBezTo>
                <a:cubicBezTo>
                  <a:pt x="5370390" y="2392207"/>
                  <a:pt x="5370390" y="2392207"/>
                  <a:pt x="5370390" y="2392207"/>
                </a:cubicBezTo>
                <a:cubicBezTo>
                  <a:pt x="5364345" y="2388717"/>
                  <a:pt x="5355926" y="2382314"/>
                  <a:pt x="5350045" y="2378533"/>
                </a:cubicBezTo>
                <a:cubicBezTo>
                  <a:pt x="5332557" y="2366894"/>
                  <a:pt x="5332557" y="2366894"/>
                  <a:pt x="5318903" y="2355541"/>
                </a:cubicBezTo>
                <a:cubicBezTo>
                  <a:pt x="5318903" y="2355541"/>
                  <a:pt x="5313182" y="2351467"/>
                  <a:pt x="5313182" y="2351467"/>
                </a:cubicBezTo>
                <a:cubicBezTo>
                  <a:pt x="5309352" y="2351182"/>
                  <a:pt x="5301417" y="2343903"/>
                  <a:pt x="5292837" y="2337793"/>
                </a:cubicBezTo>
                <a:cubicBezTo>
                  <a:pt x="5290138" y="2335464"/>
                  <a:pt x="5284254" y="2331682"/>
                  <a:pt x="5284578" y="2331098"/>
                </a:cubicBezTo>
                <a:cubicBezTo>
                  <a:pt x="5287763" y="2332551"/>
                  <a:pt x="5290461" y="2334880"/>
                  <a:pt x="5293484" y="2336625"/>
                </a:cubicBezTo>
                <a:cubicBezTo>
                  <a:pt x="5301903" y="2343028"/>
                  <a:pt x="5310486" y="2349139"/>
                  <a:pt x="5313993" y="2350007"/>
                </a:cubicBezTo>
                <a:cubicBezTo>
                  <a:pt x="5311132" y="2347972"/>
                  <a:pt x="5305249" y="2344189"/>
                  <a:pt x="5305573" y="2343605"/>
                </a:cubicBezTo>
                <a:cubicBezTo>
                  <a:pt x="5302876" y="2341276"/>
                  <a:pt x="5305898" y="2343022"/>
                  <a:pt x="5311618" y="2347096"/>
                </a:cubicBezTo>
                <a:cubicBezTo>
                  <a:pt x="5317338" y="2351169"/>
                  <a:pt x="5320361" y="2352914"/>
                  <a:pt x="5320523" y="2352622"/>
                </a:cubicBezTo>
                <a:cubicBezTo>
                  <a:pt x="5323546" y="2354367"/>
                  <a:pt x="5320847" y="2352039"/>
                  <a:pt x="5320685" y="2352331"/>
                </a:cubicBezTo>
                <a:cubicBezTo>
                  <a:pt x="5320685" y="2352331"/>
                  <a:pt x="5317825" y="2350294"/>
                  <a:pt x="5317825" y="2350294"/>
                </a:cubicBezTo>
                <a:cubicBezTo>
                  <a:pt x="5306384" y="2342145"/>
                  <a:pt x="5294780" y="2334290"/>
                  <a:pt x="5283500" y="2325849"/>
                </a:cubicBezTo>
                <a:cubicBezTo>
                  <a:pt x="5275243" y="2319154"/>
                  <a:pt x="5263639" y="2311299"/>
                  <a:pt x="5255058" y="2305187"/>
                </a:cubicBezTo>
                <a:cubicBezTo>
                  <a:pt x="5248851" y="2301990"/>
                  <a:pt x="5237896" y="2292964"/>
                  <a:pt x="5226132" y="2285401"/>
                </a:cubicBezTo>
                <a:cubicBezTo>
                  <a:pt x="5217064" y="2280166"/>
                  <a:pt x="5212153" y="2274632"/>
                  <a:pt x="5200712" y="2266485"/>
                </a:cubicBezTo>
                <a:cubicBezTo>
                  <a:pt x="5200712" y="2266485"/>
                  <a:pt x="5200712" y="2266485"/>
                  <a:pt x="5197852" y="2264448"/>
                </a:cubicBezTo>
                <a:cubicBezTo>
                  <a:pt x="5197690" y="2264739"/>
                  <a:pt x="5200387" y="2267068"/>
                  <a:pt x="5194505" y="2263287"/>
                </a:cubicBezTo>
                <a:cubicBezTo>
                  <a:pt x="5191645" y="2261251"/>
                  <a:pt x="5188784" y="2259213"/>
                  <a:pt x="5189108" y="2258629"/>
                </a:cubicBezTo>
                <a:cubicBezTo>
                  <a:pt x="5186248" y="2256591"/>
                  <a:pt x="5180527" y="2252516"/>
                  <a:pt x="5177666" y="2250480"/>
                </a:cubicBezTo>
                <a:cubicBezTo>
                  <a:pt x="5174806" y="2248444"/>
                  <a:pt x="5171945" y="2246406"/>
                  <a:pt x="5172108" y="2246114"/>
                </a:cubicBezTo>
                <a:cubicBezTo>
                  <a:pt x="5163689" y="2239712"/>
                  <a:pt x="5157482" y="2236513"/>
                  <a:pt x="5148739" y="2230694"/>
                </a:cubicBezTo>
                <a:cubicBezTo>
                  <a:pt x="5148578" y="2230987"/>
                  <a:pt x="5151276" y="2233315"/>
                  <a:pt x="5145393" y="2229533"/>
                </a:cubicBezTo>
                <a:cubicBezTo>
                  <a:pt x="5142533" y="2227496"/>
                  <a:pt x="5136812" y="2223423"/>
                  <a:pt x="5133951" y="2221385"/>
                </a:cubicBezTo>
                <a:cubicBezTo>
                  <a:pt x="5131415" y="2218764"/>
                  <a:pt x="5134599" y="2220216"/>
                  <a:pt x="5132062" y="2217596"/>
                </a:cubicBezTo>
                <a:cubicBezTo>
                  <a:pt x="5132386" y="2217012"/>
                  <a:pt x="5132386" y="2217012"/>
                  <a:pt x="5126666" y="2212939"/>
                </a:cubicBezTo>
                <a:cubicBezTo>
                  <a:pt x="5123805" y="2210901"/>
                  <a:pt x="5120945" y="2208865"/>
                  <a:pt x="5115224" y="2204790"/>
                </a:cubicBezTo>
                <a:cubicBezTo>
                  <a:pt x="5112363" y="2202754"/>
                  <a:pt x="5106643" y="2198681"/>
                  <a:pt x="5103782" y="2196642"/>
                </a:cubicBezTo>
                <a:cubicBezTo>
                  <a:pt x="5100923" y="2194606"/>
                  <a:pt x="5098062" y="2192569"/>
                  <a:pt x="5098224" y="2192277"/>
                </a:cubicBezTo>
                <a:cubicBezTo>
                  <a:pt x="5090290" y="2184998"/>
                  <a:pt x="5090290" y="2184998"/>
                  <a:pt x="5081710" y="2178887"/>
                </a:cubicBezTo>
                <a:cubicBezTo>
                  <a:pt x="5070269" y="2170740"/>
                  <a:pt x="5070269" y="2170740"/>
                  <a:pt x="5076636" y="2173645"/>
                </a:cubicBezTo>
                <a:cubicBezTo>
                  <a:pt x="5070915" y="2169572"/>
                  <a:pt x="5059636" y="2161131"/>
                  <a:pt x="5056614" y="2159386"/>
                </a:cubicBezTo>
                <a:cubicBezTo>
                  <a:pt x="5053268" y="2158224"/>
                  <a:pt x="5047061" y="2155026"/>
                  <a:pt x="5049436" y="2157938"/>
                </a:cubicBezTo>
                <a:cubicBezTo>
                  <a:pt x="5049436" y="2157938"/>
                  <a:pt x="5049274" y="2158231"/>
                  <a:pt x="5046252" y="2156487"/>
                </a:cubicBezTo>
                <a:cubicBezTo>
                  <a:pt x="5035620" y="2146878"/>
                  <a:pt x="5020994" y="2137278"/>
                  <a:pt x="5006692" y="2127093"/>
                </a:cubicBezTo>
                <a:cubicBezTo>
                  <a:pt x="5001134" y="2122726"/>
                  <a:pt x="4995251" y="2118944"/>
                  <a:pt x="4986670" y="2112835"/>
                </a:cubicBezTo>
                <a:cubicBezTo>
                  <a:pt x="4986508" y="2113126"/>
                  <a:pt x="4983648" y="2111089"/>
                  <a:pt x="4983648" y="2111089"/>
                </a:cubicBezTo>
                <a:cubicBezTo>
                  <a:pt x="4978251" y="2106431"/>
                  <a:pt x="4969507" y="2100611"/>
                  <a:pt x="4964110" y="2095952"/>
                </a:cubicBezTo>
                <a:cubicBezTo>
                  <a:pt x="4952830" y="2087515"/>
                  <a:pt x="4941065" y="2079950"/>
                  <a:pt x="4937558" y="2079080"/>
                </a:cubicBezTo>
                <a:cubicBezTo>
                  <a:pt x="4937395" y="2079373"/>
                  <a:pt x="4934373" y="2077627"/>
                  <a:pt x="4931513" y="2075590"/>
                </a:cubicBezTo>
                <a:cubicBezTo>
                  <a:pt x="4928490" y="2073845"/>
                  <a:pt x="4925630" y="2071808"/>
                  <a:pt x="4925953" y="2071224"/>
                </a:cubicBezTo>
                <a:cubicBezTo>
                  <a:pt x="4914514" y="2063076"/>
                  <a:pt x="4908307" y="2059879"/>
                  <a:pt x="4899563" y="2054059"/>
                </a:cubicBezTo>
                <a:cubicBezTo>
                  <a:pt x="4899239" y="2054642"/>
                  <a:pt x="4896217" y="2052897"/>
                  <a:pt x="4890658" y="2048531"/>
                </a:cubicBezTo>
                <a:cubicBezTo>
                  <a:pt x="4879216" y="2040383"/>
                  <a:pt x="4867289" y="2033112"/>
                  <a:pt x="4856010" y="2024671"/>
                </a:cubicBezTo>
                <a:cubicBezTo>
                  <a:pt x="4853150" y="2022635"/>
                  <a:pt x="4852988" y="2022926"/>
                  <a:pt x="4852826" y="2023218"/>
                </a:cubicBezTo>
                <a:cubicBezTo>
                  <a:pt x="4852826" y="2023218"/>
                  <a:pt x="4852664" y="2023510"/>
                  <a:pt x="4855523" y="2025548"/>
                </a:cubicBezTo>
                <a:cubicBezTo>
                  <a:pt x="4861244" y="2029621"/>
                  <a:pt x="4864105" y="2031658"/>
                  <a:pt x="4866965" y="2033696"/>
                </a:cubicBezTo>
                <a:cubicBezTo>
                  <a:pt x="4869826" y="2035732"/>
                  <a:pt x="4872686" y="2037770"/>
                  <a:pt x="4875384" y="2040098"/>
                </a:cubicBezTo>
                <a:cubicBezTo>
                  <a:pt x="4877759" y="2043011"/>
                  <a:pt x="4886177" y="2049413"/>
                  <a:pt x="4894760" y="2055525"/>
                </a:cubicBezTo>
                <a:cubicBezTo>
                  <a:pt x="4900481" y="2059599"/>
                  <a:pt x="4906202" y="2063673"/>
                  <a:pt x="4914782" y="2069784"/>
                </a:cubicBezTo>
                <a:cubicBezTo>
                  <a:pt x="4915268" y="2068908"/>
                  <a:pt x="4923525" y="2075602"/>
                  <a:pt x="4926547" y="2077348"/>
                </a:cubicBezTo>
                <a:cubicBezTo>
                  <a:pt x="4943710" y="2089571"/>
                  <a:pt x="4963732" y="2103830"/>
                  <a:pt x="4980895" y="2116051"/>
                </a:cubicBezTo>
                <a:cubicBezTo>
                  <a:pt x="4981056" y="2115760"/>
                  <a:pt x="4984079" y="2117504"/>
                  <a:pt x="4986777" y="2119834"/>
                </a:cubicBezTo>
                <a:cubicBezTo>
                  <a:pt x="4989636" y="2121871"/>
                  <a:pt x="4989636" y="2121871"/>
                  <a:pt x="4989475" y="2122162"/>
                </a:cubicBezTo>
                <a:cubicBezTo>
                  <a:pt x="4989313" y="2122453"/>
                  <a:pt x="4989151" y="2122746"/>
                  <a:pt x="4988990" y="2123037"/>
                </a:cubicBezTo>
                <a:cubicBezTo>
                  <a:pt x="5012034" y="2139042"/>
                  <a:pt x="5031571" y="2154176"/>
                  <a:pt x="5054454" y="2170474"/>
                </a:cubicBezTo>
                <a:cubicBezTo>
                  <a:pt x="5060500" y="2173962"/>
                  <a:pt x="5066220" y="2178038"/>
                  <a:pt x="5071616" y="2182696"/>
                </a:cubicBezTo>
                <a:cubicBezTo>
                  <a:pt x="5094501" y="2198992"/>
                  <a:pt x="5120242" y="2217323"/>
                  <a:pt x="5143126" y="2233620"/>
                </a:cubicBezTo>
                <a:cubicBezTo>
                  <a:pt x="5143288" y="2233328"/>
                  <a:pt x="5143449" y="2233036"/>
                  <a:pt x="5143449" y="2233036"/>
                </a:cubicBezTo>
                <a:cubicBezTo>
                  <a:pt x="5157752" y="2243222"/>
                  <a:pt x="5169192" y="2251370"/>
                  <a:pt x="5180634" y="2259517"/>
                </a:cubicBezTo>
                <a:cubicBezTo>
                  <a:pt x="5180634" y="2259517"/>
                  <a:pt x="5183332" y="2261847"/>
                  <a:pt x="5183171" y="2262138"/>
                </a:cubicBezTo>
                <a:cubicBezTo>
                  <a:pt x="5186031" y="2264175"/>
                  <a:pt x="5194774" y="2269994"/>
                  <a:pt x="5194612" y="2270285"/>
                </a:cubicBezTo>
                <a:cubicBezTo>
                  <a:pt x="5196987" y="2273198"/>
                  <a:pt x="5202706" y="2277273"/>
                  <a:pt x="5205568" y="2279310"/>
                </a:cubicBezTo>
                <a:cubicBezTo>
                  <a:pt x="5217333" y="2286874"/>
                  <a:pt x="5225915" y="2292985"/>
                  <a:pt x="5237194" y="2301424"/>
                </a:cubicBezTo>
                <a:cubicBezTo>
                  <a:pt x="5239892" y="2303753"/>
                  <a:pt x="5245613" y="2307828"/>
                  <a:pt x="5248635" y="2309572"/>
                </a:cubicBezTo>
                <a:cubicBezTo>
                  <a:pt x="5257540" y="2315100"/>
                  <a:pt x="5265960" y="2321504"/>
                  <a:pt x="5274378" y="2327906"/>
                </a:cubicBezTo>
                <a:cubicBezTo>
                  <a:pt x="5276592" y="2331110"/>
                  <a:pt x="5285495" y="2336637"/>
                  <a:pt x="5291217" y="2340711"/>
                </a:cubicBezTo>
                <a:cubicBezTo>
                  <a:pt x="5305356" y="2351189"/>
                  <a:pt x="5316960" y="2359045"/>
                  <a:pt x="5328400" y="2367192"/>
                </a:cubicBezTo>
                <a:cubicBezTo>
                  <a:pt x="5342704" y="2377379"/>
                  <a:pt x="5354145" y="2385526"/>
                  <a:pt x="5365586" y="2393674"/>
                </a:cubicBezTo>
                <a:cubicBezTo>
                  <a:pt x="5376218" y="2403280"/>
                  <a:pt x="5388632" y="2409677"/>
                  <a:pt x="5399912" y="2418118"/>
                </a:cubicBezTo>
                <a:cubicBezTo>
                  <a:pt x="5402608" y="2420447"/>
                  <a:pt x="5408491" y="2424229"/>
                  <a:pt x="5408329" y="2424520"/>
                </a:cubicBezTo>
                <a:cubicBezTo>
                  <a:pt x="5416588" y="2431214"/>
                  <a:pt x="5422471" y="2434997"/>
                  <a:pt x="5431051" y="2441108"/>
                </a:cubicBezTo>
                <a:cubicBezTo>
                  <a:pt x="5442491" y="2449256"/>
                  <a:pt x="5456957" y="2459150"/>
                  <a:pt x="5468237" y="2467590"/>
                </a:cubicBezTo>
                <a:cubicBezTo>
                  <a:pt x="5479515" y="2476029"/>
                  <a:pt x="5487934" y="2482432"/>
                  <a:pt x="5496677" y="2488251"/>
                </a:cubicBezTo>
                <a:cubicBezTo>
                  <a:pt x="5505259" y="2494363"/>
                  <a:pt x="5513515" y="2501058"/>
                  <a:pt x="5522097" y="2507167"/>
                </a:cubicBezTo>
                <a:cubicBezTo>
                  <a:pt x="5544981" y="2523464"/>
                  <a:pt x="5567863" y="2539760"/>
                  <a:pt x="5587886" y="2554020"/>
                </a:cubicBezTo>
                <a:lnTo>
                  <a:pt x="5613086" y="2572042"/>
                </a:lnTo>
                <a:lnTo>
                  <a:pt x="5605175" y="2567978"/>
                </a:lnTo>
                <a:cubicBezTo>
                  <a:pt x="5602099" y="2566328"/>
                  <a:pt x="5599238" y="2564292"/>
                  <a:pt x="5596378" y="2562255"/>
                </a:cubicBezTo>
                <a:cubicBezTo>
                  <a:pt x="5593518" y="2560218"/>
                  <a:pt x="5590657" y="2558181"/>
                  <a:pt x="5584938" y="2554107"/>
                </a:cubicBezTo>
                <a:cubicBezTo>
                  <a:pt x="5582076" y="2552070"/>
                  <a:pt x="5581861" y="2552458"/>
                  <a:pt x="5581861" y="2552458"/>
                </a:cubicBezTo>
                <a:cubicBezTo>
                  <a:pt x="5581645" y="2552846"/>
                  <a:pt x="5581431" y="2553234"/>
                  <a:pt x="5584291" y="2555272"/>
                </a:cubicBezTo>
                <a:cubicBezTo>
                  <a:pt x="5595948" y="2563032"/>
                  <a:pt x="5606742" y="2572344"/>
                  <a:pt x="5618185" y="2580492"/>
                </a:cubicBezTo>
                <a:cubicBezTo>
                  <a:pt x="5624121" y="2584178"/>
                  <a:pt x="5626765" y="2586603"/>
                  <a:pt x="5626335" y="2587379"/>
                </a:cubicBezTo>
                <a:cubicBezTo>
                  <a:pt x="5634701" y="2593878"/>
                  <a:pt x="5639775" y="2599117"/>
                  <a:pt x="5651216" y="2607265"/>
                </a:cubicBezTo>
                <a:cubicBezTo>
                  <a:pt x="5651647" y="2606488"/>
                  <a:pt x="5654507" y="2608525"/>
                  <a:pt x="5657153" y="2610950"/>
                </a:cubicBezTo>
                <a:cubicBezTo>
                  <a:pt x="5660013" y="2612989"/>
                  <a:pt x="5662658" y="2615412"/>
                  <a:pt x="5662444" y="2615801"/>
                </a:cubicBezTo>
                <a:cubicBezTo>
                  <a:pt x="5664443" y="2619391"/>
                  <a:pt x="5675453" y="2628315"/>
                  <a:pt x="5687108" y="2636075"/>
                </a:cubicBezTo>
                <a:cubicBezTo>
                  <a:pt x="5693261" y="2639371"/>
                  <a:pt x="5701626" y="2645871"/>
                  <a:pt x="5707778" y="2649170"/>
                </a:cubicBezTo>
                <a:cubicBezTo>
                  <a:pt x="5707778" y="2649170"/>
                  <a:pt x="5710639" y="2651207"/>
                  <a:pt x="5710424" y="2651595"/>
                </a:cubicBezTo>
                <a:cubicBezTo>
                  <a:pt x="5719004" y="2657705"/>
                  <a:pt x="5724510" y="2662168"/>
                  <a:pt x="5730444" y="2665853"/>
                </a:cubicBezTo>
                <a:cubicBezTo>
                  <a:pt x="5744748" y="2676040"/>
                  <a:pt x="5758618" y="2687000"/>
                  <a:pt x="5771136" y="2693206"/>
                </a:cubicBezTo>
                <a:cubicBezTo>
                  <a:pt x="5773782" y="2695633"/>
                  <a:pt x="5773566" y="2696020"/>
                  <a:pt x="5773566" y="2696020"/>
                </a:cubicBezTo>
                <a:cubicBezTo>
                  <a:pt x="5770059" y="2695148"/>
                  <a:pt x="5775134" y="2700386"/>
                  <a:pt x="5777349" y="2703587"/>
                </a:cubicBezTo>
                <a:cubicBezTo>
                  <a:pt x="5779994" y="2706013"/>
                  <a:pt x="5791651" y="2713773"/>
                  <a:pt x="5797372" y="2717847"/>
                </a:cubicBezTo>
                <a:cubicBezTo>
                  <a:pt x="5792514" y="2712220"/>
                  <a:pt x="5792514" y="2712220"/>
                  <a:pt x="5803953" y="2720368"/>
                </a:cubicBezTo>
                <a:cubicBezTo>
                  <a:pt x="5812535" y="2726478"/>
                  <a:pt x="5812535" y="2726478"/>
                  <a:pt x="5821978" y="2731037"/>
                </a:cubicBezTo>
                <a:cubicBezTo>
                  <a:pt x="5822193" y="2730649"/>
                  <a:pt x="5825053" y="2732687"/>
                  <a:pt x="5827915" y="2734723"/>
                </a:cubicBezTo>
                <a:cubicBezTo>
                  <a:pt x="5830774" y="2736760"/>
                  <a:pt x="5836495" y="2740834"/>
                  <a:pt x="5839355" y="2742871"/>
                </a:cubicBezTo>
                <a:cubicBezTo>
                  <a:pt x="5845076" y="2746946"/>
                  <a:pt x="5847936" y="2748982"/>
                  <a:pt x="5850796" y="2751019"/>
                </a:cubicBezTo>
                <a:cubicBezTo>
                  <a:pt x="5856517" y="2755093"/>
                  <a:pt x="5856517" y="2755093"/>
                  <a:pt x="5856948" y="2754316"/>
                </a:cubicBezTo>
                <a:cubicBezTo>
                  <a:pt x="5860238" y="2755578"/>
                  <a:pt x="5857809" y="2752763"/>
                  <a:pt x="5861100" y="2754025"/>
                </a:cubicBezTo>
                <a:cubicBezTo>
                  <a:pt x="5863961" y="2756062"/>
                  <a:pt x="5869682" y="2760137"/>
                  <a:pt x="5872542" y="2762173"/>
                </a:cubicBezTo>
                <a:cubicBezTo>
                  <a:pt x="5878047" y="2766635"/>
                  <a:pt x="5874973" y="2764987"/>
                  <a:pt x="5874758" y="2765375"/>
                </a:cubicBezTo>
                <a:cubicBezTo>
                  <a:pt x="5883121" y="2771873"/>
                  <a:pt x="5888196" y="2777112"/>
                  <a:pt x="5896994" y="2782835"/>
                </a:cubicBezTo>
                <a:cubicBezTo>
                  <a:pt x="5897208" y="2782447"/>
                  <a:pt x="5900068" y="2784483"/>
                  <a:pt x="5902930" y="2786520"/>
                </a:cubicBezTo>
                <a:cubicBezTo>
                  <a:pt x="5905789" y="2788558"/>
                  <a:pt x="5911512" y="2792631"/>
                  <a:pt x="5914372" y="2794669"/>
                </a:cubicBezTo>
                <a:cubicBezTo>
                  <a:pt x="5914802" y="2793893"/>
                  <a:pt x="5917661" y="2795930"/>
                  <a:pt x="5920522" y="2797967"/>
                </a:cubicBezTo>
                <a:cubicBezTo>
                  <a:pt x="5926028" y="2802429"/>
                  <a:pt x="5922952" y="2800779"/>
                  <a:pt x="5922736" y="2801169"/>
                </a:cubicBezTo>
                <a:cubicBezTo>
                  <a:pt x="5925597" y="2803205"/>
                  <a:pt x="5925597" y="2803205"/>
                  <a:pt x="5925597" y="2803205"/>
                </a:cubicBezTo>
                <a:cubicBezTo>
                  <a:pt x="5937037" y="2811353"/>
                  <a:pt x="5943836" y="2813486"/>
                  <a:pt x="5951771" y="2820762"/>
                </a:cubicBezTo>
                <a:cubicBezTo>
                  <a:pt x="5962781" y="2829686"/>
                  <a:pt x="5974869" y="2836670"/>
                  <a:pt x="5979943" y="2841908"/>
                </a:cubicBezTo>
                <a:cubicBezTo>
                  <a:pt x="5988525" y="2848020"/>
                  <a:pt x="5999751" y="2856555"/>
                  <a:pt x="6008762" y="2861889"/>
                </a:cubicBezTo>
                <a:lnTo>
                  <a:pt x="6020443" y="2870208"/>
                </a:lnTo>
                <a:lnTo>
                  <a:pt x="6019005" y="2879251"/>
                </a:lnTo>
                <a:cubicBezTo>
                  <a:pt x="6021016" y="2885152"/>
                  <a:pt x="6024622" y="2891617"/>
                  <a:pt x="6026189" y="2897667"/>
                </a:cubicBezTo>
                <a:cubicBezTo>
                  <a:pt x="6039145" y="2932776"/>
                  <a:pt x="6055658" y="2966705"/>
                  <a:pt x="6068612" y="3001816"/>
                </a:cubicBezTo>
                <a:cubicBezTo>
                  <a:pt x="6075922" y="3030043"/>
                  <a:pt x="6097463" y="3053540"/>
                  <a:pt x="6090539" y="3086498"/>
                </a:cubicBezTo>
                <a:cubicBezTo>
                  <a:pt x="6089699" y="3094441"/>
                  <a:pt x="6088596" y="3101376"/>
                  <a:pt x="6087008" y="3106902"/>
                </a:cubicBezTo>
                <a:lnTo>
                  <a:pt x="6083251" y="3113849"/>
                </a:lnTo>
                <a:lnTo>
                  <a:pt x="6085287" y="3116009"/>
                </a:lnTo>
                <a:cubicBezTo>
                  <a:pt x="6120990" y="3154346"/>
                  <a:pt x="6154372" y="3195307"/>
                  <a:pt x="6172917" y="3249925"/>
                </a:cubicBezTo>
                <a:cubicBezTo>
                  <a:pt x="6176628" y="3266729"/>
                  <a:pt x="6187754" y="3279334"/>
                  <a:pt x="6198885" y="3296139"/>
                </a:cubicBezTo>
                <a:cubicBezTo>
                  <a:pt x="6184047" y="3312945"/>
                  <a:pt x="6165500" y="3312946"/>
                  <a:pt x="6150663" y="3333952"/>
                </a:cubicBezTo>
                <a:cubicBezTo>
                  <a:pt x="6139536" y="3352858"/>
                  <a:pt x="6120064" y="3364411"/>
                  <a:pt x="6098735" y="3367563"/>
                </a:cubicBezTo>
                <a:lnTo>
                  <a:pt x="6067910" y="3365946"/>
                </a:lnTo>
                <a:lnTo>
                  <a:pt x="6075856" y="3388917"/>
                </a:lnTo>
                <a:cubicBezTo>
                  <a:pt x="6082715" y="3406072"/>
                  <a:pt x="6090617" y="3422607"/>
                  <a:pt x="6100393" y="3437970"/>
                </a:cubicBezTo>
                <a:cubicBezTo>
                  <a:pt x="6101436" y="3442002"/>
                  <a:pt x="6104570" y="3454100"/>
                  <a:pt x="6102056" y="3459314"/>
                </a:cubicBezTo>
                <a:lnTo>
                  <a:pt x="6099386" y="3460846"/>
                </a:lnTo>
                <a:lnTo>
                  <a:pt x="6079334" y="3445164"/>
                </a:lnTo>
                <a:cubicBezTo>
                  <a:pt x="6070176" y="3437442"/>
                  <a:pt x="6060736" y="3429337"/>
                  <a:pt x="6050878" y="3421944"/>
                </a:cubicBezTo>
                <a:cubicBezTo>
                  <a:pt x="6041876" y="3416555"/>
                  <a:pt x="6033427" y="3410218"/>
                  <a:pt x="6026132" y="3408838"/>
                </a:cubicBezTo>
                <a:cubicBezTo>
                  <a:pt x="6025578" y="3409787"/>
                  <a:pt x="6022207" y="3408623"/>
                  <a:pt x="6024470" y="3411684"/>
                </a:cubicBezTo>
                <a:cubicBezTo>
                  <a:pt x="6029547" y="3416857"/>
                  <a:pt x="6035733" y="3420133"/>
                  <a:pt x="6031255" y="3420867"/>
                </a:cubicBezTo>
                <a:cubicBezTo>
                  <a:pt x="6030146" y="3422765"/>
                  <a:pt x="6025067" y="3417590"/>
                  <a:pt x="6022252" y="3415479"/>
                </a:cubicBezTo>
                <a:cubicBezTo>
                  <a:pt x="6019436" y="3413366"/>
                  <a:pt x="6016620" y="3411253"/>
                  <a:pt x="6010988" y="3407028"/>
                </a:cubicBezTo>
                <a:cubicBezTo>
                  <a:pt x="6008171" y="3404916"/>
                  <a:pt x="6002539" y="3400691"/>
                  <a:pt x="5996906" y="3396466"/>
                </a:cubicBezTo>
                <a:cubicBezTo>
                  <a:pt x="5996352" y="3397414"/>
                  <a:pt x="5995797" y="3398362"/>
                  <a:pt x="5995244" y="3399311"/>
                </a:cubicBezTo>
                <a:cubicBezTo>
                  <a:pt x="5998060" y="3401424"/>
                  <a:pt x="6000877" y="3403536"/>
                  <a:pt x="6006508" y="3407760"/>
                </a:cubicBezTo>
                <a:cubicBezTo>
                  <a:pt x="6014957" y="3414099"/>
                  <a:pt x="6017218" y="3417160"/>
                  <a:pt x="6012738" y="3417894"/>
                </a:cubicBezTo>
                <a:cubicBezTo>
                  <a:pt x="6020057" y="3422700"/>
                  <a:pt x="6025977" y="3428165"/>
                  <a:pt x="6031898" y="3433630"/>
                </a:cubicBezTo>
                <a:lnTo>
                  <a:pt x="6049666" y="3448224"/>
                </a:lnTo>
                <a:lnTo>
                  <a:pt x="6037110" y="3442297"/>
                </a:lnTo>
                <a:lnTo>
                  <a:pt x="6032496" y="3439537"/>
                </a:lnTo>
                <a:cubicBezTo>
                  <a:pt x="6012783" y="3424749"/>
                  <a:pt x="5995887" y="3412074"/>
                  <a:pt x="5978990" y="3399398"/>
                </a:cubicBezTo>
                <a:cubicBezTo>
                  <a:pt x="5967725" y="3390948"/>
                  <a:pt x="5957015" y="3381549"/>
                  <a:pt x="5946903" y="3378057"/>
                </a:cubicBezTo>
                <a:cubicBezTo>
                  <a:pt x="5946903" y="3378057"/>
                  <a:pt x="5944087" y="3375946"/>
                  <a:pt x="5941270" y="3373834"/>
                </a:cubicBezTo>
                <a:cubicBezTo>
                  <a:pt x="5928853" y="3360425"/>
                  <a:pt x="5912556" y="3353658"/>
                  <a:pt x="5899029" y="3342146"/>
                </a:cubicBezTo>
                <a:cubicBezTo>
                  <a:pt x="5885502" y="3330633"/>
                  <a:pt x="5871422" y="3320072"/>
                  <a:pt x="5856786" y="3310457"/>
                </a:cubicBezTo>
                <a:cubicBezTo>
                  <a:pt x="5812881" y="3281615"/>
                  <a:pt x="5774564" y="3250143"/>
                  <a:pt x="5731767" y="3219404"/>
                </a:cubicBezTo>
                <a:cubicBezTo>
                  <a:pt x="5731767" y="3219404"/>
                  <a:pt x="5732322" y="3218457"/>
                  <a:pt x="5729504" y="3216343"/>
                </a:cubicBezTo>
                <a:cubicBezTo>
                  <a:pt x="5733430" y="3216558"/>
                  <a:pt x="5735692" y="3219620"/>
                  <a:pt x="5741323" y="3223845"/>
                </a:cubicBezTo>
                <a:cubicBezTo>
                  <a:pt x="5744140" y="3225958"/>
                  <a:pt x="5744695" y="3225009"/>
                  <a:pt x="5744695" y="3225009"/>
                </a:cubicBezTo>
                <a:cubicBezTo>
                  <a:pt x="5745249" y="3224060"/>
                  <a:pt x="5746357" y="3222164"/>
                  <a:pt x="5742987" y="3220999"/>
                </a:cubicBezTo>
                <a:cubicBezTo>
                  <a:pt x="5740171" y="3218886"/>
                  <a:pt x="5738464" y="3214876"/>
                  <a:pt x="5735647" y="3212765"/>
                </a:cubicBezTo>
                <a:cubicBezTo>
                  <a:pt x="5718196" y="3201038"/>
                  <a:pt x="5705778" y="3187629"/>
                  <a:pt x="5688881" y="3174955"/>
                </a:cubicBezTo>
                <a:cubicBezTo>
                  <a:pt x="5638190" y="3136929"/>
                  <a:pt x="5584684" y="3096792"/>
                  <a:pt x="5533993" y="3058766"/>
                </a:cubicBezTo>
                <a:cubicBezTo>
                  <a:pt x="5517096" y="3046092"/>
                  <a:pt x="5503570" y="3034579"/>
                  <a:pt x="5497893" y="3023499"/>
                </a:cubicBezTo>
                <a:cubicBezTo>
                  <a:pt x="5501818" y="3023714"/>
                  <a:pt x="5507451" y="3027940"/>
                  <a:pt x="5510821" y="3029104"/>
                </a:cubicBezTo>
                <a:cubicBezTo>
                  <a:pt x="5528827" y="3039880"/>
                  <a:pt x="5534459" y="3044105"/>
                  <a:pt x="5536765" y="3054024"/>
                </a:cubicBezTo>
                <a:cubicBezTo>
                  <a:pt x="5538473" y="3058034"/>
                  <a:pt x="5541288" y="3060146"/>
                  <a:pt x="5544659" y="3061310"/>
                </a:cubicBezTo>
                <a:cubicBezTo>
                  <a:pt x="5554215" y="3065749"/>
                  <a:pt x="5564927" y="3075148"/>
                  <a:pt x="5573375" y="3081485"/>
                </a:cubicBezTo>
                <a:cubicBezTo>
                  <a:pt x="5590271" y="3094160"/>
                  <a:pt x="5604353" y="3104723"/>
                  <a:pt x="5622913" y="3114552"/>
                </a:cubicBezTo>
                <a:cubicBezTo>
                  <a:pt x="5629099" y="3117829"/>
                  <a:pt x="5640917" y="3125331"/>
                  <a:pt x="5643179" y="3128391"/>
                </a:cubicBezTo>
                <a:cubicBezTo>
                  <a:pt x="5652782" y="3139688"/>
                  <a:pt x="5667971" y="3148353"/>
                  <a:pt x="5675310" y="3156588"/>
                </a:cubicBezTo>
                <a:cubicBezTo>
                  <a:pt x="5680388" y="3161761"/>
                  <a:pt x="5686020" y="3165985"/>
                  <a:pt x="5692206" y="3169262"/>
                </a:cubicBezTo>
                <a:cubicBezTo>
                  <a:pt x="5704581" y="3175815"/>
                  <a:pt x="5713030" y="3182152"/>
                  <a:pt x="5723186" y="3192501"/>
                </a:cubicBezTo>
                <a:cubicBezTo>
                  <a:pt x="5731079" y="3199787"/>
                  <a:pt x="5736712" y="3204011"/>
                  <a:pt x="5746270" y="3208453"/>
                </a:cubicBezTo>
                <a:cubicBezTo>
                  <a:pt x="5763121" y="3214272"/>
                  <a:pt x="5783389" y="3228111"/>
                  <a:pt x="5802547" y="3243846"/>
                </a:cubicBezTo>
                <a:cubicBezTo>
                  <a:pt x="5808180" y="3248072"/>
                  <a:pt x="5813258" y="3253245"/>
                  <a:pt x="5815519" y="3256307"/>
                </a:cubicBezTo>
                <a:cubicBezTo>
                  <a:pt x="5827382" y="3270663"/>
                  <a:pt x="5840909" y="3282174"/>
                  <a:pt x="5854990" y="3292737"/>
                </a:cubicBezTo>
                <a:cubicBezTo>
                  <a:pt x="5869071" y="3303300"/>
                  <a:pt x="5885967" y="3315975"/>
                  <a:pt x="5900049" y="3326536"/>
                </a:cubicBezTo>
                <a:cubicBezTo>
                  <a:pt x="5916945" y="3339211"/>
                  <a:pt x="5937213" y="3353050"/>
                  <a:pt x="5955773" y="3362880"/>
                </a:cubicBezTo>
                <a:cubicBezTo>
                  <a:pt x="5961405" y="3367106"/>
                  <a:pt x="5967038" y="3371331"/>
                  <a:pt x="5969854" y="3373444"/>
                </a:cubicBezTo>
                <a:cubicBezTo>
                  <a:pt x="5978302" y="3379781"/>
                  <a:pt x="5981672" y="3380945"/>
                  <a:pt x="5985597" y="3381160"/>
                </a:cubicBezTo>
                <a:cubicBezTo>
                  <a:pt x="5965330" y="3367321"/>
                  <a:pt x="5952913" y="3353912"/>
                  <a:pt x="5936015" y="3341237"/>
                </a:cubicBezTo>
                <a:cubicBezTo>
                  <a:pt x="5914041" y="3323389"/>
                  <a:pt x="5892065" y="3305541"/>
                  <a:pt x="5873462" y="3288855"/>
                </a:cubicBezTo>
                <a:cubicBezTo>
                  <a:pt x="5859934" y="3277344"/>
                  <a:pt x="5846408" y="3265833"/>
                  <a:pt x="5832882" y="3254321"/>
                </a:cubicBezTo>
                <a:cubicBezTo>
                  <a:pt x="5816539" y="3240698"/>
                  <a:pt x="5801349" y="3232034"/>
                  <a:pt x="5787823" y="3220521"/>
                </a:cubicBezTo>
                <a:cubicBezTo>
                  <a:pt x="5777113" y="3211123"/>
                  <a:pt x="5767001" y="3207631"/>
                  <a:pt x="5752921" y="3197069"/>
                </a:cubicBezTo>
                <a:cubicBezTo>
                  <a:pt x="5745026" y="3189783"/>
                  <a:pt x="5733208" y="3182281"/>
                  <a:pt x="5721944" y="3173830"/>
                </a:cubicBezTo>
                <a:cubicBezTo>
                  <a:pt x="5719127" y="3171718"/>
                  <a:pt x="5719127" y="3171718"/>
                  <a:pt x="5716311" y="3169605"/>
                </a:cubicBezTo>
                <a:cubicBezTo>
                  <a:pt x="5702275" y="3165899"/>
                  <a:pt x="5688749" y="3154388"/>
                  <a:pt x="5675776" y="3141928"/>
                </a:cubicBezTo>
                <a:cubicBezTo>
                  <a:pt x="5665620" y="3131580"/>
                  <a:pt x="5653801" y="3124079"/>
                  <a:pt x="5644201" y="3112783"/>
                </a:cubicBezTo>
                <a:cubicBezTo>
                  <a:pt x="5644201" y="3112783"/>
                  <a:pt x="5641383" y="3110671"/>
                  <a:pt x="5638012" y="3109507"/>
                </a:cubicBezTo>
                <a:cubicBezTo>
                  <a:pt x="5634643" y="3108343"/>
                  <a:pt x="5631826" y="3106230"/>
                  <a:pt x="5629010" y="3104118"/>
                </a:cubicBezTo>
                <a:cubicBezTo>
                  <a:pt x="5601402" y="3082044"/>
                  <a:pt x="5571024" y="3064714"/>
                  <a:pt x="5543971" y="3041691"/>
                </a:cubicBezTo>
                <a:cubicBezTo>
                  <a:pt x="5532707" y="3033240"/>
                  <a:pt x="5525412" y="3031863"/>
                  <a:pt x="5517516" y="3024577"/>
                </a:cubicBezTo>
                <a:cubicBezTo>
                  <a:pt x="5509069" y="3018237"/>
                  <a:pt x="5497804" y="3009789"/>
                  <a:pt x="5489355" y="3003450"/>
                </a:cubicBezTo>
                <a:cubicBezTo>
                  <a:pt x="5471905" y="2991724"/>
                  <a:pt x="5460041" y="2977367"/>
                  <a:pt x="5444852" y="2968702"/>
                </a:cubicBezTo>
                <a:cubicBezTo>
                  <a:pt x="5439219" y="2964477"/>
                  <a:pt x="5436403" y="2962366"/>
                  <a:pt x="5433587" y="2960253"/>
                </a:cubicBezTo>
                <a:cubicBezTo>
                  <a:pt x="5430771" y="2958140"/>
                  <a:pt x="5428508" y="2955077"/>
                  <a:pt x="5424585" y="2954863"/>
                </a:cubicBezTo>
                <a:cubicBezTo>
                  <a:pt x="5424031" y="2955812"/>
                  <a:pt x="5425737" y="2959821"/>
                  <a:pt x="5428553" y="2961934"/>
                </a:cubicBezTo>
                <a:cubicBezTo>
                  <a:pt x="5436448" y="2969220"/>
                  <a:pt x="5443232" y="2978403"/>
                  <a:pt x="5454497" y="2986853"/>
                </a:cubicBezTo>
                <a:cubicBezTo>
                  <a:pt x="5460130" y="2991079"/>
                  <a:pt x="5459022" y="2992976"/>
                  <a:pt x="5464100" y="2998150"/>
                </a:cubicBezTo>
                <a:cubicBezTo>
                  <a:pt x="5448355" y="2990433"/>
                  <a:pt x="5434274" y="2979871"/>
                  <a:pt x="5419639" y="2970256"/>
                </a:cubicBezTo>
                <a:cubicBezTo>
                  <a:pt x="5407820" y="2962754"/>
                  <a:pt x="5398263" y="2958315"/>
                  <a:pt x="5386444" y="2950812"/>
                </a:cubicBezTo>
                <a:cubicBezTo>
                  <a:pt x="5383628" y="2948700"/>
                  <a:pt x="5376887" y="2946372"/>
                  <a:pt x="5378596" y="2950381"/>
                </a:cubicBezTo>
                <a:cubicBezTo>
                  <a:pt x="5380302" y="2954392"/>
                  <a:pt x="5386489" y="2957668"/>
                  <a:pt x="5389305" y="2959781"/>
                </a:cubicBezTo>
                <a:cubicBezTo>
                  <a:pt x="5409018" y="2974569"/>
                  <a:pt x="5425915" y="2987244"/>
                  <a:pt x="5445628" y="3002031"/>
                </a:cubicBezTo>
                <a:cubicBezTo>
                  <a:pt x="5479421" y="3027381"/>
                  <a:pt x="5511552" y="3055577"/>
                  <a:pt x="5539205" y="3084505"/>
                </a:cubicBezTo>
                <a:cubicBezTo>
                  <a:pt x="5549360" y="3094854"/>
                  <a:pt x="5563995" y="3104468"/>
                  <a:pt x="5574152" y="3114814"/>
                </a:cubicBezTo>
                <a:cubicBezTo>
                  <a:pt x="5584862" y="3124214"/>
                  <a:pt x="5599497" y="3133826"/>
                  <a:pt x="5614131" y="3143441"/>
                </a:cubicBezTo>
                <a:cubicBezTo>
                  <a:pt x="5626505" y="3149993"/>
                  <a:pt x="5643956" y="3161720"/>
                  <a:pt x="5658038" y="3172283"/>
                </a:cubicBezTo>
                <a:cubicBezTo>
                  <a:pt x="5680012" y="3190130"/>
                  <a:pt x="5703649" y="3205135"/>
                  <a:pt x="5724516" y="3224881"/>
                </a:cubicBezTo>
                <a:cubicBezTo>
                  <a:pt x="5726778" y="3227942"/>
                  <a:pt x="5729593" y="3230055"/>
                  <a:pt x="5732965" y="3231219"/>
                </a:cubicBezTo>
                <a:cubicBezTo>
                  <a:pt x="5757157" y="3245272"/>
                  <a:pt x="5778578" y="3264069"/>
                  <a:pt x="5801106" y="3280969"/>
                </a:cubicBezTo>
                <a:cubicBezTo>
                  <a:pt x="5827006" y="3299034"/>
                  <a:pt x="5850089" y="3314985"/>
                  <a:pt x="5874327" y="3335895"/>
                </a:cubicBezTo>
                <a:lnTo>
                  <a:pt x="5896602" y="3353123"/>
                </a:lnTo>
                <a:lnTo>
                  <a:pt x="5869191" y="3338282"/>
                </a:lnTo>
                <a:cubicBezTo>
                  <a:pt x="5847715" y="3329149"/>
                  <a:pt x="5825405" y="3324144"/>
                  <a:pt x="5802463" y="3320889"/>
                </a:cubicBezTo>
                <a:lnTo>
                  <a:pt x="5797202" y="3320339"/>
                </a:lnTo>
                <a:lnTo>
                  <a:pt x="5761392" y="3293477"/>
                </a:lnTo>
                <a:cubicBezTo>
                  <a:pt x="5763101" y="3297485"/>
                  <a:pt x="5767624" y="3303608"/>
                  <a:pt x="5773810" y="3306886"/>
                </a:cubicBezTo>
                <a:lnTo>
                  <a:pt x="5790861" y="3319676"/>
                </a:lnTo>
                <a:lnTo>
                  <a:pt x="5758188" y="3316259"/>
                </a:lnTo>
                <a:lnTo>
                  <a:pt x="5759849" y="3321706"/>
                </a:lnTo>
                <a:lnTo>
                  <a:pt x="5749198" y="3314346"/>
                </a:lnTo>
                <a:cubicBezTo>
                  <a:pt x="5745826" y="3313183"/>
                  <a:pt x="5740194" y="3308957"/>
                  <a:pt x="5735116" y="3303783"/>
                </a:cubicBezTo>
                <a:cubicBezTo>
                  <a:pt x="5733409" y="3299774"/>
                  <a:pt x="5727222" y="3296498"/>
                  <a:pt x="5724406" y="3294384"/>
                </a:cubicBezTo>
                <a:cubicBezTo>
                  <a:pt x="5718774" y="3290159"/>
                  <a:pt x="5716512" y="3287098"/>
                  <a:pt x="5715403" y="3288996"/>
                </a:cubicBezTo>
                <a:cubicBezTo>
                  <a:pt x="5714294" y="3290892"/>
                  <a:pt x="5717112" y="3293005"/>
                  <a:pt x="5722743" y="3297231"/>
                </a:cubicBezTo>
                <a:cubicBezTo>
                  <a:pt x="5731192" y="3303569"/>
                  <a:pt x="5739640" y="3309906"/>
                  <a:pt x="5745272" y="3314130"/>
                </a:cubicBezTo>
                <a:cubicBezTo>
                  <a:pt x="5756537" y="3322581"/>
                  <a:pt x="5757690" y="3327538"/>
                  <a:pt x="5750396" y="3326160"/>
                </a:cubicBezTo>
                <a:cubicBezTo>
                  <a:pt x="5750396" y="3326160"/>
                  <a:pt x="5749841" y="3327108"/>
                  <a:pt x="5749287" y="3328057"/>
                </a:cubicBezTo>
                <a:cubicBezTo>
                  <a:pt x="5737512" y="3327411"/>
                  <a:pt x="5737512" y="3327411"/>
                  <a:pt x="5714982" y="3310510"/>
                </a:cubicBezTo>
                <a:cubicBezTo>
                  <a:pt x="5714982" y="3310510"/>
                  <a:pt x="5712166" y="3308398"/>
                  <a:pt x="5712166" y="3308398"/>
                </a:cubicBezTo>
                <a:cubicBezTo>
                  <a:pt x="5702055" y="3304906"/>
                  <a:pt x="5693607" y="3298569"/>
                  <a:pt x="5686821" y="3289386"/>
                </a:cubicBezTo>
                <a:cubicBezTo>
                  <a:pt x="5681189" y="3285161"/>
                  <a:pt x="5678373" y="3283048"/>
                  <a:pt x="5672741" y="3278823"/>
                </a:cubicBezTo>
                <a:cubicBezTo>
                  <a:pt x="5669925" y="3276710"/>
                  <a:pt x="5663737" y="3273433"/>
                  <a:pt x="5662584" y="3268477"/>
                </a:cubicBezTo>
                <a:cubicBezTo>
                  <a:pt x="5656951" y="3264250"/>
                  <a:pt x="5647949" y="3258862"/>
                  <a:pt x="5642870" y="3253688"/>
                </a:cubicBezTo>
                <a:cubicBezTo>
                  <a:pt x="5631606" y="3245239"/>
                  <a:pt x="5622603" y="3239850"/>
                  <a:pt x="5616417" y="3236573"/>
                </a:cubicBezTo>
                <a:cubicBezTo>
                  <a:pt x="5606861" y="3232132"/>
                  <a:pt x="5598411" y="3225795"/>
                  <a:pt x="5591071" y="3217560"/>
                </a:cubicBezTo>
                <a:cubicBezTo>
                  <a:pt x="5585993" y="3212387"/>
                  <a:pt x="5575283" y="3202988"/>
                  <a:pt x="5566835" y="3196651"/>
                </a:cubicBezTo>
                <a:cubicBezTo>
                  <a:pt x="5563464" y="3195486"/>
                  <a:pt x="5557833" y="3191261"/>
                  <a:pt x="5556124" y="3187251"/>
                </a:cubicBezTo>
                <a:cubicBezTo>
                  <a:pt x="5553862" y="3184191"/>
                  <a:pt x="5551048" y="3182078"/>
                  <a:pt x="5547676" y="3180914"/>
                </a:cubicBezTo>
                <a:cubicBezTo>
                  <a:pt x="5531932" y="3173198"/>
                  <a:pt x="5516144" y="3158625"/>
                  <a:pt x="5502064" y="3148064"/>
                </a:cubicBezTo>
                <a:cubicBezTo>
                  <a:pt x="5500955" y="3149960"/>
                  <a:pt x="5503216" y="3153021"/>
                  <a:pt x="5497030" y="3149745"/>
                </a:cubicBezTo>
                <a:cubicBezTo>
                  <a:pt x="5494213" y="3147632"/>
                  <a:pt x="5488581" y="3143407"/>
                  <a:pt x="5492507" y="3143623"/>
                </a:cubicBezTo>
                <a:cubicBezTo>
                  <a:pt x="5486875" y="3139397"/>
                  <a:pt x="5481242" y="3135171"/>
                  <a:pt x="5475610" y="3130947"/>
                </a:cubicBezTo>
                <a:cubicBezTo>
                  <a:pt x="5475055" y="3131896"/>
                  <a:pt x="5476764" y="3135905"/>
                  <a:pt x="5470576" y="3132629"/>
                </a:cubicBezTo>
                <a:cubicBezTo>
                  <a:pt x="5467760" y="3130517"/>
                  <a:pt x="5465499" y="3127456"/>
                  <a:pt x="5466052" y="3126507"/>
                </a:cubicBezTo>
                <a:cubicBezTo>
                  <a:pt x="5460420" y="3122282"/>
                  <a:pt x="5454788" y="3118057"/>
                  <a:pt x="5451973" y="3115945"/>
                </a:cubicBezTo>
                <a:cubicBezTo>
                  <a:pt x="5448601" y="3114780"/>
                  <a:pt x="5450308" y="3118790"/>
                  <a:pt x="5444676" y="3114566"/>
                </a:cubicBezTo>
                <a:cubicBezTo>
                  <a:pt x="5441860" y="3112453"/>
                  <a:pt x="5435674" y="3109176"/>
                  <a:pt x="5433967" y="3105166"/>
                </a:cubicBezTo>
                <a:cubicBezTo>
                  <a:pt x="5428888" y="3099991"/>
                  <a:pt x="5418777" y="3096501"/>
                  <a:pt x="5413699" y="3091328"/>
                </a:cubicBezTo>
                <a:cubicBezTo>
                  <a:pt x="5406359" y="3083093"/>
                  <a:pt x="5400172" y="3079816"/>
                  <a:pt x="5394540" y="3075591"/>
                </a:cubicBezTo>
                <a:cubicBezTo>
                  <a:pt x="5389462" y="3070418"/>
                  <a:pt x="5386092" y="3069254"/>
                  <a:pt x="5380459" y="3065028"/>
                </a:cubicBezTo>
                <a:cubicBezTo>
                  <a:pt x="5370902" y="3060588"/>
                  <a:pt x="5356821" y="3050026"/>
                  <a:pt x="5346665" y="3039678"/>
                </a:cubicBezTo>
                <a:cubicBezTo>
                  <a:pt x="5338217" y="3033340"/>
                  <a:pt x="5328105" y="3029849"/>
                  <a:pt x="5317950" y="3019502"/>
                </a:cubicBezTo>
                <a:cubicBezTo>
                  <a:pt x="5317396" y="3020451"/>
                  <a:pt x="5307284" y="3016959"/>
                  <a:pt x="5303914" y="3015794"/>
                </a:cubicBezTo>
                <a:cubicBezTo>
                  <a:pt x="5290985" y="3010190"/>
                  <a:pt x="5290985" y="3010190"/>
                  <a:pt x="5284754" y="3000060"/>
                </a:cubicBezTo>
                <a:cubicBezTo>
                  <a:pt x="5282491" y="2996997"/>
                  <a:pt x="5280232" y="2993937"/>
                  <a:pt x="5283601" y="2995101"/>
                </a:cubicBezTo>
                <a:cubicBezTo>
                  <a:pt x="5286972" y="2996264"/>
                  <a:pt x="5287526" y="2995316"/>
                  <a:pt x="5293159" y="2999541"/>
                </a:cubicBezTo>
                <a:cubicBezTo>
                  <a:pt x="5301607" y="3005878"/>
                  <a:pt x="5310056" y="3012216"/>
                  <a:pt x="5318504" y="3018553"/>
                </a:cubicBezTo>
                <a:cubicBezTo>
                  <a:pt x="5329170" y="3021096"/>
                  <a:pt x="5341542" y="3027649"/>
                  <a:pt x="5358440" y="3040325"/>
                </a:cubicBezTo>
                <a:cubicBezTo>
                  <a:pt x="5364072" y="3044550"/>
                  <a:pt x="5369705" y="3048776"/>
                  <a:pt x="5375336" y="3052999"/>
                </a:cubicBezTo>
                <a:cubicBezTo>
                  <a:pt x="5402944" y="3075072"/>
                  <a:pt x="5432768" y="3093353"/>
                  <a:pt x="5461484" y="3113530"/>
                </a:cubicBezTo>
                <a:cubicBezTo>
                  <a:pt x="5464300" y="3115642"/>
                  <a:pt x="5468225" y="3115857"/>
                  <a:pt x="5474412" y="3119133"/>
                </a:cubicBezTo>
                <a:cubicBezTo>
                  <a:pt x="5458069" y="3105509"/>
                  <a:pt x="5441172" y="3092835"/>
                  <a:pt x="5427091" y="3082272"/>
                </a:cubicBezTo>
                <a:cubicBezTo>
                  <a:pt x="5427091" y="3082272"/>
                  <a:pt x="5427647" y="3081323"/>
                  <a:pt x="5427647" y="3081323"/>
                </a:cubicBezTo>
                <a:cubicBezTo>
                  <a:pt x="5444543" y="3093999"/>
                  <a:pt x="5461441" y="3106674"/>
                  <a:pt x="5475521" y="3117237"/>
                </a:cubicBezTo>
                <a:cubicBezTo>
                  <a:pt x="5492418" y="3129911"/>
                  <a:pt x="5506499" y="3140474"/>
                  <a:pt x="5520579" y="3151036"/>
                </a:cubicBezTo>
                <a:cubicBezTo>
                  <a:pt x="5523396" y="3153149"/>
                  <a:pt x="5529027" y="3157374"/>
                  <a:pt x="5532398" y="3158538"/>
                </a:cubicBezTo>
                <a:cubicBezTo>
                  <a:pt x="5539139" y="3160866"/>
                  <a:pt x="5538540" y="3154960"/>
                  <a:pt x="5549250" y="3164357"/>
                </a:cubicBezTo>
                <a:cubicBezTo>
                  <a:pt x="5557145" y="3171644"/>
                  <a:pt x="5564440" y="3173022"/>
                  <a:pt x="5572333" y="3180308"/>
                </a:cubicBezTo>
                <a:cubicBezTo>
                  <a:pt x="5577966" y="3184534"/>
                  <a:pt x="5586969" y="3189923"/>
                  <a:pt x="5591493" y="3196045"/>
                </a:cubicBezTo>
                <a:cubicBezTo>
                  <a:pt x="5593754" y="3199107"/>
                  <a:pt x="5597125" y="3200270"/>
                  <a:pt x="5602757" y="3204495"/>
                </a:cubicBezTo>
                <a:cubicBezTo>
                  <a:pt x="5601050" y="3200485"/>
                  <a:pt x="5595971" y="3195312"/>
                  <a:pt x="5596527" y="3194363"/>
                </a:cubicBezTo>
                <a:cubicBezTo>
                  <a:pt x="5594820" y="3190354"/>
                  <a:pt x="5598743" y="3190570"/>
                  <a:pt x="5604376" y="3194794"/>
                </a:cubicBezTo>
                <a:cubicBezTo>
                  <a:pt x="5610008" y="3199019"/>
                  <a:pt x="5618455" y="3205357"/>
                  <a:pt x="5620120" y="3202510"/>
                </a:cubicBezTo>
                <a:cubicBezTo>
                  <a:pt x="5620674" y="3201562"/>
                  <a:pt x="5626306" y="3205787"/>
                  <a:pt x="5629122" y="3207899"/>
                </a:cubicBezTo>
                <a:cubicBezTo>
                  <a:pt x="5641540" y="3221308"/>
                  <a:pt x="5657837" y="3228075"/>
                  <a:pt x="5669103" y="3236526"/>
                </a:cubicBezTo>
                <a:cubicBezTo>
                  <a:pt x="5672473" y="3237689"/>
                  <a:pt x="5675289" y="3239803"/>
                  <a:pt x="5675844" y="3238855"/>
                </a:cubicBezTo>
                <a:cubicBezTo>
                  <a:pt x="5676399" y="3237904"/>
                  <a:pt x="5674136" y="3234843"/>
                  <a:pt x="5671321" y="3232732"/>
                </a:cubicBezTo>
                <a:cubicBezTo>
                  <a:pt x="5658348" y="3220272"/>
                  <a:pt x="5645376" y="3207812"/>
                  <a:pt x="5636328" y="3195568"/>
                </a:cubicBezTo>
                <a:cubicBezTo>
                  <a:pt x="5631251" y="3190393"/>
                  <a:pt x="5627326" y="3190179"/>
                  <a:pt x="5626771" y="3191126"/>
                </a:cubicBezTo>
                <a:cubicBezTo>
                  <a:pt x="5625108" y="3193972"/>
                  <a:pt x="5621185" y="3193759"/>
                  <a:pt x="5611627" y="3189317"/>
                </a:cubicBezTo>
                <a:cubicBezTo>
                  <a:pt x="5608256" y="3188153"/>
                  <a:pt x="5605440" y="3186041"/>
                  <a:pt x="5602623" y="3183929"/>
                </a:cubicBezTo>
                <a:cubicBezTo>
                  <a:pt x="5595839" y="3174745"/>
                  <a:pt x="5580649" y="3166079"/>
                  <a:pt x="5573310" y="3157845"/>
                </a:cubicBezTo>
                <a:cubicBezTo>
                  <a:pt x="5568231" y="3152672"/>
                  <a:pt x="5562599" y="3148447"/>
                  <a:pt x="5554151" y="3142110"/>
                </a:cubicBezTo>
                <a:cubicBezTo>
                  <a:pt x="5548518" y="3137884"/>
                  <a:pt x="5544040" y="3138616"/>
                  <a:pt x="5540114" y="3138401"/>
                </a:cubicBezTo>
                <a:cubicBezTo>
                  <a:pt x="5532820" y="3137022"/>
                  <a:pt x="5521000" y="3129521"/>
                  <a:pt x="5517586" y="3121503"/>
                </a:cubicBezTo>
                <a:cubicBezTo>
                  <a:pt x="5518695" y="3119605"/>
                  <a:pt x="5516432" y="3116543"/>
                  <a:pt x="5514725" y="3112534"/>
                </a:cubicBezTo>
                <a:cubicBezTo>
                  <a:pt x="5515833" y="3110636"/>
                  <a:pt x="5510755" y="3105463"/>
                  <a:pt x="5502305" y="3099125"/>
                </a:cubicBezTo>
                <a:cubicBezTo>
                  <a:pt x="5496674" y="3094901"/>
                  <a:pt x="5491042" y="3090676"/>
                  <a:pt x="5486519" y="3084552"/>
                </a:cubicBezTo>
                <a:cubicBezTo>
                  <a:pt x="5478624" y="3077268"/>
                  <a:pt x="5469068" y="3072826"/>
                  <a:pt x="5461772" y="3071447"/>
                </a:cubicBezTo>
                <a:cubicBezTo>
                  <a:pt x="5449997" y="3070801"/>
                  <a:pt x="5433101" y="3058126"/>
                  <a:pt x="5417911" y="3049460"/>
                </a:cubicBezTo>
                <a:cubicBezTo>
                  <a:pt x="5411726" y="3046184"/>
                  <a:pt x="5407200" y="3040063"/>
                  <a:pt x="5399307" y="3032777"/>
                </a:cubicBezTo>
                <a:cubicBezTo>
                  <a:pt x="5390859" y="3026438"/>
                  <a:pt x="5383520" y="3018204"/>
                  <a:pt x="5378994" y="3012082"/>
                </a:cubicBezTo>
                <a:cubicBezTo>
                  <a:pt x="5364316" y="2995612"/>
                  <a:pt x="5361498" y="2993499"/>
                  <a:pt x="5347463" y="2989793"/>
                </a:cubicBezTo>
                <a:cubicBezTo>
                  <a:pt x="5344647" y="2987680"/>
                  <a:pt x="5343538" y="2989578"/>
                  <a:pt x="5340167" y="2988412"/>
                </a:cubicBezTo>
                <a:cubicBezTo>
                  <a:pt x="5326043" y="2970996"/>
                  <a:pt x="5311962" y="2960432"/>
                  <a:pt x="5295065" y="2947758"/>
                </a:cubicBezTo>
                <a:cubicBezTo>
                  <a:pt x="5283800" y="2939308"/>
                  <a:pt x="5275351" y="2932970"/>
                  <a:pt x="5264087" y="2924520"/>
                </a:cubicBezTo>
                <a:cubicBezTo>
                  <a:pt x="5241004" y="2908569"/>
                  <a:pt x="5220137" y="2888823"/>
                  <a:pt x="5194237" y="2870757"/>
                </a:cubicBezTo>
                <a:cubicBezTo>
                  <a:pt x="5185789" y="2864420"/>
                  <a:pt x="5185191" y="2858515"/>
                  <a:pt x="5175078" y="2855022"/>
                </a:cubicBezTo>
                <a:cubicBezTo>
                  <a:pt x="5165521" y="2850583"/>
                  <a:pt x="5158182" y="2842347"/>
                  <a:pt x="5151996" y="2839072"/>
                </a:cubicBezTo>
                <a:cubicBezTo>
                  <a:pt x="5143546" y="2832734"/>
                  <a:pt x="5135099" y="2826396"/>
                  <a:pt x="5126650" y="2820059"/>
                </a:cubicBezTo>
                <a:cubicBezTo>
                  <a:pt x="5119909" y="2817731"/>
                  <a:pt x="5124433" y="2823853"/>
                  <a:pt x="5120508" y="2823637"/>
                </a:cubicBezTo>
                <a:cubicBezTo>
                  <a:pt x="5109842" y="2821094"/>
                  <a:pt x="5098022" y="2813593"/>
                  <a:pt x="5085051" y="2801133"/>
                </a:cubicBezTo>
                <a:cubicBezTo>
                  <a:pt x="5082234" y="2799020"/>
                  <a:pt x="5082789" y="2798071"/>
                  <a:pt x="5077157" y="2793847"/>
                </a:cubicBezTo>
                <a:cubicBezTo>
                  <a:pt x="5074341" y="2791734"/>
                  <a:pt x="5070969" y="2790570"/>
                  <a:pt x="5069861" y="2792467"/>
                </a:cubicBezTo>
                <a:cubicBezTo>
                  <a:pt x="5069307" y="2793417"/>
                  <a:pt x="5068198" y="2795314"/>
                  <a:pt x="5073831" y="2799540"/>
                </a:cubicBezTo>
                <a:cubicBezTo>
                  <a:pt x="5082833" y="2804927"/>
                  <a:pt x="5090727" y="2812214"/>
                  <a:pt x="5096914" y="2815491"/>
                </a:cubicBezTo>
                <a:cubicBezTo>
                  <a:pt x="5108178" y="2823941"/>
                  <a:pt x="5112703" y="2830063"/>
                  <a:pt x="5121152" y="2836401"/>
                </a:cubicBezTo>
                <a:cubicBezTo>
                  <a:pt x="5126229" y="2841573"/>
                  <a:pt x="5127382" y="2846531"/>
                  <a:pt x="5126272" y="2848430"/>
                </a:cubicBezTo>
                <a:cubicBezTo>
                  <a:pt x="5130243" y="2855501"/>
                  <a:pt x="5129688" y="2856448"/>
                  <a:pt x="5139247" y="2860889"/>
                </a:cubicBezTo>
                <a:cubicBezTo>
                  <a:pt x="5151065" y="2868389"/>
                  <a:pt x="5162883" y="2875892"/>
                  <a:pt x="5175257" y="2882445"/>
                </a:cubicBezTo>
                <a:cubicBezTo>
                  <a:pt x="5178627" y="2883609"/>
                  <a:pt x="5183705" y="2888782"/>
                  <a:pt x="5189337" y="2893007"/>
                </a:cubicBezTo>
                <a:cubicBezTo>
                  <a:pt x="5192153" y="2895120"/>
                  <a:pt x="5191045" y="2897017"/>
                  <a:pt x="5193305" y="2900078"/>
                </a:cubicBezTo>
                <a:cubicBezTo>
                  <a:pt x="5197831" y="2906201"/>
                  <a:pt x="5191643" y="2902922"/>
                  <a:pt x="5187719" y="2902710"/>
                </a:cubicBezTo>
                <a:cubicBezTo>
                  <a:pt x="5183793" y="2902493"/>
                  <a:pt x="5175346" y="2896156"/>
                  <a:pt x="5168604" y="2893829"/>
                </a:cubicBezTo>
                <a:cubicBezTo>
                  <a:pt x="5165234" y="2892664"/>
                  <a:pt x="5165234" y="2892664"/>
                  <a:pt x="5164680" y="2893613"/>
                </a:cubicBezTo>
                <a:cubicBezTo>
                  <a:pt x="5164126" y="2894562"/>
                  <a:pt x="5166941" y="2896673"/>
                  <a:pt x="5169757" y="2898786"/>
                </a:cubicBezTo>
                <a:cubicBezTo>
                  <a:pt x="5178206" y="2905124"/>
                  <a:pt x="5188916" y="2914523"/>
                  <a:pt x="5198473" y="2918962"/>
                </a:cubicBezTo>
                <a:cubicBezTo>
                  <a:pt x="5199028" y="2918014"/>
                  <a:pt x="5201290" y="2921075"/>
                  <a:pt x="5201290" y="2921075"/>
                </a:cubicBezTo>
                <a:cubicBezTo>
                  <a:pt x="5206367" y="2926249"/>
                  <a:pt x="5200736" y="2922024"/>
                  <a:pt x="5200181" y="2922972"/>
                </a:cubicBezTo>
                <a:cubicBezTo>
                  <a:pt x="5196811" y="2921810"/>
                  <a:pt x="5195701" y="2923706"/>
                  <a:pt x="5201335" y="2927931"/>
                </a:cubicBezTo>
                <a:cubicBezTo>
                  <a:pt x="5206966" y="2932157"/>
                  <a:pt x="5212599" y="2936381"/>
                  <a:pt x="5221047" y="2942718"/>
                </a:cubicBezTo>
                <a:cubicBezTo>
                  <a:pt x="5211490" y="2938278"/>
                  <a:pt x="5203041" y="2931939"/>
                  <a:pt x="5194039" y="2926551"/>
                </a:cubicBezTo>
                <a:cubicBezTo>
                  <a:pt x="5187853" y="2923275"/>
                  <a:pt x="5187298" y="2924224"/>
                  <a:pt x="5189560" y="2927285"/>
                </a:cubicBezTo>
                <a:cubicBezTo>
                  <a:pt x="5190158" y="2933191"/>
                  <a:pt x="5189604" y="2934140"/>
                  <a:pt x="5177785" y="2926638"/>
                </a:cubicBezTo>
                <a:cubicBezTo>
                  <a:pt x="5174970" y="2924527"/>
                  <a:pt x="5169337" y="2920301"/>
                  <a:pt x="5166520" y="2918187"/>
                </a:cubicBezTo>
                <a:cubicBezTo>
                  <a:pt x="5165966" y="2919138"/>
                  <a:pt x="5165966" y="2919138"/>
                  <a:pt x="5165412" y="2920086"/>
                </a:cubicBezTo>
                <a:cubicBezTo>
                  <a:pt x="5165412" y="2920086"/>
                  <a:pt x="5164857" y="2921035"/>
                  <a:pt x="5164857" y="2921035"/>
                </a:cubicBezTo>
                <a:cubicBezTo>
                  <a:pt x="5185125" y="2934874"/>
                  <a:pt x="5196435" y="2950180"/>
                  <a:pt x="5216146" y="2964968"/>
                </a:cubicBezTo>
                <a:cubicBezTo>
                  <a:pt x="5227411" y="2973417"/>
                  <a:pt x="5237567" y="2983764"/>
                  <a:pt x="5247169" y="2995061"/>
                </a:cubicBezTo>
                <a:cubicBezTo>
                  <a:pt x="5246615" y="2996009"/>
                  <a:pt x="5252247" y="3000233"/>
                  <a:pt x="5251692" y="3001183"/>
                </a:cubicBezTo>
                <a:cubicBezTo>
                  <a:pt x="5250584" y="3003078"/>
                  <a:pt x="5244952" y="2998854"/>
                  <a:pt x="5242136" y="2996742"/>
                </a:cubicBezTo>
                <a:cubicBezTo>
                  <a:pt x="5233688" y="2990404"/>
                  <a:pt x="5225239" y="2984067"/>
                  <a:pt x="5216791" y="2977729"/>
                </a:cubicBezTo>
                <a:cubicBezTo>
                  <a:pt x="5213974" y="2975617"/>
                  <a:pt x="5211157" y="2973504"/>
                  <a:pt x="5210602" y="2974454"/>
                </a:cubicBezTo>
                <a:cubicBezTo>
                  <a:pt x="5210049" y="2975402"/>
                  <a:pt x="5209494" y="2976350"/>
                  <a:pt x="5212311" y="2978463"/>
                </a:cubicBezTo>
                <a:cubicBezTo>
                  <a:pt x="5217943" y="2982687"/>
                  <a:pt x="5219651" y="2986698"/>
                  <a:pt x="5228099" y="2993035"/>
                </a:cubicBezTo>
                <a:cubicBezTo>
                  <a:pt x="5236546" y="2999372"/>
                  <a:pt x="5244996" y="3005710"/>
                  <a:pt x="5253444" y="3012048"/>
                </a:cubicBezTo>
                <a:cubicBezTo>
                  <a:pt x="5258522" y="3017221"/>
                  <a:pt x="5254598" y="3017006"/>
                  <a:pt x="5254043" y="3017955"/>
                </a:cubicBezTo>
                <a:cubicBezTo>
                  <a:pt x="5253489" y="3018903"/>
                  <a:pt x="5252936" y="3019852"/>
                  <a:pt x="5252936" y="3019852"/>
                </a:cubicBezTo>
                <a:cubicBezTo>
                  <a:pt x="5235483" y="3008126"/>
                  <a:pt x="5224263" y="3006529"/>
                  <a:pt x="5207367" y="2993856"/>
                </a:cubicBezTo>
                <a:cubicBezTo>
                  <a:pt x="5173573" y="2968505"/>
                  <a:pt x="5144258" y="2942422"/>
                  <a:pt x="5109910" y="2918020"/>
                </a:cubicBezTo>
                <a:cubicBezTo>
                  <a:pt x="5103724" y="2914745"/>
                  <a:pt x="5096384" y="2906510"/>
                  <a:pt x="5094720" y="2909355"/>
                </a:cubicBezTo>
                <a:cubicBezTo>
                  <a:pt x="5089687" y="2911037"/>
                  <a:pt x="5102060" y="2917590"/>
                  <a:pt x="5107692" y="2921814"/>
                </a:cubicBezTo>
                <a:cubicBezTo>
                  <a:pt x="5119510" y="2929316"/>
                  <a:pt x="5129113" y="2940612"/>
                  <a:pt x="5140377" y="2949062"/>
                </a:cubicBezTo>
                <a:cubicBezTo>
                  <a:pt x="5152196" y="2956563"/>
                  <a:pt x="5166832" y="2966178"/>
                  <a:pt x="5176988" y="2976524"/>
                </a:cubicBezTo>
                <a:cubicBezTo>
                  <a:pt x="5195592" y="2993210"/>
                  <a:pt x="5215860" y="3007048"/>
                  <a:pt x="5232757" y="3019723"/>
                </a:cubicBezTo>
                <a:cubicBezTo>
                  <a:pt x="5268811" y="3048134"/>
                  <a:pt x="5300942" y="3076331"/>
                  <a:pt x="5321300" y="3103882"/>
                </a:cubicBezTo>
                <a:cubicBezTo>
                  <a:pt x="5330901" y="3115178"/>
                  <a:pt x="5342165" y="3123627"/>
                  <a:pt x="5353430" y="3132076"/>
                </a:cubicBezTo>
                <a:cubicBezTo>
                  <a:pt x="5356245" y="3134191"/>
                  <a:pt x="5365248" y="3139578"/>
                  <a:pt x="5364140" y="3141476"/>
                </a:cubicBezTo>
                <a:cubicBezTo>
                  <a:pt x="5361922" y="3145269"/>
                  <a:pt x="5354583" y="3137035"/>
                  <a:pt x="5351766" y="3134922"/>
                </a:cubicBezTo>
                <a:cubicBezTo>
                  <a:pt x="5303892" y="3099010"/>
                  <a:pt x="5256018" y="3063097"/>
                  <a:pt x="5205328" y="3025071"/>
                </a:cubicBezTo>
                <a:cubicBezTo>
                  <a:pt x="5188430" y="3012397"/>
                  <a:pt x="5174393" y="3008690"/>
                  <a:pt x="5157542" y="3002871"/>
                </a:cubicBezTo>
                <a:cubicBezTo>
                  <a:pt x="5157542" y="3002871"/>
                  <a:pt x="5156986" y="3003819"/>
                  <a:pt x="5156432" y="3004768"/>
                </a:cubicBezTo>
                <a:cubicBezTo>
                  <a:pt x="5160402" y="3011838"/>
                  <a:pt x="5162109" y="3015848"/>
                  <a:pt x="5163262" y="3020807"/>
                </a:cubicBezTo>
                <a:cubicBezTo>
                  <a:pt x="5161600" y="3023652"/>
                  <a:pt x="5168385" y="3032836"/>
                  <a:pt x="5176833" y="3039174"/>
                </a:cubicBezTo>
                <a:cubicBezTo>
                  <a:pt x="5199363" y="3056073"/>
                  <a:pt x="5195482" y="3062713"/>
                  <a:pt x="5195525" y="3069569"/>
                </a:cubicBezTo>
                <a:cubicBezTo>
                  <a:pt x="5194462" y="3078322"/>
                  <a:pt x="5205772" y="3093627"/>
                  <a:pt x="5217080" y="3108932"/>
                </a:cubicBezTo>
                <a:cubicBezTo>
                  <a:pt x="5218788" y="3112942"/>
                  <a:pt x="5224975" y="3116219"/>
                  <a:pt x="5227790" y="3118331"/>
                </a:cubicBezTo>
                <a:cubicBezTo>
                  <a:pt x="5239055" y="3126781"/>
                  <a:pt x="5250875" y="3134283"/>
                  <a:pt x="5257659" y="3143466"/>
                </a:cubicBezTo>
                <a:cubicBezTo>
                  <a:pt x="5259921" y="3146527"/>
                  <a:pt x="5262738" y="3148640"/>
                  <a:pt x="5268370" y="3152865"/>
                </a:cubicBezTo>
                <a:cubicBezTo>
                  <a:pt x="5276818" y="3159202"/>
                  <a:pt x="5285267" y="3165540"/>
                  <a:pt x="5290900" y="3169765"/>
                </a:cubicBezTo>
                <a:cubicBezTo>
                  <a:pt x="5304426" y="3181277"/>
                  <a:pt x="5319061" y="3190889"/>
                  <a:pt x="5331989" y="3196495"/>
                </a:cubicBezTo>
                <a:cubicBezTo>
                  <a:pt x="5342100" y="3199985"/>
                  <a:pt x="5352811" y="3209385"/>
                  <a:pt x="5359596" y="3218567"/>
                </a:cubicBezTo>
                <a:cubicBezTo>
                  <a:pt x="5371459" y="3232925"/>
                  <a:pt x="5391172" y="3247713"/>
                  <a:pt x="5403590" y="3261121"/>
                </a:cubicBezTo>
                <a:cubicBezTo>
                  <a:pt x="5405851" y="3264182"/>
                  <a:pt x="5457053" y="3294403"/>
                  <a:pt x="5457606" y="3293455"/>
                </a:cubicBezTo>
                <a:cubicBezTo>
                  <a:pt x="5465455" y="3293886"/>
                  <a:pt x="5477275" y="3301387"/>
                  <a:pt x="5485723" y="3307724"/>
                </a:cubicBezTo>
                <a:cubicBezTo>
                  <a:pt x="5494726" y="3313113"/>
                  <a:pt x="5501512" y="3322297"/>
                  <a:pt x="5508852" y="3330531"/>
                </a:cubicBezTo>
                <a:cubicBezTo>
                  <a:pt x="5508297" y="3331480"/>
                  <a:pt x="5507743" y="3332429"/>
                  <a:pt x="5510559" y="3334542"/>
                </a:cubicBezTo>
                <a:cubicBezTo>
                  <a:pt x="5527456" y="3347216"/>
                  <a:pt x="5536502" y="3359460"/>
                  <a:pt x="5550029" y="3370972"/>
                </a:cubicBezTo>
                <a:cubicBezTo>
                  <a:pt x="5557924" y="3378258"/>
                  <a:pt x="5562957" y="3376577"/>
                  <a:pt x="5570297" y="3384810"/>
                </a:cubicBezTo>
                <a:cubicBezTo>
                  <a:pt x="5573113" y="3386924"/>
                  <a:pt x="5598414" y="3399080"/>
                  <a:pt x="5602339" y="3399295"/>
                </a:cubicBezTo>
                <a:cubicBezTo>
                  <a:pt x="5605710" y="3400459"/>
                  <a:pt x="5609080" y="3401623"/>
                  <a:pt x="5612450" y="3402787"/>
                </a:cubicBezTo>
                <a:cubicBezTo>
                  <a:pt x="5628195" y="3410504"/>
                  <a:pt x="5639459" y="3418954"/>
                  <a:pt x="5648506" y="3431199"/>
                </a:cubicBezTo>
                <a:cubicBezTo>
                  <a:pt x="5650768" y="3434259"/>
                  <a:pt x="5653030" y="3437321"/>
                  <a:pt x="5658107" y="3442494"/>
                </a:cubicBezTo>
                <a:cubicBezTo>
                  <a:pt x="5657553" y="3443443"/>
                  <a:pt x="5659815" y="3446504"/>
                  <a:pt x="5659815" y="3446504"/>
                </a:cubicBezTo>
                <a:cubicBezTo>
                  <a:pt x="5673896" y="3457067"/>
                  <a:pt x="5683497" y="3468362"/>
                  <a:pt x="5695317" y="3475864"/>
                </a:cubicBezTo>
                <a:cubicBezTo>
                  <a:pt x="5707136" y="3483365"/>
                  <a:pt x="5718955" y="3490867"/>
                  <a:pt x="5728513" y="3495306"/>
                </a:cubicBezTo>
                <a:cubicBezTo>
                  <a:pt x="5747625" y="3504188"/>
                  <a:pt x="5756074" y="3510526"/>
                  <a:pt x="5767939" y="3524883"/>
                </a:cubicBezTo>
                <a:cubicBezTo>
                  <a:pt x="5772462" y="3531004"/>
                  <a:pt x="5778094" y="3535230"/>
                  <a:pt x="5786542" y="3541568"/>
                </a:cubicBezTo>
                <a:lnTo>
                  <a:pt x="5795997" y="3548660"/>
                </a:lnTo>
                <a:lnTo>
                  <a:pt x="5799257" y="3552318"/>
                </a:lnTo>
                <a:cubicBezTo>
                  <a:pt x="5800964" y="3556327"/>
                  <a:pt x="5806042" y="3561501"/>
                  <a:pt x="5799301" y="3559174"/>
                </a:cubicBezTo>
                <a:cubicBezTo>
                  <a:pt x="5795931" y="3558009"/>
                  <a:pt x="5794822" y="3559906"/>
                  <a:pt x="5792007" y="3557794"/>
                </a:cubicBezTo>
                <a:cubicBezTo>
                  <a:pt x="5786374" y="3553569"/>
                  <a:pt x="5780188" y="3550292"/>
                  <a:pt x="5777927" y="3547231"/>
                </a:cubicBezTo>
                <a:cubicBezTo>
                  <a:pt x="5767769" y="3536884"/>
                  <a:pt x="5757059" y="3527485"/>
                  <a:pt x="5746350" y="3518088"/>
                </a:cubicBezTo>
                <a:cubicBezTo>
                  <a:pt x="5739010" y="3509851"/>
                  <a:pt x="5738455" y="3510801"/>
                  <a:pt x="5731160" y="3509421"/>
                </a:cubicBezTo>
                <a:cubicBezTo>
                  <a:pt x="5730050" y="3511318"/>
                  <a:pt x="5725572" y="3512052"/>
                  <a:pt x="5719386" y="3508775"/>
                </a:cubicBezTo>
                <a:cubicBezTo>
                  <a:pt x="5710936" y="3502438"/>
                  <a:pt x="5704196" y="3500110"/>
                  <a:pt x="5692931" y="3491660"/>
                </a:cubicBezTo>
                <a:cubicBezTo>
                  <a:pt x="5687853" y="3486487"/>
                  <a:pt x="5678850" y="3481098"/>
                  <a:pt x="5670956" y="3473812"/>
                </a:cubicBezTo>
                <a:cubicBezTo>
                  <a:pt x="5665323" y="3469586"/>
                  <a:pt x="5664215" y="3471483"/>
                  <a:pt x="5663661" y="3472432"/>
                </a:cubicBezTo>
                <a:cubicBezTo>
                  <a:pt x="5662552" y="3474329"/>
                  <a:pt x="5664814" y="3477390"/>
                  <a:pt x="5667631" y="3479503"/>
                </a:cubicBezTo>
                <a:cubicBezTo>
                  <a:pt x="5673262" y="3483728"/>
                  <a:pt x="5673816" y="3482779"/>
                  <a:pt x="5676633" y="3484891"/>
                </a:cubicBezTo>
                <a:cubicBezTo>
                  <a:pt x="5691823" y="3493556"/>
                  <a:pt x="5702533" y="3502956"/>
                  <a:pt x="5708764" y="3513088"/>
                </a:cubicBezTo>
                <a:cubicBezTo>
                  <a:pt x="5710471" y="3517098"/>
                  <a:pt x="5703730" y="3514769"/>
                  <a:pt x="5708253" y="3520892"/>
                </a:cubicBezTo>
                <a:cubicBezTo>
                  <a:pt x="5716702" y="3527230"/>
                  <a:pt x="5725152" y="3533567"/>
                  <a:pt x="5733600" y="3539904"/>
                </a:cubicBezTo>
                <a:cubicBezTo>
                  <a:pt x="5738677" y="3545078"/>
                  <a:pt x="5748236" y="3549518"/>
                  <a:pt x="5755573" y="3557753"/>
                </a:cubicBezTo>
                <a:cubicBezTo>
                  <a:pt x="5762359" y="3566937"/>
                  <a:pt x="5767393" y="3565255"/>
                  <a:pt x="5775841" y="3571593"/>
                </a:cubicBezTo>
                <a:cubicBezTo>
                  <a:pt x="5800631" y="3591553"/>
                  <a:pt x="5824825" y="3605608"/>
                  <a:pt x="5846800" y="3623456"/>
                </a:cubicBezTo>
                <a:cubicBezTo>
                  <a:pt x="5858064" y="3631906"/>
                  <a:pt x="5866513" y="3638244"/>
                  <a:pt x="5877777" y="3646694"/>
                </a:cubicBezTo>
                <a:cubicBezTo>
                  <a:pt x="5894675" y="3659368"/>
                  <a:pt x="5908756" y="3669932"/>
                  <a:pt x="5928423" y="3677864"/>
                </a:cubicBezTo>
                <a:cubicBezTo>
                  <a:pt x="5930685" y="3680925"/>
                  <a:pt x="5929576" y="3682822"/>
                  <a:pt x="5932392" y="3684935"/>
                </a:cubicBezTo>
                <a:cubicBezTo>
                  <a:pt x="5940885" y="3698128"/>
                  <a:pt x="5943702" y="3700240"/>
                  <a:pt x="5962816" y="3709120"/>
                </a:cubicBezTo>
                <a:lnTo>
                  <a:pt x="5968331" y="3712041"/>
                </a:lnTo>
                <a:lnTo>
                  <a:pt x="5970061" y="3714396"/>
                </a:lnTo>
                <a:cubicBezTo>
                  <a:pt x="5984880" y="3732406"/>
                  <a:pt x="6001366" y="3749882"/>
                  <a:pt x="6020840" y="3766688"/>
                </a:cubicBezTo>
                <a:cubicBezTo>
                  <a:pt x="6048659" y="3787694"/>
                  <a:pt x="6070915" y="3816053"/>
                  <a:pt x="6091315" y="3847039"/>
                </a:cubicBezTo>
                <a:lnTo>
                  <a:pt x="6096922" y="3856116"/>
                </a:lnTo>
                <a:lnTo>
                  <a:pt x="6084222" y="3847949"/>
                </a:lnTo>
                <a:cubicBezTo>
                  <a:pt x="6049918" y="3830402"/>
                  <a:pt x="6014461" y="3807897"/>
                  <a:pt x="5980667" y="3782546"/>
                </a:cubicBezTo>
                <a:cubicBezTo>
                  <a:pt x="5960954" y="3767759"/>
                  <a:pt x="5944058" y="3755085"/>
                  <a:pt x="5924345" y="3740297"/>
                </a:cubicBezTo>
                <a:cubicBezTo>
                  <a:pt x="5921528" y="3738184"/>
                  <a:pt x="5916450" y="3733011"/>
                  <a:pt x="5912525" y="3732796"/>
                </a:cubicBezTo>
                <a:cubicBezTo>
                  <a:pt x="5908600" y="3732580"/>
                  <a:pt x="5913126" y="3738703"/>
                  <a:pt x="5915940" y="3740815"/>
                </a:cubicBezTo>
                <a:cubicBezTo>
                  <a:pt x="5926650" y="3750213"/>
                  <a:pt x="5933991" y="3758448"/>
                  <a:pt x="5944701" y="3767846"/>
                </a:cubicBezTo>
                <a:cubicBezTo>
                  <a:pt x="5958227" y="3779357"/>
                  <a:pt x="5972309" y="3789921"/>
                  <a:pt x="5984725" y="3803329"/>
                </a:cubicBezTo>
                <a:cubicBezTo>
                  <a:pt x="5978540" y="3800053"/>
                  <a:pt x="5977431" y="3801949"/>
                  <a:pt x="5971798" y="3797724"/>
                </a:cubicBezTo>
                <a:cubicBezTo>
                  <a:pt x="5960534" y="3789274"/>
                  <a:pt x="5950422" y="3785783"/>
                  <a:pt x="5941419" y="3780393"/>
                </a:cubicBezTo>
                <a:cubicBezTo>
                  <a:pt x="5938603" y="3778281"/>
                  <a:pt x="5934679" y="3778067"/>
                  <a:pt x="5934124" y="3779014"/>
                </a:cubicBezTo>
                <a:cubicBezTo>
                  <a:pt x="5935831" y="3783025"/>
                  <a:pt x="5939202" y="3784189"/>
                  <a:pt x="5942019" y="3786300"/>
                </a:cubicBezTo>
                <a:cubicBezTo>
                  <a:pt x="5944835" y="3788413"/>
                  <a:pt x="5947650" y="3790525"/>
                  <a:pt x="5953283" y="3794750"/>
                </a:cubicBezTo>
                <a:cubicBezTo>
                  <a:pt x="5966254" y="3807210"/>
                  <a:pt x="5982554" y="3813978"/>
                  <a:pt x="5998895" y="3827602"/>
                </a:cubicBezTo>
                <a:cubicBezTo>
                  <a:pt x="6007344" y="3833940"/>
                  <a:pt x="6018608" y="3842390"/>
                  <a:pt x="6027057" y="3848727"/>
                </a:cubicBezTo>
                <a:cubicBezTo>
                  <a:pt x="6036060" y="3854118"/>
                  <a:pt x="6040029" y="3861187"/>
                  <a:pt x="6051294" y="3869637"/>
                </a:cubicBezTo>
                <a:cubicBezTo>
                  <a:pt x="6080564" y="3888864"/>
                  <a:pt x="6106509" y="3913785"/>
                  <a:pt x="6135224" y="3933962"/>
                </a:cubicBezTo>
                <a:cubicBezTo>
                  <a:pt x="6138040" y="3936074"/>
                  <a:pt x="6140856" y="3938186"/>
                  <a:pt x="6143118" y="3941248"/>
                </a:cubicBezTo>
                <a:cubicBezTo>
                  <a:pt x="6145379" y="3944309"/>
                  <a:pt x="6148196" y="3946422"/>
                  <a:pt x="6148196" y="3946422"/>
                </a:cubicBezTo>
                <a:lnTo>
                  <a:pt x="6158748" y="3952738"/>
                </a:lnTo>
                <a:lnTo>
                  <a:pt x="6170136" y="3966251"/>
                </a:lnTo>
                <a:cubicBezTo>
                  <a:pt x="6176628" y="3971502"/>
                  <a:pt x="6184046" y="3974654"/>
                  <a:pt x="6195174" y="3976755"/>
                </a:cubicBezTo>
                <a:lnTo>
                  <a:pt x="6199917" y="3978154"/>
                </a:lnTo>
                <a:lnTo>
                  <a:pt x="6205877" y="3982016"/>
                </a:lnTo>
                <a:cubicBezTo>
                  <a:pt x="6212495" y="3987151"/>
                  <a:pt x="6218278" y="3992852"/>
                  <a:pt x="6222524" y="3999449"/>
                </a:cubicBezTo>
                <a:cubicBezTo>
                  <a:pt x="6225341" y="4001561"/>
                  <a:pt x="6225341" y="4001561"/>
                  <a:pt x="6228157" y="4003675"/>
                </a:cubicBezTo>
                <a:lnTo>
                  <a:pt x="6240586" y="4012998"/>
                </a:lnTo>
                <a:lnTo>
                  <a:pt x="6232264" y="4039775"/>
                </a:lnTo>
                <a:cubicBezTo>
                  <a:pt x="6224849" y="4052379"/>
                  <a:pt x="6235975" y="4069185"/>
                  <a:pt x="6247101" y="4064982"/>
                </a:cubicBezTo>
                <a:cubicBezTo>
                  <a:pt x="6299031" y="4043975"/>
                  <a:pt x="6310160" y="4094391"/>
                  <a:pt x="6336124" y="4119601"/>
                </a:cubicBezTo>
                <a:cubicBezTo>
                  <a:pt x="6354667" y="4140608"/>
                  <a:pt x="6369506" y="4161612"/>
                  <a:pt x="6384342" y="4182620"/>
                </a:cubicBezTo>
                <a:cubicBezTo>
                  <a:pt x="6406599" y="4224634"/>
                  <a:pt x="6399180" y="4241439"/>
                  <a:pt x="6358378" y="4245639"/>
                </a:cubicBezTo>
                <a:cubicBezTo>
                  <a:pt x="6347250" y="4249842"/>
                  <a:pt x="6339831" y="4245639"/>
                  <a:pt x="6332414" y="4258243"/>
                </a:cubicBezTo>
                <a:cubicBezTo>
                  <a:pt x="6313868" y="4304459"/>
                  <a:pt x="6276777" y="4325464"/>
                  <a:pt x="6239685" y="4296054"/>
                </a:cubicBezTo>
                <a:cubicBezTo>
                  <a:pt x="6172917" y="4249842"/>
                  <a:pt x="6106153" y="4203626"/>
                  <a:pt x="6061642" y="4128002"/>
                </a:cubicBezTo>
                <a:cubicBezTo>
                  <a:pt x="6050514" y="4106996"/>
                  <a:pt x="6039389" y="4085991"/>
                  <a:pt x="6020840" y="4077587"/>
                </a:cubicBezTo>
                <a:cubicBezTo>
                  <a:pt x="5935528" y="4035575"/>
                  <a:pt x="5865053" y="3964150"/>
                  <a:pt x="5798288" y="3896929"/>
                </a:cubicBezTo>
                <a:lnTo>
                  <a:pt x="5786159" y="3884415"/>
                </a:lnTo>
                <a:lnTo>
                  <a:pt x="5776155" y="3893232"/>
                </a:lnTo>
                <a:cubicBezTo>
                  <a:pt x="5765637" y="3898782"/>
                  <a:pt x="5755479" y="3893126"/>
                  <a:pt x="5743556" y="3880664"/>
                </a:cubicBezTo>
                <a:lnTo>
                  <a:pt x="5701894" y="3841647"/>
                </a:lnTo>
                <a:lnTo>
                  <a:pt x="5672176" y="3846514"/>
                </a:lnTo>
                <a:cubicBezTo>
                  <a:pt x="5653631" y="3850714"/>
                  <a:pt x="5635084" y="3838111"/>
                  <a:pt x="5620246" y="3821306"/>
                </a:cubicBezTo>
                <a:cubicBezTo>
                  <a:pt x="5616538" y="3812902"/>
                  <a:pt x="5609120" y="3808701"/>
                  <a:pt x="5601699" y="3817105"/>
                </a:cubicBezTo>
                <a:lnTo>
                  <a:pt x="5601701" y="3822079"/>
                </a:lnTo>
                <a:lnTo>
                  <a:pt x="5633563" y="3855295"/>
                </a:lnTo>
                <a:cubicBezTo>
                  <a:pt x="5642471" y="3864555"/>
                  <a:pt x="5649425" y="3874679"/>
                  <a:pt x="5654461" y="3885319"/>
                </a:cubicBezTo>
                <a:cubicBezTo>
                  <a:pt x="5655699" y="3889688"/>
                  <a:pt x="5656939" y="3894056"/>
                  <a:pt x="5658179" y="3898424"/>
                </a:cubicBezTo>
                <a:lnTo>
                  <a:pt x="5666613" y="3907431"/>
                </a:lnTo>
                <a:cubicBezTo>
                  <a:pt x="5687013" y="3931590"/>
                  <a:pt x="5705560" y="3957850"/>
                  <a:pt x="5720396" y="3989359"/>
                </a:cubicBezTo>
                <a:cubicBezTo>
                  <a:pt x="5813125" y="4014565"/>
                  <a:pt x="5853926" y="4119601"/>
                  <a:pt x="5931822" y="4170016"/>
                </a:cubicBezTo>
                <a:cubicBezTo>
                  <a:pt x="5935528" y="4174217"/>
                  <a:pt x="5939238" y="4174217"/>
                  <a:pt x="5942949" y="4178417"/>
                </a:cubicBezTo>
                <a:cubicBezTo>
                  <a:pt x="5954076" y="4199426"/>
                  <a:pt x="5987460" y="4212028"/>
                  <a:pt x="5968912" y="4245640"/>
                </a:cubicBezTo>
                <a:cubicBezTo>
                  <a:pt x="5950365" y="4279249"/>
                  <a:pt x="5924402" y="4258243"/>
                  <a:pt x="5902147" y="4249842"/>
                </a:cubicBezTo>
                <a:cubicBezTo>
                  <a:pt x="5868764" y="4241439"/>
                  <a:pt x="5839091" y="4220433"/>
                  <a:pt x="5816835" y="4191022"/>
                </a:cubicBezTo>
                <a:cubicBezTo>
                  <a:pt x="5772325" y="4146908"/>
                  <a:pt x="5719467" y="4116973"/>
                  <a:pt x="5670785" y="4081720"/>
                </a:cubicBezTo>
                <a:lnTo>
                  <a:pt x="5633513" y="4051679"/>
                </a:lnTo>
                <a:lnTo>
                  <a:pt x="5632591" y="4064493"/>
                </a:lnTo>
                <a:cubicBezTo>
                  <a:pt x="5631686" y="4072585"/>
                  <a:pt x="5630173" y="4080386"/>
                  <a:pt x="5627136" y="4087834"/>
                </a:cubicBezTo>
                <a:cubicBezTo>
                  <a:pt x="5594011" y="4158800"/>
                  <a:pt x="5666350" y="4123788"/>
                  <a:pt x="5673069" y="4152202"/>
                </a:cubicBezTo>
                <a:cubicBezTo>
                  <a:pt x="5679533" y="4163294"/>
                  <a:pt x="5688617" y="4169238"/>
                  <a:pt x="5695077" y="4180327"/>
                </a:cubicBezTo>
                <a:cubicBezTo>
                  <a:pt x="5723548" y="4219542"/>
                  <a:pt x="5751056" y="4254700"/>
                  <a:pt x="5794556" y="4276301"/>
                </a:cubicBezTo>
                <a:cubicBezTo>
                  <a:pt x="5808180" y="4285215"/>
                  <a:pt x="5815604" y="4300366"/>
                  <a:pt x="5829227" y="4309281"/>
                </a:cubicBezTo>
                <a:cubicBezTo>
                  <a:pt x="5884690" y="4349002"/>
                  <a:pt x="5885278" y="4448891"/>
                  <a:pt x="5956729" y="4475058"/>
                </a:cubicBezTo>
                <a:cubicBezTo>
                  <a:pt x="5961271" y="4478029"/>
                  <a:pt x="5966776" y="4485062"/>
                  <a:pt x="5964150" y="4490207"/>
                </a:cubicBezTo>
                <a:cubicBezTo>
                  <a:pt x="5954884" y="4532179"/>
                  <a:pt x="5990259" y="4551893"/>
                  <a:pt x="6005102" y="4582192"/>
                </a:cubicBezTo>
                <a:cubicBezTo>
                  <a:pt x="6012524" y="4597343"/>
                  <a:pt x="6028070" y="4614377"/>
                  <a:pt x="6013742" y="4618728"/>
                </a:cubicBezTo>
                <a:cubicBezTo>
                  <a:pt x="5984128" y="4623366"/>
                  <a:pt x="5975817" y="4669396"/>
                  <a:pt x="5942362" y="4657800"/>
                </a:cubicBezTo>
                <a:cubicBezTo>
                  <a:pt x="5936862" y="4650768"/>
                  <a:pt x="5931360" y="4643738"/>
                  <a:pt x="5937562" y="4637503"/>
                </a:cubicBezTo>
                <a:cubicBezTo>
                  <a:pt x="5975745" y="4604158"/>
                  <a:pt x="5938709" y="4593649"/>
                  <a:pt x="5920542" y="4581760"/>
                </a:cubicBezTo>
                <a:cubicBezTo>
                  <a:pt x="5902373" y="4569874"/>
                  <a:pt x="5899493" y="4557695"/>
                  <a:pt x="5901858" y="4535223"/>
                </a:cubicBezTo>
                <a:cubicBezTo>
                  <a:pt x="5902300" y="4504636"/>
                  <a:pt x="5854004" y="4462737"/>
                  <a:pt x="5830850" y="4478468"/>
                </a:cubicBezTo>
                <a:cubicBezTo>
                  <a:pt x="5817484" y="4486875"/>
                  <a:pt x="5794329" y="4502606"/>
                  <a:pt x="5822540" y="4524497"/>
                </a:cubicBezTo>
                <a:cubicBezTo>
                  <a:pt x="5840709" y="4536384"/>
                  <a:pt x="5837385" y="4554797"/>
                  <a:pt x="5838604" y="4576179"/>
                </a:cubicBezTo>
                <a:cubicBezTo>
                  <a:pt x="5842959" y="4627067"/>
                  <a:pt x="5875971" y="4669254"/>
                  <a:pt x="5894654" y="4715791"/>
                </a:cubicBezTo>
                <a:cubicBezTo>
                  <a:pt x="5903997" y="4739057"/>
                  <a:pt x="5934313" y="4721153"/>
                  <a:pt x="5955102" y="4727894"/>
                </a:cubicBezTo>
                <a:cubicBezTo>
                  <a:pt x="6020090" y="4742971"/>
                  <a:pt x="6031351" y="4774358"/>
                  <a:pt x="5989146" y="4839380"/>
                </a:cubicBezTo>
                <a:cubicBezTo>
                  <a:pt x="5989146" y="4839380"/>
                  <a:pt x="5987483" y="4848586"/>
                  <a:pt x="5983902" y="4849672"/>
                </a:cubicBezTo>
                <a:cubicBezTo>
                  <a:pt x="6002069" y="4861561"/>
                  <a:pt x="6009936" y="4846122"/>
                  <a:pt x="6015178" y="4835827"/>
                </a:cubicBezTo>
                <a:cubicBezTo>
                  <a:pt x="6026625" y="4819300"/>
                  <a:pt x="6039292" y="4824157"/>
                  <a:pt x="6050296" y="4838217"/>
                </a:cubicBezTo>
                <a:cubicBezTo>
                  <a:pt x="6062258" y="4856341"/>
                  <a:pt x="6076143" y="4882580"/>
                  <a:pt x="6055611" y="4893165"/>
                </a:cubicBezTo>
                <a:cubicBezTo>
                  <a:pt x="6018132" y="4913243"/>
                  <a:pt x="6024851" y="4941660"/>
                  <a:pt x="6038735" y="4967899"/>
                </a:cubicBezTo>
                <a:cubicBezTo>
                  <a:pt x="6056202" y="4993052"/>
                  <a:pt x="6041430" y="5027991"/>
                  <a:pt x="6060557" y="5043940"/>
                </a:cubicBezTo>
                <a:cubicBezTo>
                  <a:pt x="6122480" y="5094749"/>
                  <a:pt x="6170336" y="5167237"/>
                  <a:pt x="6235843" y="5216963"/>
                </a:cubicBezTo>
                <a:cubicBezTo>
                  <a:pt x="6266676" y="5233706"/>
                  <a:pt x="6292263" y="5260744"/>
                  <a:pt x="6308069" y="5295104"/>
                </a:cubicBezTo>
                <a:cubicBezTo>
                  <a:pt x="6320991" y="5317284"/>
                  <a:pt x="6345620" y="5340262"/>
                  <a:pt x="6321766" y="5369257"/>
                </a:cubicBezTo>
                <a:cubicBezTo>
                  <a:pt x="6309838" y="5383756"/>
                  <a:pt x="6299029" y="5382687"/>
                  <a:pt x="6288602" y="5377151"/>
                </a:cubicBezTo>
                <a:lnTo>
                  <a:pt x="6280447" y="5371730"/>
                </a:lnTo>
                <a:lnTo>
                  <a:pt x="6265258" y="5359081"/>
                </a:lnTo>
                <a:cubicBezTo>
                  <a:pt x="6243927" y="5340293"/>
                  <a:pt x="6225261" y="5323850"/>
                  <a:pt x="6206596" y="5307410"/>
                </a:cubicBezTo>
                <a:cubicBezTo>
                  <a:pt x="6203929" y="5305060"/>
                  <a:pt x="6198597" y="5300364"/>
                  <a:pt x="6195315" y="5298914"/>
                </a:cubicBezTo>
                <a:cubicBezTo>
                  <a:pt x="6192648" y="5296565"/>
                  <a:pt x="6186699" y="5292765"/>
                  <a:pt x="6185467" y="5294561"/>
                </a:cubicBezTo>
                <a:lnTo>
                  <a:pt x="6186881" y="5297109"/>
                </a:lnTo>
                <a:lnTo>
                  <a:pt x="6136704" y="5264462"/>
                </a:lnTo>
                <a:lnTo>
                  <a:pt x="6107651" y="5242155"/>
                </a:lnTo>
                <a:lnTo>
                  <a:pt x="6088928" y="5222495"/>
                </a:lnTo>
                <a:lnTo>
                  <a:pt x="6066568" y="5201412"/>
                </a:lnTo>
                <a:lnTo>
                  <a:pt x="6038954" y="5163615"/>
                </a:lnTo>
                <a:lnTo>
                  <a:pt x="6011992" y="5153847"/>
                </a:lnTo>
                <a:lnTo>
                  <a:pt x="5976655" y="5125041"/>
                </a:lnTo>
                <a:cubicBezTo>
                  <a:pt x="5964757" y="5117441"/>
                  <a:pt x="5961474" y="5115992"/>
                  <a:pt x="5967008" y="5126630"/>
                </a:cubicBezTo>
                <a:cubicBezTo>
                  <a:pt x="5969059" y="5129876"/>
                  <a:pt x="5971724" y="5132226"/>
                  <a:pt x="5968441" y="5130775"/>
                </a:cubicBezTo>
                <a:cubicBezTo>
                  <a:pt x="5954493" y="5119930"/>
                  <a:pt x="5940343" y="5103143"/>
                  <a:pt x="5926597" y="5098239"/>
                </a:cubicBezTo>
                <a:lnTo>
                  <a:pt x="5943791" y="5117987"/>
                </a:lnTo>
                <a:lnTo>
                  <a:pt x="5879288" y="5072864"/>
                </a:lnTo>
                <a:cubicBezTo>
                  <a:pt x="5874745" y="5069893"/>
                  <a:pt x="5867583" y="5072067"/>
                  <a:pt x="5861378" y="5078301"/>
                </a:cubicBezTo>
                <a:lnTo>
                  <a:pt x="5860591" y="5090523"/>
                </a:lnTo>
                <a:lnTo>
                  <a:pt x="5845132" y="5079798"/>
                </a:lnTo>
                <a:cubicBezTo>
                  <a:pt x="5842465" y="5077450"/>
                  <a:pt x="5833849" y="5071303"/>
                  <a:pt x="5831799" y="5068055"/>
                </a:cubicBezTo>
                <a:cubicBezTo>
                  <a:pt x="5825649" y="5058315"/>
                  <a:pt x="5816417" y="5053066"/>
                  <a:pt x="5811700" y="5047469"/>
                </a:cubicBezTo>
                <a:cubicBezTo>
                  <a:pt x="5803701" y="5040424"/>
                  <a:pt x="5797753" y="5036625"/>
                  <a:pt x="5796520" y="5038421"/>
                </a:cubicBezTo>
                <a:cubicBezTo>
                  <a:pt x="5795288" y="5040217"/>
                  <a:pt x="5796720" y="5044362"/>
                  <a:pt x="5802054" y="5049059"/>
                </a:cubicBezTo>
                <a:cubicBezTo>
                  <a:pt x="5812104" y="5059353"/>
                  <a:pt x="5819486" y="5067297"/>
                  <a:pt x="5830152" y="5076691"/>
                </a:cubicBezTo>
                <a:cubicBezTo>
                  <a:pt x="5846150" y="5090783"/>
                  <a:pt x="5859482" y="5102528"/>
                  <a:pt x="5878148" y="5118968"/>
                </a:cubicBezTo>
                <a:cubicBezTo>
                  <a:pt x="5868916" y="5113719"/>
                  <a:pt x="5861532" y="5105775"/>
                  <a:pt x="5854967" y="5102873"/>
                </a:cubicBezTo>
                <a:cubicBezTo>
                  <a:pt x="5854350" y="5103772"/>
                  <a:pt x="5849018" y="5099075"/>
                  <a:pt x="5848401" y="5099973"/>
                </a:cubicBezTo>
                <a:cubicBezTo>
                  <a:pt x="5849834" y="5104116"/>
                  <a:pt x="5852501" y="5106467"/>
                  <a:pt x="5855168" y="5108815"/>
                </a:cubicBezTo>
                <a:cubicBezTo>
                  <a:pt x="5865834" y="5118210"/>
                  <a:pt x="5877115" y="5126706"/>
                  <a:pt x="5888397" y="5135202"/>
                </a:cubicBezTo>
                <a:lnTo>
                  <a:pt x="5904893" y="5149733"/>
                </a:lnTo>
                <a:lnTo>
                  <a:pt x="5905833" y="5158694"/>
                </a:lnTo>
                <a:lnTo>
                  <a:pt x="5876083" y="5134443"/>
                </a:lnTo>
                <a:cubicBezTo>
                  <a:pt x="5873417" y="5132095"/>
                  <a:pt x="5870752" y="5129747"/>
                  <a:pt x="5868085" y="5127398"/>
                </a:cubicBezTo>
                <a:cubicBezTo>
                  <a:pt x="5866235" y="5130092"/>
                  <a:pt x="5869103" y="5138382"/>
                  <a:pt x="5855155" y="5127536"/>
                </a:cubicBezTo>
                <a:cubicBezTo>
                  <a:pt x="5855155" y="5127536"/>
                  <a:pt x="5854540" y="5128435"/>
                  <a:pt x="5853923" y="5129334"/>
                </a:cubicBezTo>
                <a:cubicBezTo>
                  <a:pt x="5855973" y="5132581"/>
                  <a:pt x="5859254" y="5134029"/>
                  <a:pt x="5861305" y="5137277"/>
                </a:cubicBezTo>
                <a:cubicBezTo>
                  <a:pt x="5869305" y="5144324"/>
                  <a:pt x="5880586" y="5152820"/>
                  <a:pt x="5887969" y="5160764"/>
                </a:cubicBezTo>
                <a:cubicBezTo>
                  <a:pt x="5887969" y="5160764"/>
                  <a:pt x="5890019" y="5164012"/>
                  <a:pt x="5889404" y="5164910"/>
                </a:cubicBezTo>
                <a:cubicBezTo>
                  <a:pt x="5886737" y="5162561"/>
                  <a:pt x="5886120" y="5163459"/>
                  <a:pt x="5886120" y="5163459"/>
                </a:cubicBezTo>
                <a:cubicBezTo>
                  <a:pt x="5878121" y="5156412"/>
                  <a:pt x="5867456" y="5147017"/>
                  <a:pt x="5859456" y="5139972"/>
                </a:cubicBezTo>
                <a:cubicBezTo>
                  <a:pt x="5851457" y="5132927"/>
                  <a:pt x="5840792" y="5123531"/>
                  <a:pt x="5832792" y="5116485"/>
                </a:cubicBezTo>
                <a:cubicBezTo>
                  <a:pt x="5827459" y="5111788"/>
                  <a:pt x="5822126" y="5107090"/>
                  <a:pt x="5819459" y="5104740"/>
                </a:cubicBezTo>
                <a:cubicBezTo>
                  <a:pt x="5810228" y="5099491"/>
                  <a:pt x="5803663" y="5096590"/>
                  <a:pt x="5795046" y="5090442"/>
                </a:cubicBezTo>
                <a:cubicBezTo>
                  <a:pt x="5783764" y="5081946"/>
                  <a:pt x="5771867" y="5074348"/>
                  <a:pt x="5760585" y="5065850"/>
                </a:cubicBezTo>
                <a:cubicBezTo>
                  <a:pt x="5752586" y="5058805"/>
                  <a:pt x="5751969" y="5059702"/>
                  <a:pt x="5750737" y="5061500"/>
                </a:cubicBezTo>
                <a:cubicBezTo>
                  <a:pt x="5749505" y="5063295"/>
                  <a:pt x="5752170" y="5065643"/>
                  <a:pt x="5757503" y="5070341"/>
                </a:cubicBezTo>
                <a:cubicBezTo>
                  <a:pt x="5764886" y="5078286"/>
                  <a:pt x="5764886" y="5078286"/>
                  <a:pt x="5758320" y="5075383"/>
                </a:cubicBezTo>
                <a:cubicBezTo>
                  <a:pt x="5754421" y="5074832"/>
                  <a:pt x="5745807" y="5068685"/>
                  <a:pt x="5758521" y="5081325"/>
                </a:cubicBezTo>
                <a:cubicBezTo>
                  <a:pt x="5761188" y="5083674"/>
                  <a:pt x="5757289" y="5083123"/>
                  <a:pt x="5756673" y="5084021"/>
                </a:cubicBezTo>
                <a:cubicBezTo>
                  <a:pt x="5756673" y="5084021"/>
                  <a:pt x="5756673" y="5084021"/>
                  <a:pt x="5754006" y="5081671"/>
                </a:cubicBezTo>
                <a:cubicBezTo>
                  <a:pt x="5743541" y="5078220"/>
                  <a:pt x="5743541" y="5078220"/>
                  <a:pt x="5749691" y="5087958"/>
                </a:cubicBezTo>
                <a:cubicBezTo>
                  <a:pt x="5753792" y="5094453"/>
                  <a:pt x="5763842" y="5104745"/>
                  <a:pt x="5766709" y="5113036"/>
                </a:cubicBezTo>
                <a:cubicBezTo>
                  <a:pt x="5758093" y="5106887"/>
                  <a:pt x="5745377" y="5094246"/>
                  <a:pt x="5738195" y="5092242"/>
                </a:cubicBezTo>
                <a:cubicBezTo>
                  <a:pt x="5738195" y="5092242"/>
                  <a:pt x="5737579" y="5093141"/>
                  <a:pt x="5740246" y="5095490"/>
                </a:cubicBezTo>
                <a:cubicBezTo>
                  <a:pt x="5774909" y="5126023"/>
                  <a:pt x="5809573" y="5156558"/>
                  <a:pt x="5846903" y="5189439"/>
                </a:cubicBezTo>
                <a:cubicBezTo>
                  <a:pt x="5848952" y="5192686"/>
                  <a:pt x="5843620" y="5187988"/>
                  <a:pt x="5848952" y="5192686"/>
                </a:cubicBezTo>
                <a:cubicBezTo>
                  <a:pt x="5843620" y="5187988"/>
                  <a:pt x="5838287" y="5183290"/>
                  <a:pt x="5835005" y="5181840"/>
                </a:cubicBezTo>
                <a:cubicBezTo>
                  <a:pt x="5827005" y="5174793"/>
                  <a:pt x="5815724" y="5166298"/>
                  <a:pt x="5810591" y="5167541"/>
                </a:cubicBezTo>
                <a:cubicBezTo>
                  <a:pt x="5808126" y="5171134"/>
                  <a:pt x="5806075" y="5167888"/>
                  <a:pt x="5798076" y="5160841"/>
                </a:cubicBezTo>
                <a:cubicBezTo>
                  <a:pt x="5787411" y="5151447"/>
                  <a:pt x="5777362" y="5141151"/>
                  <a:pt x="5767514" y="5136802"/>
                </a:cubicBezTo>
                <a:cubicBezTo>
                  <a:pt x="5764847" y="5134452"/>
                  <a:pt x="5761564" y="5133002"/>
                  <a:pt x="5760948" y="5133901"/>
                </a:cubicBezTo>
                <a:cubicBezTo>
                  <a:pt x="5759716" y="5135696"/>
                  <a:pt x="5762998" y="5137146"/>
                  <a:pt x="5765664" y="5139495"/>
                </a:cubicBezTo>
                <a:cubicBezTo>
                  <a:pt x="5786996" y="5158285"/>
                  <a:pt x="5808328" y="5177074"/>
                  <a:pt x="5829658" y="5195864"/>
                </a:cubicBezTo>
                <a:cubicBezTo>
                  <a:pt x="5832325" y="5198213"/>
                  <a:pt x="5837659" y="5202912"/>
                  <a:pt x="5837042" y="5203809"/>
                </a:cubicBezTo>
                <a:cubicBezTo>
                  <a:pt x="5839092" y="5207057"/>
                  <a:pt x="5837859" y="5208852"/>
                  <a:pt x="5839909" y="5212099"/>
                </a:cubicBezTo>
                <a:cubicBezTo>
                  <a:pt x="5836626" y="5210649"/>
                  <a:pt x="5833343" y="5209198"/>
                  <a:pt x="5825344" y="5202151"/>
                </a:cubicBezTo>
                <a:cubicBezTo>
                  <a:pt x="5814679" y="5192757"/>
                  <a:pt x="5804830" y="5188405"/>
                  <a:pt x="5794781" y="5178113"/>
                </a:cubicBezTo>
                <a:cubicBezTo>
                  <a:pt x="5784316" y="5174658"/>
                  <a:pt x="5773450" y="5159323"/>
                  <a:pt x="5762986" y="5155870"/>
                </a:cubicBezTo>
                <a:cubicBezTo>
                  <a:pt x="5752320" y="5146474"/>
                  <a:pt x="5741655" y="5137080"/>
                  <a:pt x="5730989" y="5127684"/>
                </a:cubicBezTo>
                <a:cubicBezTo>
                  <a:pt x="5722989" y="5120639"/>
                  <a:pt x="5714990" y="5113593"/>
                  <a:pt x="5707606" y="5105648"/>
                </a:cubicBezTo>
                <a:cubicBezTo>
                  <a:pt x="5702274" y="5100951"/>
                  <a:pt x="5698375" y="5100397"/>
                  <a:pt x="5695092" y="5098947"/>
                </a:cubicBezTo>
                <a:cubicBezTo>
                  <a:pt x="5694476" y="5099846"/>
                  <a:pt x="5693859" y="5100743"/>
                  <a:pt x="5695910" y="5103992"/>
                </a:cubicBezTo>
                <a:cubicBezTo>
                  <a:pt x="5701242" y="5108688"/>
                  <a:pt x="5703908" y="5111036"/>
                  <a:pt x="5709242" y="5115735"/>
                </a:cubicBezTo>
                <a:cubicBezTo>
                  <a:pt x="5719907" y="5125130"/>
                  <a:pt x="5732623" y="5137771"/>
                  <a:pt x="5744522" y="5145369"/>
                </a:cubicBezTo>
                <a:cubicBezTo>
                  <a:pt x="5759086" y="5155316"/>
                  <a:pt x="5767286" y="5168304"/>
                  <a:pt x="5778569" y="5176802"/>
                </a:cubicBezTo>
                <a:cubicBezTo>
                  <a:pt x="5781851" y="5178251"/>
                  <a:pt x="5787184" y="5182949"/>
                  <a:pt x="5788617" y="5187095"/>
                </a:cubicBezTo>
                <a:cubicBezTo>
                  <a:pt x="5766670" y="5169203"/>
                  <a:pt x="5741439" y="5149861"/>
                  <a:pt x="5718059" y="5127825"/>
                </a:cubicBezTo>
                <a:cubicBezTo>
                  <a:pt x="5715393" y="5125476"/>
                  <a:pt x="5709443" y="5121676"/>
                  <a:pt x="5707394" y="5118428"/>
                </a:cubicBezTo>
                <a:cubicBezTo>
                  <a:pt x="5702677" y="5112832"/>
                  <a:pt x="5697544" y="5114077"/>
                  <a:pt x="5692828" y="5108481"/>
                </a:cubicBezTo>
                <a:cubicBezTo>
                  <a:pt x="5690162" y="5106132"/>
                  <a:pt x="5688929" y="5107929"/>
                  <a:pt x="5688312" y="5108827"/>
                </a:cubicBezTo>
                <a:cubicBezTo>
                  <a:pt x="5687079" y="5110624"/>
                  <a:pt x="5689745" y="5112972"/>
                  <a:pt x="5692412" y="5115322"/>
                </a:cubicBezTo>
                <a:cubicBezTo>
                  <a:pt x="5705744" y="5127065"/>
                  <a:pt x="5719077" y="5138808"/>
                  <a:pt x="5732408" y="5150553"/>
                </a:cubicBezTo>
                <a:cubicBezTo>
                  <a:pt x="5718460" y="5139707"/>
                  <a:pt x="5703280" y="5130658"/>
                  <a:pt x="5687281" y="5116564"/>
                </a:cubicBezTo>
                <a:cubicBezTo>
                  <a:pt x="5685231" y="5113317"/>
                  <a:pt x="5679898" y="5108620"/>
                  <a:pt x="5678049" y="5111316"/>
                </a:cubicBezTo>
                <a:cubicBezTo>
                  <a:pt x="5676816" y="5113111"/>
                  <a:pt x="5682765" y="5116911"/>
                  <a:pt x="5688098" y="5121609"/>
                </a:cubicBezTo>
                <a:cubicBezTo>
                  <a:pt x="5709431" y="5140398"/>
                  <a:pt x="5730760" y="5159188"/>
                  <a:pt x="5754758" y="5180326"/>
                </a:cubicBezTo>
                <a:cubicBezTo>
                  <a:pt x="5757426" y="5182676"/>
                  <a:pt x="5763374" y="5186475"/>
                  <a:pt x="5764192" y="5191518"/>
                </a:cubicBezTo>
                <a:cubicBezTo>
                  <a:pt x="5758858" y="5186819"/>
                  <a:pt x="5748810" y="5176527"/>
                  <a:pt x="5745528" y="5175076"/>
                </a:cubicBezTo>
                <a:cubicBezTo>
                  <a:pt x="5735680" y="5170725"/>
                  <a:pt x="5728912" y="5161883"/>
                  <a:pt x="5719681" y="5156632"/>
                </a:cubicBezTo>
                <a:cubicBezTo>
                  <a:pt x="5713733" y="5152833"/>
                  <a:pt x="5703682" y="5142540"/>
                  <a:pt x="5695682" y="5135494"/>
                </a:cubicBezTo>
                <a:cubicBezTo>
                  <a:pt x="5690350" y="5130796"/>
                  <a:pt x="5687067" y="5129346"/>
                  <a:pt x="5685835" y="5131143"/>
                </a:cubicBezTo>
                <a:cubicBezTo>
                  <a:pt x="5685219" y="5132040"/>
                  <a:pt x="5686652" y="5136185"/>
                  <a:pt x="5691984" y="5140884"/>
                </a:cubicBezTo>
                <a:cubicBezTo>
                  <a:pt x="5711265" y="5156427"/>
                  <a:pt x="5729931" y="5172868"/>
                  <a:pt x="5747979" y="5190206"/>
                </a:cubicBezTo>
                <a:cubicBezTo>
                  <a:pt x="5755978" y="5197251"/>
                  <a:pt x="5761929" y="5201052"/>
                  <a:pt x="5771361" y="5212243"/>
                </a:cubicBezTo>
                <a:cubicBezTo>
                  <a:pt x="5758029" y="5200499"/>
                  <a:pt x="5749413" y="5194352"/>
                  <a:pt x="5742031" y="5186408"/>
                </a:cubicBezTo>
                <a:cubicBezTo>
                  <a:pt x="5731365" y="5177012"/>
                  <a:pt x="5727466" y="5176460"/>
                  <a:pt x="5720899" y="5173558"/>
                </a:cubicBezTo>
                <a:cubicBezTo>
                  <a:pt x="5717617" y="5172108"/>
                  <a:pt x="5717001" y="5173006"/>
                  <a:pt x="5719051" y="5176252"/>
                </a:cubicBezTo>
                <a:cubicBezTo>
                  <a:pt x="5721101" y="5179500"/>
                  <a:pt x="5723152" y="5182747"/>
                  <a:pt x="5728483" y="5187444"/>
                </a:cubicBezTo>
                <a:cubicBezTo>
                  <a:pt x="5742432" y="5198290"/>
                  <a:pt x="5752482" y="5208583"/>
                  <a:pt x="5761915" y="5219775"/>
                </a:cubicBezTo>
                <a:cubicBezTo>
                  <a:pt x="5776681" y="5235663"/>
                  <a:pt x="5790629" y="5246508"/>
                  <a:pt x="5806628" y="5260601"/>
                </a:cubicBezTo>
                <a:cubicBezTo>
                  <a:pt x="5830625" y="5281740"/>
                  <a:pt x="5854623" y="5302877"/>
                  <a:pt x="5881288" y="5326364"/>
                </a:cubicBezTo>
                <a:cubicBezTo>
                  <a:pt x="5883337" y="5329611"/>
                  <a:pt x="5892569" y="5334861"/>
                  <a:pt x="5894003" y="5339006"/>
                </a:cubicBezTo>
                <a:cubicBezTo>
                  <a:pt x="5890721" y="5337555"/>
                  <a:pt x="5884772" y="5333756"/>
                  <a:pt x="5883539" y="5335552"/>
                </a:cubicBezTo>
                <a:cubicBezTo>
                  <a:pt x="5878408" y="5336795"/>
                  <a:pt x="5870408" y="5329751"/>
                  <a:pt x="5859742" y="5320355"/>
                </a:cubicBezTo>
                <a:cubicBezTo>
                  <a:pt x="5854410" y="5315658"/>
                  <a:pt x="5847026" y="5307713"/>
                  <a:pt x="5837178" y="5303362"/>
                </a:cubicBezTo>
                <a:cubicBezTo>
                  <a:pt x="5824463" y="5290721"/>
                  <a:pt x="5807230" y="5278424"/>
                  <a:pt x="5795131" y="5264885"/>
                </a:cubicBezTo>
                <a:cubicBezTo>
                  <a:pt x="5788365" y="5256042"/>
                  <a:pt x="5779750" y="5249894"/>
                  <a:pt x="5771750" y="5242847"/>
                </a:cubicBezTo>
                <a:cubicBezTo>
                  <a:pt x="5769083" y="5240499"/>
                  <a:pt x="5762519" y="5237598"/>
                  <a:pt x="5761286" y="5239394"/>
                </a:cubicBezTo>
                <a:cubicBezTo>
                  <a:pt x="5762720" y="5243540"/>
                  <a:pt x="5766002" y="5244989"/>
                  <a:pt x="5771335" y="5249687"/>
                </a:cubicBezTo>
                <a:cubicBezTo>
                  <a:pt x="5802717" y="5278770"/>
                  <a:pt x="5835329" y="5306056"/>
                  <a:pt x="5866093" y="5336038"/>
                </a:cubicBezTo>
                <a:cubicBezTo>
                  <a:pt x="5894808" y="5362773"/>
                  <a:pt x="5927422" y="5390058"/>
                  <a:pt x="5956753" y="5415895"/>
                </a:cubicBezTo>
                <a:cubicBezTo>
                  <a:pt x="5959418" y="5418244"/>
                  <a:pt x="5964751" y="5422941"/>
                  <a:pt x="5965367" y="5422042"/>
                </a:cubicBezTo>
                <a:cubicBezTo>
                  <a:pt x="5966600" y="5420247"/>
                  <a:pt x="5963934" y="5417897"/>
                  <a:pt x="5961267" y="5415549"/>
                </a:cubicBezTo>
                <a:cubicBezTo>
                  <a:pt x="5956551" y="5409953"/>
                  <a:pt x="5954500" y="5406706"/>
                  <a:pt x="5949784" y="5401111"/>
                </a:cubicBezTo>
                <a:cubicBezTo>
                  <a:pt x="5947118" y="5398762"/>
                  <a:pt x="5948350" y="5396965"/>
                  <a:pt x="5951017" y="5399314"/>
                </a:cubicBezTo>
                <a:cubicBezTo>
                  <a:pt x="5959016" y="5406361"/>
                  <a:pt x="5963532" y="5406014"/>
                  <a:pt x="5968248" y="5411610"/>
                </a:cubicBezTo>
                <a:cubicBezTo>
                  <a:pt x="5972348" y="5418103"/>
                  <a:pt x="5983014" y="5427498"/>
                  <a:pt x="5983832" y="5432542"/>
                </a:cubicBezTo>
                <a:cubicBezTo>
                  <a:pt x="5986700" y="5440832"/>
                  <a:pt x="5995315" y="5446980"/>
                  <a:pt x="6003314" y="5454026"/>
                </a:cubicBezTo>
                <a:cubicBezTo>
                  <a:pt x="6013979" y="5463421"/>
                  <a:pt x="6021161" y="5465423"/>
                  <a:pt x="6032443" y="5473920"/>
                </a:cubicBezTo>
                <a:cubicBezTo>
                  <a:pt x="6044141" y="5475578"/>
                  <a:pt x="6059523" y="5490568"/>
                  <a:pt x="6074704" y="5499617"/>
                </a:cubicBezTo>
                <a:cubicBezTo>
                  <a:pt x="6077371" y="5501966"/>
                  <a:pt x="6082704" y="5506663"/>
                  <a:pt x="6082087" y="5507561"/>
                </a:cubicBezTo>
                <a:cubicBezTo>
                  <a:pt x="6084137" y="5510808"/>
                  <a:pt x="6082904" y="5512604"/>
                  <a:pt x="6077570" y="5507908"/>
                </a:cubicBezTo>
                <a:cubicBezTo>
                  <a:pt x="6072238" y="5503209"/>
                  <a:pt x="6065673" y="5500309"/>
                  <a:pt x="6068340" y="5502657"/>
                </a:cubicBezTo>
                <a:cubicBezTo>
                  <a:pt x="6069772" y="5506803"/>
                  <a:pt x="6070591" y="5511846"/>
                  <a:pt x="6078590" y="5518892"/>
                </a:cubicBezTo>
                <a:cubicBezTo>
                  <a:pt x="6084539" y="5522691"/>
                  <a:pt x="6089255" y="5528288"/>
                  <a:pt x="6095205" y="5532085"/>
                </a:cubicBezTo>
                <a:cubicBezTo>
                  <a:pt x="6125566" y="5550185"/>
                  <a:pt x="6153666" y="5577816"/>
                  <a:pt x="6181561" y="5599508"/>
                </a:cubicBezTo>
                <a:cubicBezTo>
                  <a:pt x="6204125" y="5616500"/>
                  <a:pt x="6225658" y="5641232"/>
                  <a:pt x="6247606" y="5659123"/>
                </a:cubicBezTo>
                <a:cubicBezTo>
                  <a:pt x="6250273" y="5661472"/>
                  <a:pt x="6249657" y="5662370"/>
                  <a:pt x="6251706" y="5665616"/>
                </a:cubicBezTo>
                <a:cubicBezTo>
                  <a:pt x="6259088" y="5673561"/>
                  <a:pt x="6267705" y="5679709"/>
                  <a:pt x="6269554" y="5677015"/>
                </a:cubicBezTo>
                <a:cubicBezTo>
                  <a:pt x="6277967" y="5677222"/>
                  <a:pt x="6294582" y="5690415"/>
                  <a:pt x="6303199" y="5696565"/>
                </a:cubicBezTo>
                <a:cubicBezTo>
                  <a:pt x="6317147" y="5707408"/>
                  <a:pt x="6331095" y="5718255"/>
                  <a:pt x="6336014" y="5729791"/>
                </a:cubicBezTo>
                <a:cubicBezTo>
                  <a:pt x="6338063" y="5733039"/>
                  <a:pt x="6340114" y="5736286"/>
                  <a:pt x="6342780" y="5738633"/>
                </a:cubicBezTo>
                <a:lnTo>
                  <a:pt x="6361825" y="5758293"/>
                </a:lnTo>
                <a:lnTo>
                  <a:pt x="6351655" y="5754938"/>
                </a:lnTo>
                <a:cubicBezTo>
                  <a:pt x="6350423" y="5756735"/>
                  <a:pt x="6355140" y="5762329"/>
                  <a:pt x="6363139" y="5769376"/>
                </a:cubicBezTo>
                <a:cubicBezTo>
                  <a:pt x="6369088" y="5773176"/>
                  <a:pt x="6375855" y="5782018"/>
                  <a:pt x="6385703" y="5786369"/>
                </a:cubicBezTo>
                <a:cubicBezTo>
                  <a:pt x="6388986" y="5787820"/>
                  <a:pt x="6396369" y="5795764"/>
                  <a:pt x="6399036" y="5798113"/>
                </a:cubicBezTo>
                <a:lnTo>
                  <a:pt x="6423997" y="5823336"/>
                </a:lnTo>
                <a:lnTo>
                  <a:pt x="6424013" y="5823664"/>
                </a:lnTo>
                <a:lnTo>
                  <a:pt x="6419785" y="5833946"/>
                </a:lnTo>
                <a:lnTo>
                  <a:pt x="6411738" y="5829477"/>
                </a:lnTo>
                <a:cubicBezTo>
                  <a:pt x="6407840" y="5828926"/>
                  <a:pt x="6409889" y="5832172"/>
                  <a:pt x="6414606" y="5837768"/>
                </a:cubicBezTo>
                <a:lnTo>
                  <a:pt x="6416470" y="5840323"/>
                </a:lnTo>
                <a:lnTo>
                  <a:pt x="6414349" y="5841030"/>
                </a:lnTo>
                <a:lnTo>
                  <a:pt x="6412756" y="5840462"/>
                </a:lnTo>
                <a:cubicBezTo>
                  <a:pt x="6408140" y="5837837"/>
                  <a:pt x="6405833" y="5836524"/>
                  <a:pt x="6405602" y="5836862"/>
                </a:cubicBezTo>
                <a:lnTo>
                  <a:pt x="6410263" y="5842393"/>
                </a:lnTo>
                <a:lnTo>
                  <a:pt x="6401428" y="5845340"/>
                </a:lnTo>
                <a:cubicBezTo>
                  <a:pt x="6394528" y="5845328"/>
                  <a:pt x="6385956" y="5843578"/>
                  <a:pt x="6375562" y="5840208"/>
                </a:cubicBezTo>
                <a:cubicBezTo>
                  <a:pt x="6353810" y="5829409"/>
                  <a:pt x="6332063" y="5818607"/>
                  <a:pt x="6309353" y="5803749"/>
                </a:cubicBezTo>
                <a:cubicBezTo>
                  <a:pt x="6281141" y="5781859"/>
                  <a:pt x="6235279" y="5782729"/>
                  <a:pt x="6239747" y="5720462"/>
                </a:cubicBezTo>
                <a:cubicBezTo>
                  <a:pt x="6240452" y="5707196"/>
                  <a:pt x="6223243" y="5699370"/>
                  <a:pt x="6214418" y="5710748"/>
                </a:cubicBezTo>
                <a:cubicBezTo>
                  <a:pt x="6175535" y="5757360"/>
                  <a:pt x="6164014" y="5708647"/>
                  <a:pt x="6151089" y="5686468"/>
                </a:cubicBezTo>
                <a:cubicBezTo>
                  <a:pt x="6141749" y="5663198"/>
                  <a:pt x="6132664" y="5657255"/>
                  <a:pt x="6110915" y="5646455"/>
                </a:cubicBezTo>
                <a:cubicBezTo>
                  <a:pt x="6046626" y="5618112"/>
                  <a:pt x="5977097" y="5600064"/>
                  <a:pt x="5926878" y="5550049"/>
                </a:cubicBezTo>
                <a:cubicBezTo>
                  <a:pt x="5849408" y="5482203"/>
                  <a:pt x="5756209" y="5445236"/>
                  <a:pt x="5670873" y="5392829"/>
                </a:cubicBezTo>
                <a:cubicBezTo>
                  <a:pt x="5629998" y="5366082"/>
                  <a:pt x="5586499" y="5344480"/>
                  <a:pt x="5543001" y="5322880"/>
                </a:cubicBezTo>
                <a:cubicBezTo>
                  <a:pt x="5534877" y="5320998"/>
                  <a:pt x="5527456" y="5305847"/>
                  <a:pt x="5517927" y="5330492"/>
                </a:cubicBezTo>
                <a:cubicBezTo>
                  <a:pt x="5500792" y="5387902"/>
                  <a:pt x="5475719" y="5395514"/>
                  <a:pt x="5436506" y="5359561"/>
                </a:cubicBezTo>
                <a:cubicBezTo>
                  <a:pt x="5411876" y="5336583"/>
                  <a:pt x="5391087" y="5329843"/>
                  <a:pt x="5366272" y="5354779"/>
                </a:cubicBezTo>
                <a:cubicBezTo>
                  <a:pt x="5352903" y="5363187"/>
                  <a:pt x="5340496" y="5375657"/>
                  <a:pt x="5324953" y="5358621"/>
                </a:cubicBezTo>
                <a:cubicBezTo>
                  <a:pt x="5273772" y="5304545"/>
                  <a:pt x="5206163" y="5294616"/>
                  <a:pt x="5145457" y="5265188"/>
                </a:cubicBezTo>
                <a:cubicBezTo>
                  <a:pt x="5127289" y="5253300"/>
                  <a:pt x="5107459" y="5250620"/>
                  <a:pt x="5111487" y="5218942"/>
                </a:cubicBezTo>
                <a:cubicBezTo>
                  <a:pt x="5118390" y="5199444"/>
                  <a:pt x="5098560" y="5196760"/>
                  <a:pt x="5086856" y="5195962"/>
                </a:cubicBezTo>
                <a:cubicBezTo>
                  <a:pt x="5070608" y="5192194"/>
                  <a:pt x="5056281" y="5196545"/>
                  <a:pt x="5045793" y="5217131"/>
                </a:cubicBezTo>
                <a:cubicBezTo>
                  <a:pt x="5043173" y="5222279"/>
                  <a:pt x="5039851" y="5240690"/>
                  <a:pt x="5043432" y="5239603"/>
                </a:cubicBezTo>
                <a:cubicBezTo>
                  <a:pt x="5090254" y="5242791"/>
                  <a:pt x="5080282" y="5298026"/>
                  <a:pt x="5108494" y="5319918"/>
                </a:cubicBezTo>
                <a:cubicBezTo>
                  <a:pt x="5172078" y="5361525"/>
                  <a:pt x="5224217" y="5419656"/>
                  <a:pt x="5273733" y="5482936"/>
                </a:cubicBezTo>
                <a:cubicBezTo>
                  <a:pt x="5291199" y="5508093"/>
                  <a:pt x="5309366" y="5519980"/>
                  <a:pt x="5332260" y="5486923"/>
                </a:cubicBezTo>
                <a:cubicBezTo>
                  <a:pt x="5337506" y="5476631"/>
                  <a:pt x="5345370" y="5461189"/>
                  <a:pt x="5359956" y="5474165"/>
                </a:cubicBezTo>
                <a:cubicBezTo>
                  <a:pt x="5369041" y="5480109"/>
                  <a:pt x="5368337" y="5493375"/>
                  <a:pt x="5363094" y="5503669"/>
                </a:cubicBezTo>
                <a:cubicBezTo>
                  <a:pt x="5346402" y="5530489"/>
                  <a:pt x="5356448" y="5540491"/>
                  <a:pt x="5379157" y="5555351"/>
                </a:cubicBezTo>
                <a:cubicBezTo>
                  <a:pt x="5406408" y="5573183"/>
                  <a:pt x="5433658" y="5591015"/>
                  <a:pt x="5466854" y="5585289"/>
                </a:cubicBezTo>
                <a:cubicBezTo>
                  <a:pt x="5478559" y="5586084"/>
                  <a:pt x="5496467" y="5580646"/>
                  <a:pt x="5500308" y="5596885"/>
                </a:cubicBezTo>
                <a:cubicBezTo>
                  <a:pt x="5510869" y="5641538"/>
                  <a:pt x="5547906" y="5652046"/>
                  <a:pt x="5576116" y="5673937"/>
                </a:cubicBezTo>
                <a:cubicBezTo>
                  <a:pt x="5610791" y="5706920"/>
                  <a:pt x="5618027" y="5769983"/>
                  <a:pt x="5591550" y="5804125"/>
                </a:cubicBezTo>
                <a:cubicBezTo>
                  <a:pt x="5577481" y="5825799"/>
                  <a:pt x="5582281" y="5846097"/>
                  <a:pt x="5571793" y="5866683"/>
                </a:cubicBezTo>
                <a:cubicBezTo>
                  <a:pt x="5554587" y="5858852"/>
                  <a:pt x="5540961" y="5849938"/>
                  <a:pt x="5525674" y="5850229"/>
                </a:cubicBezTo>
                <a:cubicBezTo>
                  <a:pt x="5422948" y="5837907"/>
                  <a:pt x="5351421" y="5746503"/>
                  <a:pt x="5261803" y="5708448"/>
                </a:cubicBezTo>
                <a:cubicBezTo>
                  <a:pt x="5198476" y="5684167"/>
                  <a:pt x="5151582" y="5615739"/>
                  <a:pt x="5075145" y="5617189"/>
                </a:cubicBezTo>
                <a:cubicBezTo>
                  <a:pt x="5067021" y="5615305"/>
                  <a:pt x="5054356" y="5610449"/>
                  <a:pt x="5055058" y="5597184"/>
                </a:cubicBezTo>
                <a:cubicBezTo>
                  <a:pt x="5060743" y="5556300"/>
                  <a:pt x="5036631" y="5567971"/>
                  <a:pt x="5017763" y="5569349"/>
                </a:cubicBezTo>
                <a:cubicBezTo>
                  <a:pt x="5007017" y="5572611"/>
                  <a:pt x="4992690" y="5576961"/>
                  <a:pt x="4983606" y="5571014"/>
                </a:cubicBezTo>
                <a:cubicBezTo>
                  <a:pt x="4929804" y="5522088"/>
                  <a:pt x="4855991" y="5518393"/>
                  <a:pt x="4802190" y="5469465"/>
                </a:cubicBezTo>
                <a:cubicBezTo>
                  <a:pt x="4767572" y="5450245"/>
                  <a:pt x="4721538" y="5421982"/>
                  <a:pt x="4677926" y="5396518"/>
                </a:cubicBezTo>
                <a:lnTo>
                  <a:pt x="4673381" y="5393975"/>
                </a:lnTo>
                <a:lnTo>
                  <a:pt x="4588341" y="5331789"/>
                </a:lnTo>
                <a:cubicBezTo>
                  <a:pt x="4554492" y="5306509"/>
                  <a:pt x="4523463" y="5283335"/>
                  <a:pt x="4489614" y="5258055"/>
                </a:cubicBezTo>
                <a:cubicBezTo>
                  <a:pt x="4483972" y="5253842"/>
                  <a:pt x="4477720" y="5250678"/>
                  <a:pt x="4471468" y="5247516"/>
                </a:cubicBezTo>
                <a:cubicBezTo>
                  <a:pt x="4468646" y="5245408"/>
                  <a:pt x="4467048" y="5241201"/>
                  <a:pt x="4461406" y="5236989"/>
                </a:cubicBezTo>
                <a:cubicBezTo>
                  <a:pt x="4444481" y="5224348"/>
                  <a:pt x="4426946" y="5212758"/>
                  <a:pt x="4411621" y="5204324"/>
                </a:cubicBezTo>
                <a:cubicBezTo>
                  <a:pt x="4405979" y="5200111"/>
                  <a:pt x="4396905" y="5194841"/>
                  <a:pt x="4391875" y="5189578"/>
                </a:cubicBezTo>
                <a:cubicBezTo>
                  <a:pt x="4384635" y="5181158"/>
                  <a:pt x="4372742" y="5173781"/>
                  <a:pt x="4364278" y="5167461"/>
                </a:cubicBezTo>
                <a:cubicBezTo>
                  <a:pt x="4355816" y="5161142"/>
                  <a:pt x="4345754" y="5150614"/>
                  <a:pt x="4335459" y="5147443"/>
                </a:cubicBezTo>
                <a:cubicBezTo>
                  <a:pt x="4328597" y="5145331"/>
                  <a:pt x="4327607" y="5140075"/>
                  <a:pt x="4321967" y="5135861"/>
                </a:cubicBezTo>
                <a:cubicBezTo>
                  <a:pt x="4288118" y="5110580"/>
                  <a:pt x="4251448" y="5083194"/>
                  <a:pt x="4214778" y="5055807"/>
                </a:cubicBezTo>
                <a:cubicBezTo>
                  <a:pt x="4190379" y="5042102"/>
                  <a:pt x="4169034" y="5023150"/>
                  <a:pt x="4146468" y="5006296"/>
                </a:cubicBezTo>
                <a:cubicBezTo>
                  <a:pt x="4140826" y="5002082"/>
                  <a:pt x="4134574" y="4998919"/>
                  <a:pt x="4130532" y="4998913"/>
                </a:cubicBezTo>
                <a:cubicBezTo>
                  <a:pt x="4138382" y="5006283"/>
                  <a:pt x="4146235" y="5013653"/>
                  <a:pt x="4154697" y="5019973"/>
                </a:cubicBezTo>
                <a:cubicBezTo>
                  <a:pt x="4165979" y="5028400"/>
                  <a:pt x="4177263" y="5036827"/>
                  <a:pt x="4188546" y="5045252"/>
                </a:cubicBezTo>
                <a:cubicBezTo>
                  <a:pt x="4194187" y="5049466"/>
                  <a:pt x="4205470" y="5057893"/>
                  <a:pt x="4200205" y="5059987"/>
                </a:cubicBezTo>
                <a:cubicBezTo>
                  <a:pt x="4198984" y="5062087"/>
                  <a:pt x="4204626" y="5066300"/>
                  <a:pt x="4207446" y="5068406"/>
                </a:cubicBezTo>
                <a:cubicBezTo>
                  <a:pt x="4224371" y="5081047"/>
                  <a:pt x="4241296" y="5093687"/>
                  <a:pt x="4258220" y="5106328"/>
                </a:cubicBezTo>
                <a:cubicBezTo>
                  <a:pt x="4261041" y="5108433"/>
                  <a:pt x="4263862" y="5110541"/>
                  <a:pt x="4266682" y="5112648"/>
                </a:cubicBezTo>
                <a:cubicBezTo>
                  <a:pt x="4269504" y="5114754"/>
                  <a:pt x="4268892" y="5115805"/>
                  <a:pt x="4268282" y="5116854"/>
                </a:cubicBezTo>
                <a:cubicBezTo>
                  <a:pt x="4268282" y="5116854"/>
                  <a:pt x="4268282" y="5116854"/>
                  <a:pt x="4267670" y="5117904"/>
                </a:cubicBezTo>
                <a:cubicBezTo>
                  <a:pt x="4267670" y="5117904"/>
                  <a:pt x="4264849" y="5115798"/>
                  <a:pt x="4264849" y="5115798"/>
                </a:cubicBezTo>
                <a:cubicBezTo>
                  <a:pt x="4245715" y="5100001"/>
                  <a:pt x="4224748" y="5087353"/>
                  <a:pt x="4204392" y="5073657"/>
                </a:cubicBezTo>
                <a:cubicBezTo>
                  <a:pt x="4190288" y="5063123"/>
                  <a:pt x="4179005" y="5054697"/>
                  <a:pt x="4163679" y="5046263"/>
                </a:cubicBezTo>
                <a:cubicBezTo>
                  <a:pt x="4160248" y="5045206"/>
                  <a:pt x="4157427" y="5043100"/>
                  <a:pt x="4157427" y="5043100"/>
                </a:cubicBezTo>
                <a:cubicBezTo>
                  <a:pt x="4142334" y="5027310"/>
                  <a:pt x="4127009" y="5018877"/>
                  <a:pt x="4110696" y="5005186"/>
                </a:cubicBezTo>
                <a:cubicBezTo>
                  <a:pt x="4105054" y="5000973"/>
                  <a:pt x="4095980" y="4995702"/>
                  <a:pt x="4088740" y="4987282"/>
                </a:cubicBezTo>
                <a:cubicBezTo>
                  <a:pt x="4083710" y="4982020"/>
                  <a:pt x="4077457" y="4978856"/>
                  <a:pt x="4072803" y="4979898"/>
                </a:cubicBezTo>
                <a:cubicBezTo>
                  <a:pt x="4064717" y="4979886"/>
                  <a:pt x="4064108" y="4980936"/>
                  <a:pt x="4074779" y="4990414"/>
                </a:cubicBezTo>
                <a:cubicBezTo>
                  <a:pt x="4085451" y="4999890"/>
                  <a:pt x="4086440" y="5005147"/>
                  <a:pt x="4098334" y="5012522"/>
                </a:cubicBezTo>
                <a:cubicBezTo>
                  <a:pt x="4107407" y="5017793"/>
                  <a:pt x="4115259" y="5025163"/>
                  <a:pt x="4123721" y="5031484"/>
                </a:cubicBezTo>
                <a:cubicBezTo>
                  <a:pt x="4126541" y="5033590"/>
                  <a:pt x="4129363" y="5035698"/>
                  <a:pt x="4134393" y="5040961"/>
                </a:cubicBezTo>
                <a:cubicBezTo>
                  <a:pt x="4123110" y="5032534"/>
                  <a:pt x="4114036" y="5027263"/>
                  <a:pt x="4105575" y="5020944"/>
                </a:cubicBezTo>
                <a:cubicBezTo>
                  <a:pt x="4104352" y="5023043"/>
                  <a:pt x="4100310" y="5023036"/>
                  <a:pt x="4106939" y="5032507"/>
                </a:cubicBezTo>
                <a:cubicBezTo>
                  <a:pt x="4108539" y="5036713"/>
                  <a:pt x="4114180" y="5040927"/>
                  <a:pt x="4122642" y="5047248"/>
                </a:cubicBezTo>
                <a:cubicBezTo>
                  <a:pt x="4125463" y="5049353"/>
                  <a:pt x="4127673" y="5052511"/>
                  <a:pt x="4123630" y="5052504"/>
                </a:cubicBezTo>
                <a:cubicBezTo>
                  <a:pt x="4120809" y="5050398"/>
                  <a:pt x="4120198" y="5051449"/>
                  <a:pt x="4117378" y="5049340"/>
                </a:cubicBezTo>
                <a:cubicBezTo>
                  <a:pt x="4103275" y="5038808"/>
                  <a:pt x="4087948" y="5030374"/>
                  <a:pt x="4078498" y="5018798"/>
                </a:cubicBezTo>
                <a:cubicBezTo>
                  <a:pt x="4071258" y="5010377"/>
                  <a:pt x="4059974" y="5001950"/>
                  <a:pt x="4053111" y="4999837"/>
                </a:cubicBezTo>
                <a:cubicBezTo>
                  <a:pt x="4045637" y="4998773"/>
                  <a:pt x="4037174" y="4992453"/>
                  <a:pt x="4025891" y="4984027"/>
                </a:cubicBezTo>
                <a:cubicBezTo>
                  <a:pt x="4017429" y="4977706"/>
                  <a:pt x="4008967" y="4971386"/>
                  <a:pt x="4005912" y="4976637"/>
                </a:cubicBezTo>
                <a:cubicBezTo>
                  <a:pt x="4004690" y="4978736"/>
                  <a:pt x="3996227" y="4972416"/>
                  <a:pt x="3989975" y="4969253"/>
                </a:cubicBezTo>
                <a:cubicBezTo>
                  <a:pt x="3984334" y="4965040"/>
                  <a:pt x="3978692" y="4960826"/>
                  <a:pt x="3975871" y="4958720"/>
                </a:cubicBezTo>
                <a:cubicBezTo>
                  <a:pt x="3970231" y="4954506"/>
                  <a:pt x="3966399" y="4952399"/>
                  <a:pt x="3964806" y="4952527"/>
                </a:cubicBezTo>
                <a:cubicBezTo>
                  <a:pt x="3963214" y="4952656"/>
                  <a:pt x="3963860" y="4955022"/>
                  <a:pt x="3967175" y="4959757"/>
                </a:cubicBezTo>
                <a:cubicBezTo>
                  <a:pt x="3968774" y="4963963"/>
                  <a:pt x="3969763" y="4969220"/>
                  <a:pt x="3978836" y="4974491"/>
                </a:cubicBezTo>
                <a:cubicBezTo>
                  <a:pt x="3990730" y="4981866"/>
                  <a:pt x="4002013" y="4990294"/>
                  <a:pt x="4012684" y="4999771"/>
                </a:cubicBezTo>
                <a:cubicBezTo>
                  <a:pt x="4026177" y="5011354"/>
                  <a:pt x="4038071" y="5018731"/>
                  <a:pt x="4049354" y="5027157"/>
                </a:cubicBezTo>
                <a:cubicBezTo>
                  <a:pt x="4060638" y="5035585"/>
                  <a:pt x="4067878" y="5044004"/>
                  <a:pt x="4079162" y="5052431"/>
                </a:cubicBezTo>
                <a:cubicBezTo>
                  <a:pt x="4087624" y="5058751"/>
                  <a:pt x="4088612" y="5064008"/>
                  <a:pt x="4085557" y="5069258"/>
                </a:cubicBezTo>
                <a:cubicBezTo>
                  <a:pt x="4081514" y="5069251"/>
                  <a:pt x="4090355" y="5081879"/>
                  <a:pt x="4096606" y="5085042"/>
                </a:cubicBezTo>
                <a:cubicBezTo>
                  <a:pt x="4107890" y="5093469"/>
                  <a:pt x="4115130" y="5101889"/>
                  <a:pt x="4128245" y="5107165"/>
                </a:cubicBezTo>
                <a:cubicBezTo>
                  <a:pt x="4134498" y="5110328"/>
                  <a:pt x="4142350" y="5117699"/>
                  <a:pt x="4141127" y="5119799"/>
                </a:cubicBezTo>
                <a:cubicBezTo>
                  <a:pt x="4138684" y="5123998"/>
                  <a:pt x="4144937" y="5127162"/>
                  <a:pt x="4151190" y="5130326"/>
                </a:cubicBezTo>
                <a:cubicBezTo>
                  <a:pt x="4168724" y="5141916"/>
                  <a:pt x="4168724" y="5141916"/>
                  <a:pt x="4185039" y="5155606"/>
                </a:cubicBezTo>
                <a:cubicBezTo>
                  <a:pt x="4195710" y="5165082"/>
                  <a:pt x="4206382" y="5174560"/>
                  <a:pt x="4217665" y="5182985"/>
                </a:cubicBezTo>
                <a:cubicBezTo>
                  <a:pt x="4231159" y="5194570"/>
                  <a:pt x="4247472" y="5208260"/>
                  <a:pt x="4261576" y="5218793"/>
                </a:cubicBezTo>
                <a:cubicBezTo>
                  <a:pt x="4264397" y="5220900"/>
                  <a:pt x="4264397" y="5220900"/>
                  <a:pt x="4267217" y="5223006"/>
                </a:cubicBezTo>
                <a:cubicBezTo>
                  <a:pt x="4270038" y="5225113"/>
                  <a:pt x="4265385" y="5226158"/>
                  <a:pt x="4271026" y="5230370"/>
                </a:cubicBezTo>
                <a:cubicBezTo>
                  <a:pt x="4277280" y="5233533"/>
                  <a:pt x="4280710" y="5234590"/>
                  <a:pt x="4283531" y="5236698"/>
                </a:cubicBezTo>
                <a:cubicBezTo>
                  <a:pt x="4291993" y="5243017"/>
                  <a:pt x="4296414" y="5249330"/>
                  <a:pt x="4302055" y="5253545"/>
                </a:cubicBezTo>
                <a:cubicBezTo>
                  <a:pt x="4310516" y="5259863"/>
                  <a:pt x="4316770" y="5263027"/>
                  <a:pt x="4321800" y="5268290"/>
                </a:cubicBezTo>
                <a:cubicBezTo>
                  <a:pt x="4326830" y="5273555"/>
                  <a:pt x="4329651" y="5275661"/>
                  <a:pt x="4335293" y="5279875"/>
                </a:cubicBezTo>
                <a:cubicBezTo>
                  <a:pt x="4346577" y="5288301"/>
                  <a:pt x="4356638" y="5298828"/>
                  <a:pt x="4367920" y="5307254"/>
                </a:cubicBezTo>
                <a:cubicBezTo>
                  <a:pt x="4369520" y="5311461"/>
                  <a:pt x="4378592" y="5316731"/>
                  <a:pt x="4384234" y="5320945"/>
                </a:cubicBezTo>
                <a:cubicBezTo>
                  <a:pt x="4387056" y="5323052"/>
                  <a:pt x="4389876" y="5325158"/>
                  <a:pt x="4389876" y="5325158"/>
                </a:cubicBezTo>
                <a:cubicBezTo>
                  <a:pt x="4409622" y="5339905"/>
                  <a:pt x="4429367" y="5354652"/>
                  <a:pt x="4448501" y="5370449"/>
                </a:cubicBezTo>
                <a:cubicBezTo>
                  <a:pt x="4467635" y="5386246"/>
                  <a:pt x="4484561" y="5398885"/>
                  <a:pt x="4504305" y="5413632"/>
                </a:cubicBezTo>
                <a:lnTo>
                  <a:pt x="4519074" y="5424662"/>
                </a:lnTo>
                <a:lnTo>
                  <a:pt x="4519081" y="5424891"/>
                </a:lnTo>
                <a:cubicBezTo>
                  <a:pt x="4528293" y="5439497"/>
                  <a:pt x="4539887" y="5447942"/>
                  <a:pt x="4552464" y="5454456"/>
                </a:cubicBezTo>
                <a:lnTo>
                  <a:pt x="4568754" y="5461914"/>
                </a:lnTo>
                <a:lnTo>
                  <a:pt x="4588335" y="5476902"/>
                </a:lnTo>
                <a:lnTo>
                  <a:pt x="4583821" y="5482802"/>
                </a:lnTo>
                <a:cubicBezTo>
                  <a:pt x="4573051" y="5492801"/>
                  <a:pt x="4559355" y="5501853"/>
                  <a:pt x="4593226" y="5511148"/>
                </a:cubicBezTo>
                <a:cubicBezTo>
                  <a:pt x="4613056" y="5513832"/>
                  <a:pt x="4619516" y="5524921"/>
                  <a:pt x="4605448" y="5546596"/>
                </a:cubicBezTo>
                <a:cubicBezTo>
                  <a:pt x="4600205" y="5556888"/>
                  <a:pt x="4594961" y="5567182"/>
                  <a:pt x="4608586" y="5576098"/>
                </a:cubicBezTo>
                <a:cubicBezTo>
                  <a:pt x="4618629" y="5586100"/>
                  <a:pt x="4627456" y="5574720"/>
                  <a:pt x="4637241" y="5567399"/>
                </a:cubicBezTo>
                <a:cubicBezTo>
                  <a:pt x="4661096" y="5538402"/>
                  <a:pt x="4692631" y="5541883"/>
                  <a:pt x="4704852" y="5577328"/>
                </a:cubicBezTo>
                <a:cubicBezTo>
                  <a:pt x="4709651" y="5597624"/>
                  <a:pt x="4719696" y="5607627"/>
                  <a:pt x="4734984" y="5607338"/>
                </a:cubicBezTo>
                <a:lnTo>
                  <a:pt x="4763677" y="5611862"/>
                </a:lnTo>
                <a:lnTo>
                  <a:pt x="4793012" y="5633772"/>
                </a:lnTo>
                <a:cubicBezTo>
                  <a:pt x="4805894" y="5646405"/>
                  <a:pt x="4820609" y="5655888"/>
                  <a:pt x="4834101" y="5667471"/>
                </a:cubicBezTo>
                <a:lnTo>
                  <a:pt x="4954061" y="5757062"/>
                </a:lnTo>
                <a:lnTo>
                  <a:pt x="4937260" y="5780871"/>
                </a:lnTo>
                <a:cubicBezTo>
                  <a:pt x="4927476" y="5788189"/>
                  <a:pt x="4925814" y="5797397"/>
                  <a:pt x="4928693" y="5809574"/>
                </a:cubicBezTo>
                <a:cubicBezTo>
                  <a:pt x="4928251" y="5840163"/>
                  <a:pt x="4913923" y="5844514"/>
                  <a:pt x="4889551" y="5838860"/>
                </a:cubicBezTo>
                <a:cubicBezTo>
                  <a:pt x="4820019" y="5820812"/>
                  <a:pt x="4753813" y="5784353"/>
                  <a:pt x="4687606" y="5747891"/>
                </a:cubicBezTo>
                <a:cubicBezTo>
                  <a:pt x="4660354" y="5730062"/>
                  <a:pt x="4630481" y="5717376"/>
                  <a:pt x="4607587" y="5750432"/>
                </a:cubicBezTo>
                <a:cubicBezTo>
                  <a:pt x="4590896" y="5777251"/>
                  <a:pt x="4616485" y="5804289"/>
                  <a:pt x="4632991" y="5825381"/>
                </a:cubicBezTo>
                <a:cubicBezTo>
                  <a:pt x="4663122" y="5855392"/>
                  <a:pt x="4666259" y="5884893"/>
                  <a:pt x="4648866" y="5924978"/>
                </a:cubicBezTo>
                <a:cubicBezTo>
                  <a:pt x="4639341" y="5949627"/>
                  <a:pt x="4623611" y="5980505"/>
                  <a:pt x="4632953" y="6003775"/>
                </a:cubicBezTo>
                <a:cubicBezTo>
                  <a:pt x="4666220" y="6063285"/>
                  <a:pt x="4640004" y="6114753"/>
                  <a:pt x="4630031" y="6169988"/>
                </a:cubicBezTo>
                <a:cubicBezTo>
                  <a:pt x="4623385" y="6206811"/>
                  <a:pt x="4600231" y="6222543"/>
                  <a:pt x="4580143" y="6202536"/>
                </a:cubicBezTo>
                <a:cubicBezTo>
                  <a:pt x="4522763" y="6154695"/>
                  <a:pt x="4446584" y="6173472"/>
                  <a:pt x="4397069" y="6110189"/>
                </a:cubicBezTo>
                <a:cubicBezTo>
                  <a:pt x="4371477" y="6083156"/>
                  <a:pt x="4333480" y="6068584"/>
                  <a:pt x="4332707" y="6016610"/>
                </a:cubicBezTo>
                <a:cubicBezTo>
                  <a:pt x="4334368" y="6007405"/>
                  <a:pt x="4327907" y="5996315"/>
                  <a:pt x="4319782" y="5994429"/>
                </a:cubicBezTo>
                <a:cubicBezTo>
                  <a:pt x="4281083" y="5993127"/>
                  <a:pt x="4248332" y="5968264"/>
                  <a:pt x="4205536" y="5933398"/>
                </a:cubicBezTo>
                <a:cubicBezTo>
                  <a:pt x="4223516" y="5993198"/>
                  <a:pt x="4251986" y="6032415"/>
                  <a:pt x="4256344" y="6083300"/>
                </a:cubicBezTo>
                <a:cubicBezTo>
                  <a:pt x="4259225" y="6095478"/>
                  <a:pt x="4257563" y="6104683"/>
                  <a:pt x="4246816" y="6107945"/>
                </a:cubicBezTo>
                <a:cubicBezTo>
                  <a:pt x="4236070" y="6111208"/>
                  <a:pt x="4226988" y="6105265"/>
                  <a:pt x="4223148" y="6089028"/>
                </a:cubicBezTo>
                <a:cubicBezTo>
                  <a:pt x="4215724" y="6073878"/>
                  <a:pt x="4233375" y="6051116"/>
                  <a:pt x="4209004" y="6045463"/>
                </a:cubicBezTo>
                <a:cubicBezTo>
                  <a:pt x="4205423" y="6046550"/>
                  <a:pt x="4205423" y="6046550"/>
                  <a:pt x="4202802" y="6051698"/>
                </a:cubicBezTo>
                <a:cubicBezTo>
                  <a:pt x="4195196" y="6084461"/>
                  <a:pt x="4224624" y="6127737"/>
                  <a:pt x="4186441" y="6161081"/>
                </a:cubicBezTo>
                <a:cubicBezTo>
                  <a:pt x="4186441" y="6161081"/>
                  <a:pt x="4193161" y="6189495"/>
                  <a:pt x="4209150" y="6175940"/>
                </a:cubicBezTo>
                <a:cubicBezTo>
                  <a:pt x="4225138" y="6162383"/>
                  <a:pt x="4233263" y="6164269"/>
                  <a:pt x="4241645" y="6183480"/>
                </a:cubicBezTo>
                <a:cubicBezTo>
                  <a:pt x="4256489" y="6213779"/>
                  <a:pt x="4273954" y="6238932"/>
                  <a:pt x="4260143" y="6277932"/>
                </a:cubicBezTo>
                <a:cubicBezTo>
                  <a:pt x="4256819" y="6296342"/>
                  <a:pt x="4259699" y="6308520"/>
                  <a:pt x="4283111" y="6310113"/>
                </a:cubicBezTo>
                <a:cubicBezTo>
                  <a:pt x="4293856" y="6306851"/>
                  <a:pt x="4304603" y="6303589"/>
                  <a:pt x="4305821" y="6324974"/>
                </a:cubicBezTo>
                <a:cubicBezTo>
                  <a:pt x="4306078" y="6342298"/>
                  <a:pt x="4297252" y="6353678"/>
                  <a:pt x="4283886" y="6362087"/>
                </a:cubicBezTo>
                <a:cubicBezTo>
                  <a:pt x="4270516" y="6370497"/>
                  <a:pt x="4261436" y="6364551"/>
                  <a:pt x="4254972" y="6353462"/>
                </a:cubicBezTo>
                <a:cubicBezTo>
                  <a:pt x="4237507" y="6328308"/>
                  <a:pt x="4227205" y="6300982"/>
                  <a:pt x="4187547" y="6295619"/>
                </a:cubicBezTo>
                <a:cubicBezTo>
                  <a:pt x="4224656" y="6371367"/>
                  <a:pt x="4262468" y="6433849"/>
                  <a:pt x="4334178" y="6477341"/>
                </a:cubicBezTo>
                <a:cubicBezTo>
                  <a:pt x="4332000" y="6451899"/>
                  <a:pt x="4317414" y="6438925"/>
                  <a:pt x="4313571" y="6422687"/>
                </a:cubicBezTo>
                <a:cubicBezTo>
                  <a:pt x="4305191" y="6403478"/>
                  <a:pt x="4288685" y="6382384"/>
                  <a:pt x="4311838" y="6366653"/>
                </a:cubicBezTo>
                <a:cubicBezTo>
                  <a:pt x="4331411" y="6352012"/>
                  <a:pt x="4349577" y="6363899"/>
                  <a:pt x="4362501" y="6386080"/>
                </a:cubicBezTo>
                <a:lnTo>
                  <a:pt x="4496093" y="6658775"/>
                </a:lnTo>
                <a:cubicBezTo>
                  <a:pt x="4505435" y="6682042"/>
                  <a:pt x="4471869" y="6783599"/>
                  <a:pt x="4453960" y="6789036"/>
                </a:cubicBezTo>
                <a:cubicBezTo>
                  <a:pt x="4424346" y="6793674"/>
                  <a:pt x="4393771" y="6794256"/>
                  <a:pt x="4374384" y="6760985"/>
                </a:cubicBezTo>
                <a:cubicBezTo>
                  <a:pt x="4366963" y="6745836"/>
                  <a:pt x="4356218" y="6749098"/>
                  <a:pt x="4344511" y="6748299"/>
                </a:cubicBezTo>
                <a:cubicBezTo>
                  <a:pt x="4292448" y="6755404"/>
                  <a:pt x="4262315" y="6725394"/>
                  <a:pt x="4239089" y="6675887"/>
                </a:cubicBezTo>
                <a:cubicBezTo>
                  <a:pt x="4221366" y="6633410"/>
                  <a:pt x="4196480" y="6593109"/>
                  <a:pt x="4185918" y="6548453"/>
                </a:cubicBezTo>
                <a:cubicBezTo>
                  <a:pt x="4183039" y="6536275"/>
                  <a:pt x="4175617" y="6521126"/>
                  <a:pt x="4157706" y="6526563"/>
                </a:cubicBezTo>
                <a:cubicBezTo>
                  <a:pt x="4154385" y="6544975"/>
                  <a:pt x="4160845" y="6556065"/>
                  <a:pt x="4167307" y="6567157"/>
                </a:cubicBezTo>
                <a:cubicBezTo>
                  <a:pt x="4172810" y="6574187"/>
                  <a:pt x="4179273" y="6585278"/>
                  <a:pt x="4169485" y="6592600"/>
                </a:cubicBezTo>
                <a:cubicBezTo>
                  <a:pt x="4159699" y="6599923"/>
                  <a:pt x="4153239" y="6588831"/>
                  <a:pt x="4147737" y="6581799"/>
                </a:cubicBezTo>
                <a:cubicBezTo>
                  <a:pt x="4116389" y="6530407"/>
                  <a:pt x="4115871" y="6495758"/>
                  <a:pt x="4152133" y="6454293"/>
                </a:cubicBezTo>
                <a:cubicBezTo>
                  <a:pt x="4110813" y="6458136"/>
                  <a:pt x="4083562" y="6440305"/>
                  <a:pt x="4066797" y="6401889"/>
                </a:cubicBezTo>
                <a:cubicBezTo>
                  <a:pt x="4041653" y="6344261"/>
                  <a:pt x="3975519" y="6373039"/>
                  <a:pt x="3948711" y="6324618"/>
                </a:cubicBezTo>
                <a:cubicBezTo>
                  <a:pt x="3947751" y="6320559"/>
                  <a:pt x="3944168" y="6321646"/>
                  <a:pt x="3940587" y="6322732"/>
                </a:cubicBezTo>
                <a:cubicBezTo>
                  <a:pt x="3883277" y="6340131"/>
                  <a:pt x="3874710" y="6368836"/>
                  <a:pt x="3911563" y="6427260"/>
                </a:cubicBezTo>
                <a:lnTo>
                  <a:pt x="3928065" y="6448354"/>
                </a:lnTo>
                <a:cubicBezTo>
                  <a:pt x="3946750" y="6494891"/>
                  <a:pt x="3995048" y="6536789"/>
                  <a:pt x="3938257" y="6588835"/>
                </a:cubicBezTo>
                <a:cubicBezTo>
                  <a:pt x="3934676" y="6589923"/>
                  <a:pt x="3933012" y="6599129"/>
                  <a:pt x="3933971" y="6603188"/>
                </a:cubicBezTo>
                <a:cubicBezTo>
                  <a:pt x="3935708" y="6659219"/>
                  <a:pt x="3917097" y="6677924"/>
                  <a:pt x="3867395" y="6662557"/>
                </a:cubicBezTo>
                <a:cubicBezTo>
                  <a:pt x="3859272" y="6660671"/>
                  <a:pt x="3846605" y="6655814"/>
                  <a:pt x="3842321" y="6670170"/>
                </a:cubicBezTo>
                <a:cubicBezTo>
                  <a:pt x="3837337" y="6697786"/>
                  <a:pt x="3820128" y="6689959"/>
                  <a:pt x="3802921" y="6682131"/>
                </a:cubicBezTo>
                <a:lnTo>
                  <a:pt x="3801960" y="6681709"/>
                </a:lnTo>
                <a:lnTo>
                  <a:pt x="3792202" y="6673520"/>
                </a:lnTo>
                <a:cubicBezTo>
                  <a:pt x="3792202" y="6673520"/>
                  <a:pt x="3789755" y="6670884"/>
                  <a:pt x="3787307" y="6668247"/>
                </a:cubicBezTo>
                <a:cubicBezTo>
                  <a:pt x="3777144" y="6652589"/>
                  <a:pt x="3762138" y="6642704"/>
                  <a:pt x="3750591" y="6628695"/>
                </a:cubicBezTo>
                <a:cubicBezTo>
                  <a:pt x="3739045" y="6614686"/>
                  <a:pt x="3726807" y="6601504"/>
                  <a:pt x="3713876" y="6589144"/>
                </a:cubicBezTo>
                <a:cubicBezTo>
                  <a:pt x="3675085" y="6552067"/>
                  <a:pt x="3642201" y="6513503"/>
                  <a:pt x="3604795" y="6474775"/>
                </a:cubicBezTo>
                <a:cubicBezTo>
                  <a:pt x="3604795" y="6474775"/>
                  <a:pt x="3605486" y="6473952"/>
                  <a:pt x="3603039" y="6471314"/>
                </a:cubicBezTo>
                <a:cubicBezTo>
                  <a:pt x="3606870" y="6472302"/>
                  <a:pt x="3608626" y="6475764"/>
                  <a:pt x="3613521" y="6481037"/>
                </a:cubicBezTo>
                <a:cubicBezTo>
                  <a:pt x="3615968" y="6483674"/>
                  <a:pt x="3616661" y="6482849"/>
                  <a:pt x="3616661" y="6482849"/>
                </a:cubicBezTo>
                <a:cubicBezTo>
                  <a:pt x="3617353" y="6482024"/>
                  <a:pt x="3618736" y="6480377"/>
                  <a:pt x="3615597" y="6478563"/>
                </a:cubicBezTo>
                <a:cubicBezTo>
                  <a:pt x="3613149" y="6475928"/>
                  <a:pt x="3612085" y="6471641"/>
                  <a:pt x="3609638" y="6469005"/>
                </a:cubicBezTo>
                <a:cubicBezTo>
                  <a:pt x="3594259" y="6454009"/>
                  <a:pt x="3584097" y="6438352"/>
                  <a:pt x="3569410" y="6422531"/>
                </a:cubicBezTo>
                <a:cubicBezTo>
                  <a:pt x="3525351" y="6375069"/>
                  <a:pt x="3478846" y="6324971"/>
                  <a:pt x="3434788" y="6277510"/>
                </a:cubicBezTo>
                <a:cubicBezTo>
                  <a:pt x="3420103" y="6261689"/>
                  <a:pt x="3408556" y="6247681"/>
                  <a:pt x="3404671" y="6235649"/>
                </a:cubicBezTo>
                <a:cubicBezTo>
                  <a:pt x="3408503" y="6236636"/>
                  <a:pt x="3413399" y="6241910"/>
                  <a:pt x="3416538" y="6243722"/>
                </a:cubicBezTo>
                <a:cubicBezTo>
                  <a:pt x="3432609" y="6257893"/>
                  <a:pt x="3437504" y="6263167"/>
                  <a:pt x="3438248" y="6273387"/>
                </a:cubicBezTo>
                <a:cubicBezTo>
                  <a:pt x="3439312" y="6277674"/>
                  <a:pt x="3441759" y="6280310"/>
                  <a:pt x="3444899" y="6282122"/>
                </a:cubicBezTo>
                <a:cubicBezTo>
                  <a:pt x="3453625" y="6288383"/>
                  <a:pt x="3462725" y="6299755"/>
                  <a:pt x="3470068" y="6307664"/>
                </a:cubicBezTo>
                <a:cubicBezTo>
                  <a:pt x="3484753" y="6323484"/>
                  <a:pt x="3496992" y="6336669"/>
                  <a:pt x="3513755" y="6350016"/>
                </a:cubicBezTo>
                <a:cubicBezTo>
                  <a:pt x="3519341" y="6354466"/>
                  <a:pt x="3529824" y="6364188"/>
                  <a:pt x="3531579" y="6367648"/>
                </a:cubicBezTo>
                <a:cubicBezTo>
                  <a:pt x="3539295" y="6380670"/>
                  <a:pt x="3552917" y="6392204"/>
                  <a:pt x="3558876" y="6401763"/>
                </a:cubicBezTo>
                <a:cubicBezTo>
                  <a:pt x="3563080" y="6407862"/>
                  <a:pt x="3567974" y="6413135"/>
                  <a:pt x="3573561" y="6417584"/>
                </a:cubicBezTo>
                <a:cubicBezTo>
                  <a:pt x="3584737" y="6426483"/>
                  <a:pt x="3592080" y="6434392"/>
                  <a:pt x="3600487" y="6446589"/>
                </a:cubicBezTo>
                <a:cubicBezTo>
                  <a:pt x="3607138" y="6455323"/>
                  <a:pt x="3612033" y="6460596"/>
                  <a:pt x="3620760" y="6466859"/>
                </a:cubicBezTo>
                <a:cubicBezTo>
                  <a:pt x="3636458" y="6475919"/>
                  <a:pt x="3654284" y="6493552"/>
                  <a:pt x="3670725" y="6512833"/>
                </a:cubicBezTo>
                <a:cubicBezTo>
                  <a:pt x="3675621" y="6518107"/>
                  <a:pt x="3679825" y="6524205"/>
                  <a:pt x="3681580" y="6527666"/>
                </a:cubicBezTo>
                <a:cubicBezTo>
                  <a:pt x="3691051" y="6544148"/>
                  <a:pt x="3702598" y="6558156"/>
                  <a:pt x="3714836" y="6571340"/>
                </a:cubicBezTo>
                <a:cubicBezTo>
                  <a:pt x="3727075" y="6584523"/>
                  <a:pt x="3741760" y="6600344"/>
                  <a:pt x="3753999" y="6613527"/>
                </a:cubicBezTo>
                <a:cubicBezTo>
                  <a:pt x="3768685" y="6629349"/>
                  <a:pt x="3786511" y="6646981"/>
                  <a:pt x="3803273" y="6660328"/>
                </a:cubicBezTo>
                <a:cubicBezTo>
                  <a:pt x="3808168" y="6665602"/>
                  <a:pt x="3813063" y="6670875"/>
                  <a:pt x="3815512" y="6673513"/>
                </a:cubicBezTo>
                <a:cubicBezTo>
                  <a:pt x="3822854" y="6681422"/>
                  <a:pt x="3825994" y="6683235"/>
                  <a:pt x="3829825" y="6684222"/>
                </a:cubicBezTo>
                <a:cubicBezTo>
                  <a:pt x="3812000" y="6666588"/>
                  <a:pt x="3801837" y="6650932"/>
                  <a:pt x="3787150" y="6635111"/>
                </a:cubicBezTo>
                <a:cubicBezTo>
                  <a:pt x="3768261" y="6613193"/>
                  <a:pt x="3749371" y="6591275"/>
                  <a:pt x="3733622" y="6571169"/>
                </a:cubicBezTo>
                <a:cubicBezTo>
                  <a:pt x="3722075" y="6557160"/>
                  <a:pt x="3710528" y="6543153"/>
                  <a:pt x="3698982" y="6529144"/>
                </a:cubicBezTo>
                <a:cubicBezTo>
                  <a:pt x="3684987" y="6512498"/>
                  <a:pt x="3671366" y="6500964"/>
                  <a:pt x="3659819" y="6486955"/>
                </a:cubicBezTo>
                <a:cubicBezTo>
                  <a:pt x="3650720" y="6475584"/>
                  <a:pt x="3641301" y="6470147"/>
                  <a:pt x="3629063" y="6456965"/>
                </a:cubicBezTo>
                <a:cubicBezTo>
                  <a:pt x="3622411" y="6448229"/>
                  <a:pt x="3611929" y="6438507"/>
                  <a:pt x="3602138" y="6427960"/>
                </a:cubicBezTo>
                <a:cubicBezTo>
                  <a:pt x="3599690" y="6425323"/>
                  <a:pt x="3599690" y="6425323"/>
                  <a:pt x="3597243" y="6422687"/>
                </a:cubicBezTo>
                <a:cubicBezTo>
                  <a:pt x="3583993" y="6416261"/>
                  <a:pt x="3572447" y="6402254"/>
                  <a:pt x="3561591" y="6387421"/>
                </a:cubicBezTo>
                <a:cubicBezTo>
                  <a:pt x="3553184" y="6375225"/>
                  <a:pt x="3542702" y="6365502"/>
                  <a:pt x="3534987" y="6352481"/>
                </a:cubicBezTo>
                <a:cubicBezTo>
                  <a:pt x="3534987" y="6352481"/>
                  <a:pt x="3532539" y="6349845"/>
                  <a:pt x="3529400" y="6348033"/>
                </a:cubicBezTo>
                <a:cubicBezTo>
                  <a:pt x="3526260" y="6346221"/>
                  <a:pt x="3523812" y="6343583"/>
                  <a:pt x="3521365" y="6340948"/>
                </a:cubicBezTo>
                <a:cubicBezTo>
                  <a:pt x="3497579" y="6313755"/>
                  <a:pt x="3470336" y="6290686"/>
                  <a:pt x="3447243" y="6262669"/>
                </a:cubicBezTo>
                <a:cubicBezTo>
                  <a:pt x="3437452" y="6252122"/>
                  <a:pt x="3430481" y="6249322"/>
                  <a:pt x="3423829" y="6240587"/>
                </a:cubicBezTo>
                <a:cubicBezTo>
                  <a:pt x="3416486" y="6232677"/>
                  <a:pt x="3406695" y="6222130"/>
                  <a:pt x="3399352" y="6214219"/>
                </a:cubicBezTo>
                <a:cubicBezTo>
                  <a:pt x="3383975" y="6199224"/>
                  <a:pt x="3374504" y="6182742"/>
                  <a:pt x="3360882" y="6171208"/>
                </a:cubicBezTo>
                <a:cubicBezTo>
                  <a:pt x="3355986" y="6165934"/>
                  <a:pt x="3353538" y="6163298"/>
                  <a:pt x="3351091" y="6160661"/>
                </a:cubicBezTo>
                <a:cubicBezTo>
                  <a:pt x="3348643" y="6158023"/>
                  <a:pt x="3346888" y="6154562"/>
                  <a:pt x="3343057" y="6153575"/>
                </a:cubicBezTo>
                <a:cubicBezTo>
                  <a:pt x="3342365" y="6154399"/>
                  <a:pt x="3343428" y="6158685"/>
                  <a:pt x="3345875" y="6161321"/>
                </a:cubicBezTo>
                <a:cubicBezTo>
                  <a:pt x="3352527" y="6170057"/>
                  <a:pt x="3357794" y="6180440"/>
                  <a:pt x="3367584" y="6190988"/>
                </a:cubicBezTo>
                <a:cubicBezTo>
                  <a:pt x="3372481" y="6196261"/>
                  <a:pt x="3371097" y="6197910"/>
                  <a:pt x="3375300" y="6204007"/>
                </a:cubicBezTo>
                <a:cubicBezTo>
                  <a:pt x="3360985" y="6193297"/>
                  <a:pt x="3348747" y="6180115"/>
                  <a:pt x="3335817" y="6167754"/>
                </a:cubicBezTo>
                <a:cubicBezTo>
                  <a:pt x="3325334" y="6158031"/>
                  <a:pt x="3316607" y="6151770"/>
                  <a:pt x="3306125" y="6142047"/>
                </a:cubicBezTo>
                <a:cubicBezTo>
                  <a:pt x="3303677" y="6139411"/>
                  <a:pt x="3297399" y="6135788"/>
                  <a:pt x="3298462" y="6140072"/>
                </a:cubicBezTo>
                <a:cubicBezTo>
                  <a:pt x="3299525" y="6144358"/>
                  <a:pt x="3305113" y="6148807"/>
                  <a:pt x="3307560" y="6151444"/>
                </a:cubicBezTo>
                <a:cubicBezTo>
                  <a:pt x="3324695" y="6169902"/>
                  <a:pt x="3339380" y="6185722"/>
                  <a:pt x="3356513" y="6204180"/>
                </a:cubicBezTo>
                <a:cubicBezTo>
                  <a:pt x="3385886" y="6235820"/>
                  <a:pt x="3413183" y="6269934"/>
                  <a:pt x="3435957" y="6303886"/>
                </a:cubicBezTo>
                <a:cubicBezTo>
                  <a:pt x="3444363" y="6316081"/>
                  <a:pt x="3457293" y="6328441"/>
                  <a:pt x="3465700" y="6340636"/>
                </a:cubicBezTo>
                <a:cubicBezTo>
                  <a:pt x="3474799" y="6352008"/>
                  <a:pt x="3487730" y="6364367"/>
                  <a:pt x="3500659" y="6376726"/>
                </a:cubicBezTo>
                <a:cubicBezTo>
                  <a:pt x="3511834" y="6385624"/>
                  <a:pt x="3527212" y="6400620"/>
                  <a:pt x="3539450" y="6413805"/>
                </a:cubicBezTo>
                <a:cubicBezTo>
                  <a:pt x="3558340" y="6435721"/>
                  <a:pt x="3579305" y="6455168"/>
                  <a:pt x="3596811" y="6478735"/>
                </a:cubicBezTo>
                <a:cubicBezTo>
                  <a:pt x="3598567" y="6482197"/>
                  <a:pt x="3601015" y="6484833"/>
                  <a:pt x="3604154" y="6486646"/>
                </a:cubicBezTo>
                <a:cubicBezTo>
                  <a:pt x="3625811" y="6505266"/>
                  <a:pt x="3644009" y="6528009"/>
                  <a:pt x="3663591" y="6549103"/>
                </a:cubicBezTo>
                <a:cubicBezTo>
                  <a:pt x="3686312" y="6572009"/>
                  <a:pt x="3706585" y="6592278"/>
                  <a:pt x="3727231" y="6617658"/>
                </a:cubicBezTo>
                <a:lnTo>
                  <a:pt x="3773911" y="6669390"/>
                </a:lnTo>
                <a:lnTo>
                  <a:pt x="3767043" y="6666373"/>
                </a:lnTo>
                <a:cubicBezTo>
                  <a:pt x="3754705" y="6660874"/>
                  <a:pt x="3742695" y="6654731"/>
                  <a:pt x="3733131" y="6646757"/>
                </a:cubicBezTo>
                <a:lnTo>
                  <a:pt x="3643075" y="6575667"/>
                </a:lnTo>
                <a:lnTo>
                  <a:pt x="3622560" y="6553568"/>
                </a:lnTo>
                <a:lnTo>
                  <a:pt x="3630978" y="6566537"/>
                </a:lnTo>
                <a:lnTo>
                  <a:pt x="3543875" y="6501902"/>
                </a:lnTo>
                <a:lnTo>
                  <a:pt x="3454606" y="6429900"/>
                </a:lnTo>
                <a:lnTo>
                  <a:pt x="3445895" y="6419772"/>
                </a:lnTo>
                <a:cubicBezTo>
                  <a:pt x="3442755" y="6417959"/>
                  <a:pt x="3437860" y="6412686"/>
                  <a:pt x="3436796" y="6408399"/>
                </a:cubicBezTo>
                <a:cubicBezTo>
                  <a:pt x="3435041" y="6404939"/>
                  <a:pt x="3432593" y="6402301"/>
                  <a:pt x="3429453" y="6400489"/>
                </a:cubicBezTo>
                <a:cubicBezTo>
                  <a:pt x="3415139" y="6389780"/>
                  <a:pt x="3401837" y="6372310"/>
                  <a:pt x="3389599" y="6359126"/>
                </a:cubicBezTo>
                <a:cubicBezTo>
                  <a:pt x="3388215" y="6360775"/>
                  <a:pt x="3389970" y="6364236"/>
                  <a:pt x="3384383" y="6359788"/>
                </a:cubicBezTo>
                <a:cubicBezTo>
                  <a:pt x="3381936" y="6357151"/>
                  <a:pt x="3377041" y="6351877"/>
                  <a:pt x="3380872" y="6352865"/>
                </a:cubicBezTo>
                <a:cubicBezTo>
                  <a:pt x="3375976" y="6347591"/>
                  <a:pt x="3371081" y="6342317"/>
                  <a:pt x="3366186" y="6337044"/>
                </a:cubicBezTo>
                <a:cubicBezTo>
                  <a:pt x="3365840" y="6337457"/>
                  <a:pt x="3365932" y="6338734"/>
                  <a:pt x="3365413" y="6339353"/>
                </a:cubicBezTo>
                <a:lnTo>
                  <a:pt x="3362538" y="6338286"/>
                </a:lnTo>
                <a:lnTo>
                  <a:pt x="3360079" y="6335948"/>
                </a:lnTo>
                <a:lnTo>
                  <a:pt x="3357459" y="6330784"/>
                </a:lnTo>
                <a:cubicBezTo>
                  <a:pt x="3352563" y="6325510"/>
                  <a:pt x="3347668" y="6320236"/>
                  <a:pt x="3345220" y="6317600"/>
                </a:cubicBezTo>
                <a:cubicBezTo>
                  <a:pt x="3342080" y="6315787"/>
                  <a:pt x="3343145" y="6320072"/>
                  <a:pt x="3338249" y="6314799"/>
                </a:cubicBezTo>
                <a:cubicBezTo>
                  <a:pt x="3335801" y="6312163"/>
                  <a:pt x="3330215" y="6307714"/>
                  <a:pt x="3329151" y="6303428"/>
                </a:cubicBezTo>
                <a:cubicBezTo>
                  <a:pt x="3324946" y="6297330"/>
                  <a:pt x="3315528" y="6291893"/>
                  <a:pt x="3311325" y="6285795"/>
                </a:cubicBezTo>
                <a:cubicBezTo>
                  <a:pt x="3305366" y="6276237"/>
                  <a:pt x="3299779" y="6271786"/>
                  <a:pt x="3294883" y="6266513"/>
                </a:cubicBezTo>
                <a:cubicBezTo>
                  <a:pt x="3290679" y="6260415"/>
                  <a:pt x="3287541" y="6258603"/>
                  <a:pt x="3282645" y="6253329"/>
                </a:cubicBezTo>
                <a:cubicBezTo>
                  <a:pt x="3273917" y="6247069"/>
                  <a:pt x="3261679" y="6233884"/>
                  <a:pt x="3253272" y="6221688"/>
                </a:cubicBezTo>
                <a:cubicBezTo>
                  <a:pt x="3245930" y="6213778"/>
                  <a:pt x="3236511" y="6208341"/>
                  <a:pt x="3228103" y="6196146"/>
                </a:cubicBezTo>
                <a:cubicBezTo>
                  <a:pt x="3227411" y="6196970"/>
                  <a:pt x="3217993" y="6191533"/>
                  <a:pt x="3214853" y="6189721"/>
                </a:cubicBezTo>
                <a:cubicBezTo>
                  <a:pt x="3202986" y="6181647"/>
                  <a:pt x="3202986" y="6181647"/>
                  <a:pt x="3198411" y="6170439"/>
                </a:cubicBezTo>
                <a:cubicBezTo>
                  <a:pt x="3196655" y="6166978"/>
                  <a:pt x="3194900" y="6163517"/>
                  <a:pt x="3198039" y="6165329"/>
                </a:cubicBezTo>
                <a:cubicBezTo>
                  <a:pt x="3201178" y="6167142"/>
                  <a:pt x="3201871" y="6166316"/>
                  <a:pt x="3206767" y="6171590"/>
                </a:cubicBezTo>
                <a:cubicBezTo>
                  <a:pt x="3214110" y="6179500"/>
                  <a:pt x="3221452" y="6187411"/>
                  <a:pt x="3228795" y="6195320"/>
                </a:cubicBezTo>
                <a:cubicBezTo>
                  <a:pt x="3238906" y="6199933"/>
                  <a:pt x="3250080" y="6208831"/>
                  <a:pt x="3264767" y="6224652"/>
                </a:cubicBezTo>
                <a:cubicBezTo>
                  <a:pt x="3269662" y="6229926"/>
                  <a:pt x="3274558" y="6235200"/>
                  <a:pt x="3279452" y="6240473"/>
                </a:cubicBezTo>
                <a:cubicBezTo>
                  <a:pt x="3303237" y="6267665"/>
                  <a:pt x="3329790" y="6291558"/>
                  <a:pt x="3354959" y="6317103"/>
                </a:cubicBezTo>
                <a:cubicBezTo>
                  <a:pt x="3357407" y="6319738"/>
                  <a:pt x="3361239" y="6320726"/>
                  <a:pt x="3366826" y="6325175"/>
                </a:cubicBezTo>
                <a:cubicBezTo>
                  <a:pt x="3352831" y="6308531"/>
                  <a:pt x="3338145" y="6292710"/>
                  <a:pt x="3325906" y="6279525"/>
                </a:cubicBezTo>
                <a:cubicBezTo>
                  <a:pt x="3325906" y="6279525"/>
                  <a:pt x="3326599" y="6278701"/>
                  <a:pt x="3326599" y="6278701"/>
                </a:cubicBezTo>
                <a:cubicBezTo>
                  <a:pt x="3341285" y="6294522"/>
                  <a:pt x="3355971" y="6310342"/>
                  <a:pt x="3368210" y="6323526"/>
                </a:cubicBezTo>
                <a:cubicBezTo>
                  <a:pt x="3382896" y="6339347"/>
                  <a:pt x="3395134" y="6352530"/>
                  <a:pt x="3407373" y="6365714"/>
                </a:cubicBezTo>
                <a:cubicBezTo>
                  <a:pt x="3409819" y="6368352"/>
                  <a:pt x="3414715" y="6373625"/>
                  <a:pt x="3417855" y="6375437"/>
                </a:cubicBezTo>
                <a:cubicBezTo>
                  <a:pt x="3424134" y="6379061"/>
                  <a:pt x="3424454" y="6373126"/>
                  <a:pt x="3433552" y="6384497"/>
                </a:cubicBezTo>
                <a:cubicBezTo>
                  <a:pt x="3440203" y="6393233"/>
                  <a:pt x="3447175" y="6396033"/>
                  <a:pt x="3453826" y="6404767"/>
                </a:cubicBezTo>
                <a:cubicBezTo>
                  <a:pt x="3458722" y="6410041"/>
                  <a:pt x="3466756" y="6417126"/>
                  <a:pt x="3470268" y="6424049"/>
                </a:cubicBezTo>
                <a:cubicBezTo>
                  <a:pt x="3472023" y="6427510"/>
                  <a:pt x="3475163" y="6429322"/>
                  <a:pt x="3480059" y="6434595"/>
                </a:cubicBezTo>
                <a:cubicBezTo>
                  <a:pt x="3478994" y="6430310"/>
                  <a:pt x="3474791" y="6424212"/>
                  <a:pt x="3475483" y="6423388"/>
                </a:cubicBezTo>
                <a:cubicBezTo>
                  <a:pt x="3474419" y="6419102"/>
                  <a:pt x="3478250" y="6420090"/>
                  <a:pt x="3483146" y="6425363"/>
                </a:cubicBezTo>
                <a:cubicBezTo>
                  <a:pt x="3488042" y="6430637"/>
                  <a:pt x="3495385" y="6438547"/>
                  <a:pt x="3497460" y="6436073"/>
                </a:cubicBezTo>
                <a:cubicBezTo>
                  <a:pt x="3498152" y="6435249"/>
                  <a:pt x="3503047" y="6440522"/>
                  <a:pt x="3505495" y="6443159"/>
                </a:cubicBezTo>
                <a:cubicBezTo>
                  <a:pt x="3515658" y="6458816"/>
                  <a:pt x="3530664" y="6468701"/>
                  <a:pt x="3540455" y="6479249"/>
                </a:cubicBezTo>
                <a:cubicBezTo>
                  <a:pt x="3543595" y="6481061"/>
                  <a:pt x="3546042" y="6483698"/>
                  <a:pt x="3546734" y="6482873"/>
                </a:cubicBezTo>
                <a:cubicBezTo>
                  <a:pt x="3547427" y="6482049"/>
                  <a:pt x="3545670" y="6478588"/>
                  <a:pt x="3543223" y="6475951"/>
                </a:cubicBezTo>
                <a:cubicBezTo>
                  <a:pt x="3532368" y="6461119"/>
                  <a:pt x="3521513" y="6446286"/>
                  <a:pt x="3514490" y="6432441"/>
                </a:cubicBezTo>
                <a:cubicBezTo>
                  <a:pt x="3510287" y="6426343"/>
                  <a:pt x="3506455" y="6425355"/>
                  <a:pt x="3505763" y="6426179"/>
                </a:cubicBezTo>
                <a:cubicBezTo>
                  <a:pt x="3503687" y="6428653"/>
                  <a:pt x="3499856" y="6427666"/>
                  <a:pt x="3491129" y="6421403"/>
                </a:cubicBezTo>
                <a:cubicBezTo>
                  <a:pt x="3487989" y="6419591"/>
                  <a:pt x="3485542" y="6416955"/>
                  <a:pt x="3483093" y="6414318"/>
                </a:cubicBezTo>
                <a:cubicBezTo>
                  <a:pt x="3477827" y="6403935"/>
                  <a:pt x="3464204" y="6392399"/>
                  <a:pt x="3458245" y="6382841"/>
                </a:cubicBezTo>
                <a:cubicBezTo>
                  <a:pt x="3454041" y="6376743"/>
                  <a:pt x="3449146" y="6371469"/>
                  <a:pt x="3441803" y="6363558"/>
                </a:cubicBezTo>
                <a:cubicBezTo>
                  <a:pt x="3436908" y="6358285"/>
                  <a:pt x="3432385" y="6358121"/>
                  <a:pt x="3428552" y="6357135"/>
                </a:cubicBezTo>
                <a:cubicBezTo>
                  <a:pt x="3421582" y="6354334"/>
                  <a:pt x="3411100" y="6344611"/>
                  <a:pt x="3408973" y="6336040"/>
                </a:cubicBezTo>
                <a:cubicBezTo>
                  <a:pt x="3410357" y="6334391"/>
                  <a:pt x="3408600" y="6330930"/>
                  <a:pt x="3407536" y="6326645"/>
                </a:cubicBezTo>
                <a:cubicBezTo>
                  <a:pt x="3408920" y="6324996"/>
                  <a:pt x="3404716" y="6318898"/>
                  <a:pt x="3397373" y="6310987"/>
                </a:cubicBezTo>
                <a:cubicBezTo>
                  <a:pt x="3392478" y="6305715"/>
                  <a:pt x="3387583" y="6300440"/>
                  <a:pt x="3384071" y="6293517"/>
                </a:cubicBezTo>
                <a:cubicBezTo>
                  <a:pt x="3377420" y="6284783"/>
                  <a:pt x="3368694" y="6278522"/>
                  <a:pt x="3361722" y="6275721"/>
                </a:cubicBezTo>
                <a:cubicBezTo>
                  <a:pt x="3350227" y="6272758"/>
                  <a:pt x="3335542" y="6256938"/>
                  <a:pt x="3321919" y="6245403"/>
                </a:cubicBezTo>
                <a:cubicBezTo>
                  <a:pt x="3316331" y="6240954"/>
                  <a:pt x="3312821" y="6234031"/>
                  <a:pt x="3306169" y="6225297"/>
                </a:cubicBezTo>
                <a:cubicBezTo>
                  <a:pt x="3298826" y="6217387"/>
                  <a:pt x="3292868" y="6207827"/>
                  <a:pt x="3289355" y="6200905"/>
                </a:cubicBezTo>
                <a:cubicBezTo>
                  <a:pt x="3277436" y="6181787"/>
                  <a:pt x="3274989" y="6179149"/>
                  <a:pt x="3261739" y="6172726"/>
                </a:cubicBezTo>
                <a:cubicBezTo>
                  <a:pt x="3259292" y="6170088"/>
                  <a:pt x="3257908" y="6171738"/>
                  <a:pt x="3254768" y="6169925"/>
                </a:cubicBezTo>
                <a:cubicBezTo>
                  <a:pt x="3243541" y="6149982"/>
                  <a:pt x="3231302" y="6136799"/>
                  <a:pt x="3216617" y="6120978"/>
                </a:cubicBezTo>
                <a:cubicBezTo>
                  <a:pt x="3206826" y="6110431"/>
                  <a:pt x="3199483" y="6102521"/>
                  <a:pt x="3189692" y="6091974"/>
                </a:cubicBezTo>
                <a:cubicBezTo>
                  <a:pt x="3169419" y="6071705"/>
                  <a:pt x="3151913" y="6048138"/>
                  <a:pt x="3129192" y="6025230"/>
                </a:cubicBezTo>
                <a:cubicBezTo>
                  <a:pt x="3121849" y="6017320"/>
                  <a:pt x="3122169" y="6011386"/>
                  <a:pt x="3112750" y="6005949"/>
                </a:cubicBezTo>
                <a:cubicBezTo>
                  <a:pt x="3104023" y="5999687"/>
                  <a:pt x="3098064" y="5990129"/>
                  <a:pt x="3092477" y="5985679"/>
                </a:cubicBezTo>
                <a:cubicBezTo>
                  <a:pt x="3085133" y="5977768"/>
                  <a:pt x="3077791" y="5969859"/>
                  <a:pt x="3070448" y="5961948"/>
                </a:cubicBezTo>
                <a:cubicBezTo>
                  <a:pt x="3064168" y="5958324"/>
                  <a:pt x="3067681" y="5965247"/>
                  <a:pt x="3063848" y="5964259"/>
                </a:cubicBezTo>
                <a:cubicBezTo>
                  <a:pt x="3053737" y="5959646"/>
                  <a:pt x="3043254" y="5949924"/>
                  <a:pt x="3032401" y="5935092"/>
                </a:cubicBezTo>
                <a:cubicBezTo>
                  <a:pt x="3029953" y="5932454"/>
                  <a:pt x="3030645" y="5931630"/>
                  <a:pt x="3025749" y="5926357"/>
                </a:cubicBezTo>
                <a:cubicBezTo>
                  <a:pt x="3023302" y="5923720"/>
                  <a:pt x="3020162" y="5921908"/>
                  <a:pt x="3018778" y="5923557"/>
                </a:cubicBezTo>
                <a:cubicBezTo>
                  <a:pt x="3018086" y="5924381"/>
                  <a:pt x="3016702" y="5926030"/>
                  <a:pt x="3021598" y="5931304"/>
                </a:cubicBezTo>
                <a:cubicBezTo>
                  <a:pt x="3029633" y="5938389"/>
                  <a:pt x="3036284" y="5947125"/>
                  <a:pt x="3041871" y="5951573"/>
                </a:cubicBezTo>
                <a:cubicBezTo>
                  <a:pt x="3051662" y="5962119"/>
                  <a:pt x="3055174" y="5969042"/>
                  <a:pt x="3062516" y="5976953"/>
                </a:cubicBezTo>
                <a:cubicBezTo>
                  <a:pt x="3066720" y="5983051"/>
                  <a:pt x="3067092" y="5988161"/>
                  <a:pt x="3065708" y="5989810"/>
                </a:cubicBezTo>
                <a:cubicBezTo>
                  <a:pt x="3068527" y="5997556"/>
                  <a:pt x="3067836" y="5998381"/>
                  <a:pt x="3076564" y="6004642"/>
                </a:cubicBezTo>
                <a:cubicBezTo>
                  <a:pt x="3087046" y="6014365"/>
                  <a:pt x="3097528" y="6024088"/>
                  <a:pt x="3108703" y="6032985"/>
                </a:cubicBezTo>
                <a:cubicBezTo>
                  <a:pt x="3111842" y="6034798"/>
                  <a:pt x="3116046" y="6040896"/>
                  <a:pt x="3120941" y="6046170"/>
                </a:cubicBezTo>
                <a:cubicBezTo>
                  <a:pt x="3123389" y="6048806"/>
                  <a:pt x="3122005" y="6050455"/>
                  <a:pt x="3123761" y="6053916"/>
                </a:cubicBezTo>
                <a:cubicBezTo>
                  <a:pt x="3127273" y="6060839"/>
                  <a:pt x="3121685" y="6056390"/>
                  <a:pt x="3117854" y="6055402"/>
                </a:cubicBezTo>
                <a:cubicBezTo>
                  <a:pt x="3114023" y="6054415"/>
                  <a:pt x="3106679" y="6046504"/>
                  <a:pt x="3100399" y="6042880"/>
                </a:cubicBezTo>
                <a:cubicBezTo>
                  <a:pt x="3097261" y="6041068"/>
                  <a:pt x="3097261" y="6041068"/>
                  <a:pt x="3096569" y="6041891"/>
                </a:cubicBezTo>
                <a:cubicBezTo>
                  <a:pt x="3095876" y="6042717"/>
                  <a:pt x="3098324" y="6045353"/>
                  <a:pt x="3100772" y="6047990"/>
                </a:cubicBezTo>
                <a:cubicBezTo>
                  <a:pt x="3108114" y="6055901"/>
                  <a:pt x="3117213" y="6067272"/>
                  <a:pt x="3125940" y="6073532"/>
                </a:cubicBezTo>
                <a:cubicBezTo>
                  <a:pt x="3126632" y="6072708"/>
                  <a:pt x="3128388" y="6076169"/>
                  <a:pt x="3128388" y="6076169"/>
                </a:cubicBezTo>
                <a:cubicBezTo>
                  <a:pt x="3132591" y="6082268"/>
                  <a:pt x="3127696" y="6076994"/>
                  <a:pt x="3127004" y="6077818"/>
                </a:cubicBezTo>
                <a:cubicBezTo>
                  <a:pt x="3123865" y="6076005"/>
                  <a:pt x="3122481" y="6077655"/>
                  <a:pt x="3127376" y="6082928"/>
                </a:cubicBezTo>
                <a:cubicBezTo>
                  <a:pt x="3132271" y="6088203"/>
                  <a:pt x="3137167" y="6093476"/>
                  <a:pt x="3144510" y="6101386"/>
                </a:cubicBezTo>
                <a:cubicBezTo>
                  <a:pt x="3135784" y="6095125"/>
                  <a:pt x="3128440" y="6087214"/>
                  <a:pt x="3120406" y="6080129"/>
                </a:cubicBezTo>
                <a:cubicBezTo>
                  <a:pt x="3114818" y="6075679"/>
                  <a:pt x="3114126" y="6076504"/>
                  <a:pt x="3115882" y="6079966"/>
                </a:cubicBezTo>
                <a:cubicBezTo>
                  <a:pt x="3115562" y="6085900"/>
                  <a:pt x="3114870" y="6086724"/>
                  <a:pt x="3104388" y="6077001"/>
                </a:cubicBezTo>
                <a:cubicBezTo>
                  <a:pt x="3101940" y="6074366"/>
                  <a:pt x="3097044" y="6069091"/>
                  <a:pt x="3094597" y="6066455"/>
                </a:cubicBezTo>
                <a:cubicBezTo>
                  <a:pt x="3093904" y="6067279"/>
                  <a:pt x="3093904" y="6067279"/>
                  <a:pt x="3093213" y="6068104"/>
                </a:cubicBezTo>
                <a:cubicBezTo>
                  <a:pt x="3093213" y="6068104"/>
                  <a:pt x="3092521" y="6068928"/>
                  <a:pt x="3092521" y="6068928"/>
                </a:cubicBezTo>
                <a:cubicBezTo>
                  <a:pt x="3110347" y="6086562"/>
                  <a:pt x="3119126" y="6103868"/>
                  <a:pt x="3136259" y="6122325"/>
                </a:cubicBezTo>
                <a:cubicBezTo>
                  <a:pt x="3146050" y="6132872"/>
                  <a:pt x="3154457" y="6145067"/>
                  <a:pt x="3162172" y="6158088"/>
                </a:cubicBezTo>
                <a:cubicBezTo>
                  <a:pt x="3161480" y="6158912"/>
                  <a:pt x="3166376" y="6164185"/>
                  <a:pt x="3165683" y="6165011"/>
                </a:cubicBezTo>
                <a:cubicBezTo>
                  <a:pt x="3164300" y="6166659"/>
                  <a:pt x="3159404" y="6161387"/>
                  <a:pt x="3156957" y="6158749"/>
                </a:cubicBezTo>
                <a:cubicBezTo>
                  <a:pt x="3149614" y="6150838"/>
                  <a:pt x="3142271" y="6142929"/>
                  <a:pt x="3134927" y="6135019"/>
                </a:cubicBezTo>
                <a:cubicBezTo>
                  <a:pt x="3132480" y="6132382"/>
                  <a:pt x="3130032" y="6129745"/>
                  <a:pt x="3129340" y="6130570"/>
                </a:cubicBezTo>
                <a:cubicBezTo>
                  <a:pt x="3128648" y="6131394"/>
                  <a:pt x="3127956" y="6132219"/>
                  <a:pt x="3130405" y="6134855"/>
                </a:cubicBezTo>
                <a:cubicBezTo>
                  <a:pt x="3135299" y="6140128"/>
                  <a:pt x="3136362" y="6144416"/>
                  <a:pt x="3143706" y="6152325"/>
                </a:cubicBezTo>
                <a:cubicBezTo>
                  <a:pt x="3151049" y="6160235"/>
                  <a:pt x="3158392" y="6168146"/>
                  <a:pt x="3165735" y="6176055"/>
                </a:cubicBezTo>
                <a:cubicBezTo>
                  <a:pt x="3169939" y="6182153"/>
                  <a:pt x="3166108" y="6181166"/>
                  <a:pt x="3165416" y="6181991"/>
                </a:cubicBezTo>
                <a:cubicBezTo>
                  <a:pt x="3164724" y="6182815"/>
                  <a:pt x="3164032" y="6183639"/>
                  <a:pt x="3164032" y="6183639"/>
                </a:cubicBezTo>
                <a:cubicBezTo>
                  <a:pt x="3148653" y="6168643"/>
                  <a:pt x="3137852" y="6164855"/>
                  <a:pt x="3123165" y="6149035"/>
                </a:cubicBezTo>
                <a:cubicBezTo>
                  <a:pt x="3093793" y="6117393"/>
                  <a:pt x="3068945" y="6085916"/>
                  <a:pt x="3038880" y="6055101"/>
                </a:cubicBezTo>
                <a:cubicBezTo>
                  <a:pt x="3033293" y="6050651"/>
                  <a:pt x="3027334" y="6041091"/>
                  <a:pt x="3025258" y="6043565"/>
                </a:cubicBezTo>
                <a:cubicBezTo>
                  <a:pt x="3020043" y="6044225"/>
                  <a:pt x="3031217" y="6053124"/>
                  <a:pt x="3036112" y="6058397"/>
                </a:cubicBezTo>
                <a:cubicBezTo>
                  <a:pt x="3046594" y="6068120"/>
                  <a:pt x="3054310" y="6081140"/>
                  <a:pt x="3064101" y="6091687"/>
                </a:cubicBezTo>
                <a:cubicBezTo>
                  <a:pt x="3074584" y="6101410"/>
                  <a:pt x="3087514" y="6113770"/>
                  <a:pt x="3095921" y="6125964"/>
                </a:cubicBezTo>
                <a:cubicBezTo>
                  <a:pt x="3111671" y="6146072"/>
                  <a:pt x="3129496" y="6163704"/>
                  <a:pt x="3144182" y="6179525"/>
                </a:cubicBezTo>
                <a:cubicBezTo>
                  <a:pt x="3175310" y="6214626"/>
                  <a:pt x="3202607" y="6248741"/>
                  <a:pt x="3218410" y="6279893"/>
                </a:cubicBezTo>
                <a:cubicBezTo>
                  <a:pt x="3226124" y="6292913"/>
                  <a:pt x="3235914" y="6303460"/>
                  <a:pt x="3245705" y="6314007"/>
                </a:cubicBezTo>
                <a:cubicBezTo>
                  <a:pt x="3246929" y="6315326"/>
                  <a:pt x="3249549" y="6317757"/>
                  <a:pt x="3251691" y="6320063"/>
                </a:cubicBezTo>
                <a:lnTo>
                  <a:pt x="3253815" y="6323689"/>
                </a:lnTo>
                <a:lnTo>
                  <a:pt x="3254672" y="6325327"/>
                </a:lnTo>
                <a:lnTo>
                  <a:pt x="3249098" y="6323154"/>
                </a:lnTo>
                <a:cubicBezTo>
                  <a:pt x="3246956" y="6320848"/>
                  <a:pt x="3244854" y="6317799"/>
                  <a:pt x="3243630" y="6316480"/>
                </a:cubicBezTo>
                <a:cubicBezTo>
                  <a:pt x="3202019" y="6271656"/>
                  <a:pt x="3160409" y="6226830"/>
                  <a:pt x="3116351" y="6179370"/>
                </a:cubicBezTo>
                <a:cubicBezTo>
                  <a:pt x="3101664" y="6163548"/>
                  <a:pt x="3088414" y="6157125"/>
                  <a:pt x="3072716" y="6148063"/>
                </a:cubicBezTo>
                <a:cubicBezTo>
                  <a:pt x="3072716" y="6148063"/>
                  <a:pt x="3072024" y="6148888"/>
                  <a:pt x="3071332" y="6149712"/>
                </a:cubicBezTo>
                <a:cubicBezTo>
                  <a:pt x="3074152" y="6157459"/>
                  <a:pt x="3075215" y="6161745"/>
                  <a:pt x="3075589" y="6166854"/>
                </a:cubicBezTo>
                <a:cubicBezTo>
                  <a:pt x="3073513" y="6169329"/>
                  <a:pt x="3078779" y="6179712"/>
                  <a:pt x="3086123" y="6187622"/>
                </a:cubicBezTo>
                <a:cubicBezTo>
                  <a:pt x="3105704" y="6208716"/>
                  <a:pt x="3100861" y="6214487"/>
                  <a:pt x="3099848" y="6221246"/>
                </a:cubicBezTo>
                <a:cubicBezTo>
                  <a:pt x="3097452" y="6229654"/>
                  <a:pt x="3106233" y="6246961"/>
                  <a:pt x="3115011" y="6264268"/>
                </a:cubicBezTo>
                <a:cubicBezTo>
                  <a:pt x="3116075" y="6268552"/>
                  <a:pt x="3121662" y="6273002"/>
                  <a:pt x="3124110" y="6275638"/>
                </a:cubicBezTo>
                <a:cubicBezTo>
                  <a:pt x="3133900" y="6286186"/>
                  <a:pt x="3144383" y="6295908"/>
                  <a:pt x="3149650" y="6306291"/>
                </a:cubicBezTo>
                <a:cubicBezTo>
                  <a:pt x="3151406" y="6309753"/>
                  <a:pt x="3153854" y="6312391"/>
                  <a:pt x="3158750" y="6317663"/>
                </a:cubicBezTo>
                <a:cubicBezTo>
                  <a:pt x="3166092" y="6325574"/>
                  <a:pt x="3173436" y="6333484"/>
                  <a:pt x="3178330" y="6338757"/>
                </a:cubicBezTo>
                <a:cubicBezTo>
                  <a:pt x="3189878" y="6352766"/>
                  <a:pt x="3202807" y="6365125"/>
                  <a:pt x="3214674" y="6373199"/>
                </a:cubicBezTo>
                <a:cubicBezTo>
                  <a:pt x="3224093" y="6378635"/>
                  <a:pt x="3233191" y="6390006"/>
                  <a:pt x="3238459" y="6400390"/>
                </a:cubicBezTo>
                <a:cubicBezTo>
                  <a:pt x="3247929" y="6416872"/>
                  <a:pt x="3265063" y="6435329"/>
                  <a:pt x="3275226" y="6450987"/>
                </a:cubicBezTo>
                <a:cubicBezTo>
                  <a:pt x="3276982" y="6454447"/>
                  <a:pt x="3322744" y="6494326"/>
                  <a:pt x="3323436" y="6493501"/>
                </a:cubicBezTo>
                <a:lnTo>
                  <a:pt x="3327061" y="6495637"/>
                </a:lnTo>
                <a:lnTo>
                  <a:pt x="3332637" y="6511649"/>
                </a:lnTo>
                <a:cubicBezTo>
                  <a:pt x="3341276" y="6548180"/>
                  <a:pt x="3326247" y="6565795"/>
                  <a:pt x="3305973" y="6593704"/>
                </a:cubicBezTo>
                <a:cubicBezTo>
                  <a:pt x="3253020" y="6661989"/>
                  <a:pt x="3199222" y="6613060"/>
                  <a:pt x="3148560" y="6593635"/>
                </a:cubicBezTo>
                <a:cubicBezTo>
                  <a:pt x="3101480" y="6573121"/>
                  <a:pt x="3061305" y="6533108"/>
                  <a:pt x="3036158" y="6475482"/>
                </a:cubicBezTo>
                <a:cubicBezTo>
                  <a:pt x="3029698" y="6464391"/>
                  <a:pt x="3017732" y="6446269"/>
                  <a:pt x="3006988" y="6449530"/>
                </a:cubicBezTo>
                <a:cubicBezTo>
                  <a:pt x="2949677" y="6466929"/>
                  <a:pt x="2921909" y="6414450"/>
                  <a:pt x="2881035" y="6387703"/>
                </a:cubicBezTo>
                <a:cubicBezTo>
                  <a:pt x="2781114" y="6322320"/>
                  <a:pt x="2675951" y="6267231"/>
                  <a:pt x="2601545" y="6163648"/>
                </a:cubicBezTo>
                <a:lnTo>
                  <a:pt x="2600585" y="6159591"/>
                </a:lnTo>
                <a:cubicBezTo>
                  <a:pt x="2570455" y="6129580"/>
                  <a:pt x="2540841" y="6134219"/>
                  <a:pt x="2522487" y="6170247"/>
                </a:cubicBezTo>
                <a:cubicBezTo>
                  <a:pt x="2501513" y="6211419"/>
                  <a:pt x="2478102" y="6209826"/>
                  <a:pt x="2448931" y="6183875"/>
                </a:cubicBezTo>
                <a:cubicBezTo>
                  <a:pt x="2438887" y="6173874"/>
                  <a:pt x="2429803" y="6167928"/>
                  <a:pt x="2419759" y="6157925"/>
                </a:cubicBezTo>
                <a:cubicBezTo>
                  <a:pt x="2410676" y="6151982"/>
                  <a:pt x="2409457" y="6130598"/>
                  <a:pt x="2396091" y="6139007"/>
                </a:cubicBezTo>
                <a:cubicBezTo>
                  <a:pt x="2388927" y="6141182"/>
                  <a:pt x="2383683" y="6151474"/>
                  <a:pt x="2382022" y="6160681"/>
                </a:cubicBezTo>
                <a:cubicBezTo>
                  <a:pt x="2381321" y="6173946"/>
                  <a:pt x="2393984" y="6178802"/>
                  <a:pt x="2406651" y="6183659"/>
                </a:cubicBezTo>
                <a:cubicBezTo>
                  <a:pt x="2419317" y="6188515"/>
                  <a:pt x="2436525" y="6196345"/>
                  <a:pt x="2430579" y="6219902"/>
                </a:cubicBezTo>
                <a:cubicBezTo>
                  <a:pt x="2427256" y="6238313"/>
                  <a:pt x="2414848" y="6250783"/>
                  <a:pt x="2395978" y="6252159"/>
                </a:cubicBezTo>
                <a:cubicBezTo>
                  <a:pt x="2381650" y="6256510"/>
                  <a:pt x="2368987" y="6251652"/>
                  <a:pt x="2358240" y="6254914"/>
                </a:cubicBezTo>
                <a:cubicBezTo>
                  <a:pt x="2329586" y="6263614"/>
                  <a:pt x="2301891" y="6276371"/>
                  <a:pt x="2305988" y="6309935"/>
                </a:cubicBezTo>
                <a:cubicBezTo>
                  <a:pt x="2305804" y="6357848"/>
                  <a:pt x="2282391" y="6356256"/>
                  <a:pt x="2255398" y="6355747"/>
                </a:cubicBezTo>
                <a:cubicBezTo>
                  <a:pt x="2181585" y="6352051"/>
                  <a:pt x="2104890" y="6336178"/>
                  <a:pt x="2032996" y="6340601"/>
                </a:cubicBezTo>
                <a:cubicBezTo>
                  <a:pt x="2021288" y="6339804"/>
                  <a:pt x="2013167" y="6337921"/>
                  <a:pt x="2012908" y="6320596"/>
                </a:cubicBezTo>
                <a:cubicBezTo>
                  <a:pt x="2048469" y="6292397"/>
                  <a:pt x="2092926" y="6318055"/>
                  <a:pt x="2127785" y="6303125"/>
                </a:cubicBezTo>
                <a:cubicBezTo>
                  <a:pt x="2166225" y="6287103"/>
                  <a:pt x="2194362" y="6243754"/>
                  <a:pt x="2231843" y="6223676"/>
                </a:cubicBezTo>
                <a:cubicBezTo>
                  <a:pt x="2248792" y="6214179"/>
                  <a:pt x="2263118" y="6209830"/>
                  <a:pt x="2279365" y="6213598"/>
                </a:cubicBezTo>
                <a:cubicBezTo>
                  <a:pt x="2332392" y="6210555"/>
                  <a:pt x="2309166" y="6161045"/>
                  <a:pt x="2314152" y="6133427"/>
                </a:cubicBezTo>
                <a:cubicBezTo>
                  <a:pt x="2323422" y="6091457"/>
                  <a:pt x="2293105" y="6109362"/>
                  <a:pt x="2277818" y="6109652"/>
                </a:cubicBezTo>
                <a:cubicBezTo>
                  <a:pt x="2236498" y="6113494"/>
                  <a:pt x="2192556" y="6122484"/>
                  <a:pt x="2157180" y="6102766"/>
                </a:cubicBezTo>
                <a:cubicBezTo>
                  <a:pt x="2113682" y="6081168"/>
                  <a:pt x="2073323" y="6089069"/>
                  <a:pt x="2033218" y="6114297"/>
                </a:cubicBezTo>
                <a:cubicBezTo>
                  <a:pt x="1975208" y="6144958"/>
                  <a:pt x="1914318" y="6163443"/>
                  <a:pt x="1852209" y="6160547"/>
                </a:cubicBezTo>
                <a:cubicBezTo>
                  <a:pt x="1774813" y="6157938"/>
                  <a:pt x="1697158" y="6138006"/>
                  <a:pt x="1620979" y="6156781"/>
                </a:cubicBezTo>
                <a:cubicBezTo>
                  <a:pt x="1606653" y="6161130"/>
                  <a:pt x="1581580" y="6168742"/>
                  <a:pt x="1575819" y="6144386"/>
                </a:cubicBezTo>
                <a:cubicBezTo>
                  <a:pt x="1570059" y="6120031"/>
                  <a:pt x="1605433" y="6139745"/>
                  <a:pt x="1606836" y="6113217"/>
                </a:cubicBezTo>
                <a:cubicBezTo>
                  <a:pt x="1436128" y="6186795"/>
                  <a:pt x="1265530" y="6147219"/>
                  <a:pt x="1084447" y="6128232"/>
                </a:cubicBezTo>
                <a:cubicBezTo>
                  <a:pt x="1153646" y="6063715"/>
                  <a:pt x="1217160" y="6040083"/>
                  <a:pt x="1292192" y="6065165"/>
                </a:cubicBezTo>
                <a:cubicBezTo>
                  <a:pt x="1358616" y="6045724"/>
                  <a:pt x="1454261" y="6025390"/>
                  <a:pt x="1482990" y="6011592"/>
                </a:cubicBezTo>
                <a:cubicBezTo>
                  <a:pt x="1473906" y="6005647"/>
                  <a:pt x="1458617" y="6005937"/>
                  <a:pt x="1464564" y="5982380"/>
                </a:cubicBezTo>
                <a:cubicBezTo>
                  <a:pt x="1467890" y="5963967"/>
                  <a:pt x="1479592" y="5964763"/>
                  <a:pt x="1495840" y="5968533"/>
                </a:cubicBezTo>
                <a:cubicBezTo>
                  <a:pt x="1512086" y="5972302"/>
                  <a:pt x="1527374" y="5972012"/>
                  <a:pt x="1543621" y="5975782"/>
                </a:cubicBezTo>
                <a:cubicBezTo>
                  <a:pt x="1575157" y="5979261"/>
                  <a:pt x="1582321" y="5977086"/>
                  <a:pt x="1605214" y="5944029"/>
                </a:cubicBezTo>
                <a:cubicBezTo>
                  <a:pt x="1550269" y="5938958"/>
                  <a:pt x="1493662" y="5943091"/>
                  <a:pt x="1439418" y="5924753"/>
                </a:cubicBezTo>
                <a:cubicBezTo>
                  <a:pt x="1448945" y="5900106"/>
                  <a:pt x="1461610" y="5904961"/>
                  <a:pt x="1476898" y="5904672"/>
                </a:cubicBezTo>
                <a:cubicBezTo>
                  <a:pt x="1533505" y="5900537"/>
                  <a:pt x="1587490" y="5901553"/>
                  <a:pt x="1642437" y="5906626"/>
                </a:cubicBezTo>
                <a:cubicBezTo>
                  <a:pt x="1710048" y="5916555"/>
                  <a:pt x="1772602" y="5888865"/>
                  <a:pt x="1804063" y="5827103"/>
                </a:cubicBezTo>
                <a:cubicBezTo>
                  <a:pt x="1703327" y="5888140"/>
                  <a:pt x="1606989" y="5821671"/>
                  <a:pt x="1510980" y="5837767"/>
                </a:cubicBezTo>
                <a:cubicBezTo>
                  <a:pt x="1456296" y="5850017"/>
                  <a:pt x="1399171" y="5819501"/>
                  <a:pt x="1343782" y="5845016"/>
                </a:cubicBezTo>
                <a:cubicBezTo>
                  <a:pt x="1312505" y="5858863"/>
                  <a:pt x="1294338" y="5846975"/>
                  <a:pt x="1279493" y="5816674"/>
                </a:cubicBezTo>
                <a:cubicBezTo>
                  <a:pt x="1265610" y="5790435"/>
                  <a:pt x="1242902" y="5775575"/>
                  <a:pt x="1212326" y="5776157"/>
                </a:cubicBezTo>
                <a:cubicBezTo>
                  <a:pt x="1178168" y="5777823"/>
                  <a:pt x="1149958" y="5755932"/>
                  <a:pt x="1119125" y="5739191"/>
                </a:cubicBezTo>
                <a:cubicBezTo>
                  <a:pt x="1110040" y="5733245"/>
                  <a:pt x="1108122" y="5725128"/>
                  <a:pt x="1112405" y="5710776"/>
                </a:cubicBezTo>
                <a:cubicBezTo>
                  <a:pt x="1117648" y="5700481"/>
                  <a:pt x="1125773" y="5702366"/>
                  <a:pt x="1132938" y="5700191"/>
                </a:cubicBezTo>
                <a:cubicBezTo>
                  <a:pt x="1224918" y="5715772"/>
                  <a:pt x="1310367" y="5655029"/>
                  <a:pt x="1404971" y="5665463"/>
                </a:cubicBezTo>
                <a:cubicBezTo>
                  <a:pt x="1413094" y="5667349"/>
                  <a:pt x="1421918" y="5655967"/>
                  <a:pt x="1419998" y="5647849"/>
                </a:cubicBezTo>
                <a:cubicBezTo>
                  <a:pt x="1421660" y="5638641"/>
                  <a:pt x="1412577" y="5632701"/>
                  <a:pt x="1404454" y="5630814"/>
                </a:cubicBezTo>
                <a:cubicBezTo>
                  <a:pt x="1392749" y="5630019"/>
                  <a:pt x="1381043" y="5629221"/>
                  <a:pt x="1370296" y="5632483"/>
                </a:cubicBezTo>
                <a:cubicBezTo>
                  <a:pt x="1230791" y="5626977"/>
                  <a:pt x="1089624" y="5630677"/>
                  <a:pt x="947239" y="5612992"/>
                </a:cubicBezTo>
                <a:lnTo>
                  <a:pt x="649801" y="5572766"/>
                </a:lnTo>
                <a:cubicBezTo>
                  <a:pt x="638094" y="5571970"/>
                  <a:pt x="614683" y="5570377"/>
                  <a:pt x="613465" y="5548992"/>
                </a:cubicBezTo>
                <a:cubicBezTo>
                  <a:pt x="614869" y="5522462"/>
                  <a:pt x="637321" y="5519996"/>
                  <a:pt x="652607" y="5519706"/>
                </a:cubicBezTo>
                <a:cubicBezTo>
                  <a:pt x="675057" y="5517242"/>
                  <a:pt x="697510" y="5514775"/>
                  <a:pt x="717339" y="5517458"/>
                </a:cubicBezTo>
                <a:lnTo>
                  <a:pt x="1048459" y="5518877"/>
                </a:lnTo>
                <a:lnTo>
                  <a:pt x="1033426" y="5513068"/>
                </a:lnTo>
                <a:cubicBezTo>
                  <a:pt x="1000971" y="5504139"/>
                  <a:pt x="967588" y="5497836"/>
                  <a:pt x="943479" y="5472628"/>
                </a:cubicBezTo>
                <a:cubicBezTo>
                  <a:pt x="932352" y="5460025"/>
                  <a:pt x="917515" y="5455822"/>
                  <a:pt x="906387" y="5443222"/>
                </a:cubicBezTo>
                <a:cubicBezTo>
                  <a:pt x="876713" y="5401206"/>
                  <a:pt x="839620" y="5380200"/>
                  <a:pt x="798818" y="5359191"/>
                </a:cubicBezTo>
                <a:cubicBezTo>
                  <a:pt x="787692" y="5354990"/>
                  <a:pt x="780274" y="5346588"/>
                  <a:pt x="769144" y="5342389"/>
                </a:cubicBezTo>
                <a:cubicBezTo>
                  <a:pt x="743181" y="5342387"/>
                  <a:pt x="754307" y="5254160"/>
                  <a:pt x="702380" y="5308776"/>
                </a:cubicBezTo>
                <a:cubicBezTo>
                  <a:pt x="680125" y="5329784"/>
                  <a:pt x="646742" y="5325581"/>
                  <a:pt x="620777" y="5359191"/>
                </a:cubicBezTo>
                <a:cubicBezTo>
                  <a:pt x="591105" y="5397005"/>
                  <a:pt x="546593" y="5405407"/>
                  <a:pt x="505791" y="5375996"/>
                </a:cubicBezTo>
                <a:cubicBezTo>
                  <a:pt x="394514" y="5296173"/>
                  <a:pt x="279534" y="5220549"/>
                  <a:pt x="179385" y="5119718"/>
                </a:cubicBezTo>
                <a:cubicBezTo>
                  <a:pt x="145999" y="5086107"/>
                  <a:pt x="112616" y="5048295"/>
                  <a:pt x="75524" y="5018886"/>
                </a:cubicBezTo>
                <a:cubicBezTo>
                  <a:pt x="45850" y="4997880"/>
                  <a:pt x="31013" y="4951665"/>
                  <a:pt x="12469" y="4918053"/>
                </a:cubicBezTo>
                <a:lnTo>
                  <a:pt x="1" y="4899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71" r:id="rId17"/>
    <p:sldLayoutId id="2147483672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://www.free-powerpoint-templates-design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ugas-Besar-Desain-Basis-Data/inthebox.git" TargetMode="External"/><Relationship Id="rId2" Type="http://schemas.openxmlformats.org/officeDocument/2006/relationships/hyperlink" Target="https://drive.google.com/file/d/1-4-_CY-MSL7K39b68wQBwuowkybmcnA6/view?usp=sharing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63597ADB-31FC-4FD3-9958-2369A5CB1732}"/>
              </a:ext>
            </a:extLst>
          </p:cNvPr>
          <p:cNvGrpSpPr/>
          <p:nvPr/>
        </p:nvGrpSpPr>
        <p:grpSpPr>
          <a:xfrm>
            <a:off x="5155386" y="1343402"/>
            <a:ext cx="940614" cy="712500"/>
            <a:chOff x="5532245" y="2042398"/>
            <a:chExt cx="940614" cy="7125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>
              <a:rot lat="19200000" lon="0" rev="0"/>
            </a:camera>
            <a:lightRig rig="threePt" dir="t"/>
          </a:scene3d>
        </p:grpSpPr>
        <p:sp>
          <p:nvSpPr>
            <p:cNvPr id="55" name="Rectangle 36">
              <a:extLst>
                <a:ext uri="{FF2B5EF4-FFF2-40B4-BE49-F238E27FC236}">
                  <a16:creationId xmlns:a16="http://schemas.microsoft.com/office/drawing/2014/main" id="{F01EE06F-50BC-4C4E-AE0E-0ADB5C7D0208}"/>
                </a:ext>
              </a:extLst>
            </p:cNvPr>
            <p:cNvSpPr/>
            <p:nvPr/>
          </p:nvSpPr>
          <p:spPr>
            <a:xfrm rot="4500000">
              <a:off x="5649057" y="1957236"/>
              <a:ext cx="700659" cy="880709"/>
            </a:xfrm>
            <a:custGeom>
              <a:avLst/>
              <a:gdLst/>
              <a:ahLst/>
              <a:cxnLst/>
              <a:rect l="l" t="t" r="r" b="b"/>
              <a:pathLst>
                <a:path w="4294511" h="5398073">
                  <a:moveTo>
                    <a:pt x="1162213" y="0"/>
                  </a:moveTo>
                  <a:lnTo>
                    <a:pt x="1680726" y="0"/>
                  </a:lnTo>
                  <a:lnTo>
                    <a:pt x="1680726" y="2407824"/>
                  </a:lnTo>
                  <a:lnTo>
                    <a:pt x="1881378" y="2407824"/>
                  </a:lnTo>
                  <a:lnTo>
                    <a:pt x="1881378" y="1306295"/>
                  </a:lnTo>
                  <a:lnTo>
                    <a:pt x="2508555" y="1306295"/>
                  </a:lnTo>
                  <a:lnTo>
                    <a:pt x="2508555" y="2407824"/>
                  </a:lnTo>
                  <a:lnTo>
                    <a:pt x="2683986" y="2407824"/>
                  </a:lnTo>
                  <a:lnTo>
                    <a:pt x="2683986" y="1456809"/>
                  </a:lnTo>
                  <a:lnTo>
                    <a:pt x="3311163" y="1456809"/>
                  </a:lnTo>
                  <a:lnTo>
                    <a:pt x="3311163" y="2407824"/>
                  </a:lnTo>
                  <a:lnTo>
                    <a:pt x="3320378" y="2407824"/>
                  </a:lnTo>
                  <a:lnTo>
                    <a:pt x="3320378" y="1649240"/>
                  </a:lnTo>
                  <a:lnTo>
                    <a:pt x="3940780" y="1649240"/>
                  </a:lnTo>
                  <a:lnTo>
                    <a:pt x="3940780" y="2107035"/>
                  </a:lnTo>
                  <a:lnTo>
                    <a:pt x="4294511" y="2107035"/>
                  </a:lnTo>
                  <a:lnTo>
                    <a:pt x="4294511" y="3912904"/>
                  </a:lnTo>
                  <a:lnTo>
                    <a:pt x="3940780" y="3912904"/>
                  </a:lnTo>
                  <a:lnTo>
                    <a:pt x="3940780" y="4715513"/>
                  </a:lnTo>
                  <a:lnTo>
                    <a:pt x="3847228" y="4715513"/>
                  </a:lnTo>
                  <a:lnTo>
                    <a:pt x="3847228" y="5398073"/>
                  </a:lnTo>
                  <a:lnTo>
                    <a:pt x="1083968" y="5398073"/>
                  </a:lnTo>
                  <a:lnTo>
                    <a:pt x="1083968" y="4814946"/>
                  </a:lnTo>
                  <a:lnTo>
                    <a:pt x="959432" y="4814946"/>
                  </a:lnTo>
                  <a:lnTo>
                    <a:pt x="959432" y="4325080"/>
                  </a:lnTo>
                  <a:lnTo>
                    <a:pt x="708694" y="4325080"/>
                  </a:lnTo>
                  <a:lnTo>
                    <a:pt x="708694" y="3823450"/>
                  </a:lnTo>
                  <a:lnTo>
                    <a:pt x="457956" y="3823450"/>
                  </a:lnTo>
                  <a:lnTo>
                    <a:pt x="457956" y="3319551"/>
                  </a:lnTo>
                  <a:lnTo>
                    <a:pt x="261425" y="3319551"/>
                  </a:lnTo>
                  <a:lnTo>
                    <a:pt x="261425" y="2935233"/>
                  </a:lnTo>
                  <a:lnTo>
                    <a:pt x="0" y="2935233"/>
                  </a:lnTo>
                  <a:lnTo>
                    <a:pt x="0" y="2441147"/>
                  </a:lnTo>
                  <a:lnTo>
                    <a:pt x="627177" y="2441147"/>
                  </a:lnTo>
                  <a:lnTo>
                    <a:pt x="627177" y="2470757"/>
                  </a:lnTo>
                  <a:lnTo>
                    <a:pt x="888602" y="2470757"/>
                  </a:lnTo>
                  <a:lnTo>
                    <a:pt x="888602" y="2510208"/>
                  </a:lnTo>
                  <a:lnTo>
                    <a:pt x="1083968" y="2510208"/>
                  </a:lnTo>
                  <a:lnTo>
                    <a:pt x="1083968" y="2407824"/>
                  </a:lnTo>
                  <a:lnTo>
                    <a:pt x="1162213" y="240782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/>
            </a:p>
          </p:txBody>
        </p:sp>
        <p:sp>
          <p:nvSpPr>
            <p:cNvPr id="56" name="Rectangle 14">
              <a:extLst>
                <a:ext uri="{FF2B5EF4-FFF2-40B4-BE49-F238E27FC236}">
                  <a16:creationId xmlns:a16="http://schemas.microsoft.com/office/drawing/2014/main" id="{607CAE4B-572F-4A8F-9177-3D03FF75182A}"/>
                </a:ext>
              </a:extLst>
            </p:cNvPr>
            <p:cNvSpPr/>
            <p:nvPr/>
          </p:nvSpPr>
          <p:spPr>
            <a:xfrm rot="4500000">
              <a:off x="5646302" y="1928341"/>
              <a:ext cx="712500" cy="940614"/>
            </a:xfrm>
            <a:custGeom>
              <a:avLst/>
              <a:gdLst/>
              <a:ahLst/>
              <a:cxnLst/>
              <a:rect l="l" t="t" r="r" b="b"/>
              <a:pathLst>
                <a:path w="4367084" h="5765249">
                  <a:moveTo>
                    <a:pt x="3965780" y="4113557"/>
                  </a:moveTo>
                  <a:lnTo>
                    <a:pt x="4166432" y="4113557"/>
                  </a:lnTo>
                  <a:lnTo>
                    <a:pt x="4166432" y="4916165"/>
                  </a:lnTo>
                  <a:lnTo>
                    <a:pt x="3972555" y="4916165"/>
                  </a:lnTo>
                  <a:lnTo>
                    <a:pt x="3972555" y="5763466"/>
                  </a:lnTo>
                  <a:lnTo>
                    <a:pt x="3771903" y="5763466"/>
                  </a:lnTo>
                  <a:lnTo>
                    <a:pt x="3771903" y="5763465"/>
                  </a:lnTo>
                  <a:lnTo>
                    <a:pt x="1193520" y="5763465"/>
                  </a:lnTo>
                  <a:lnTo>
                    <a:pt x="1193520" y="5765249"/>
                  </a:lnTo>
                  <a:lnTo>
                    <a:pt x="992868" y="5765249"/>
                  </a:lnTo>
                  <a:lnTo>
                    <a:pt x="992868" y="5009248"/>
                  </a:lnTo>
                  <a:lnTo>
                    <a:pt x="1193520" y="5009248"/>
                  </a:lnTo>
                  <a:lnTo>
                    <a:pt x="1193520" y="5562813"/>
                  </a:lnTo>
                  <a:lnTo>
                    <a:pt x="3771903" y="5562813"/>
                  </a:lnTo>
                  <a:lnTo>
                    <a:pt x="3771903" y="4916165"/>
                  </a:lnTo>
                  <a:lnTo>
                    <a:pt x="3965780" y="4916165"/>
                  </a:lnTo>
                  <a:close/>
                  <a:moveTo>
                    <a:pt x="404924" y="3516123"/>
                  </a:moveTo>
                  <a:lnTo>
                    <a:pt x="605576" y="3516123"/>
                  </a:lnTo>
                  <a:lnTo>
                    <a:pt x="605576" y="4024102"/>
                  </a:lnTo>
                  <a:lnTo>
                    <a:pt x="794053" y="4024102"/>
                  </a:lnTo>
                  <a:lnTo>
                    <a:pt x="794053" y="4525732"/>
                  </a:lnTo>
                  <a:lnTo>
                    <a:pt x="991620" y="4525732"/>
                  </a:lnTo>
                  <a:lnTo>
                    <a:pt x="991620" y="5027362"/>
                  </a:lnTo>
                  <a:lnTo>
                    <a:pt x="790968" y="5027362"/>
                  </a:lnTo>
                  <a:lnTo>
                    <a:pt x="790968" y="4525732"/>
                  </a:lnTo>
                  <a:lnTo>
                    <a:pt x="593401" y="4525732"/>
                  </a:lnTo>
                  <a:lnTo>
                    <a:pt x="593401" y="4056122"/>
                  </a:lnTo>
                  <a:lnTo>
                    <a:pt x="404924" y="4056122"/>
                  </a:lnTo>
                  <a:close/>
                  <a:moveTo>
                    <a:pt x="4166432" y="2307688"/>
                  </a:moveTo>
                  <a:lnTo>
                    <a:pt x="4367084" y="2307688"/>
                  </a:lnTo>
                  <a:lnTo>
                    <a:pt x="4367084" y="4113556"/>
                  </a:lnTo>
                  <a:lnTo>
                    <a:pt x="4166432" y="4113556"/>
                  </a:lnTo>
                  <a:close/>
                  <a:moveTo>
                    <a:pt x="3965780" y="1906384"/>
                  </a:moveTo>
                  <a:lnTo>
                    <a:pt x="4166432" y="1906384"/>
                  </a:lnTo>
                  <a:lnTo>
                    <a:pt x="4166432" y="2307688"/>
                  </a:lnTo>
                  <a:lnTo>
                    <a:pt x="3965780" y="2307688"/>
                  </a:lnTo>
                  <a:close/>
                  <a:moveTo>
                    <a:pt x="2520856" y="1506947"/>
                  </a:moveTo>
                  <a:lnTo>
                    <a:pt x="2721508" y="1506947"/>
                  </a:lnTo>
                  <a:lnTo>
                    <a:pt x="3336164" y="1506947"/>
                  </a:lnTo>
                  <a:lnTo>
                    <a:pt x="3336164" y="1685040"/>
                  </a:lnTo>
                  <a:lnTo>
                    <a:pt x="3464150" y="1685040"/>
                  </a:lnTo>
                  <a:lnTo>
                    <a:pt x="3464150" y="1682197"/>
                  </a:lnTo>
                  <a:lnTo>
                    <a:pt x="3965780" y="1682197"/>
                  </a:lnTo>
                  <a:lnTo>
                    <a:pt x="3965780" y="1882849"/>
                  </a:lnTo>
                  <a:lnTo>
                    <a:pt x="3536816" y="1882849"/>
                  </a:lnTo>
                  <a:lnTo>
                    <a:pt x="3536816" y="2788626"/>
                  </a:lnTo>
                  <a:lnTo>
                    <a:pt x="3336164" y="2788626"/>
                  </a:lnTo>
                  <a:lnTo>
                    <a:pt x="3336164" y="1707599"/>
                  </a:lnTo>
                  <a:lnTo>
                    <a:pt x="2721508" y="1707599"/>
                  </a:lnTo>
                  <a:lnTo>
                    <a:pt x="2721508" y="2710859"/>
                  </a:lnTo>
                  <a:lnTo>
                    <a:pt x="2520856" y="2710859"/>
                  </a:lnTo>
                  <a:close/>
                  <a:moveTo>
                    <a:pt x="1705727" y="200652"/>
                  </a:moveTo>
                  <a:lnTo>
                    <a:pt x="1906379" y="200652"/>
                  </a:lnTo>
                  <a:lnTo>
                    <a:pt x="1906379" y="1306295"/>
                  </a:lnTo>
                  <a:lnTo>
                    <a:pt x="2508335" y="1306295"/>
                  </a:lnTo>
                  <a:lnTo>
                    <a:pt x="2508335" y="1506947"/>
                  </a:lnTo>
                  <a:lnTo>
                    <a:pt x="1906379" y="1506947"/>
                  </a:lnTo>
                  <a:lnTo>
                    <a:pt x="1906379" y="2608477"/>
                  </a:lnTo>
                  <a:lnTo>
                    <a:pt x="1705727" y="2608477"/>
                  </a:lnTo>
                  <a:close/>
                  <a:moveTo>
                    <a:pt x="986562" y="200652"/>
                  </a:moveTo>
                  <a:lnTo>
                    <a:pt x="1187214" y="200652"/>
                  </a:lnTo>
                  <a:lnTo>
                    <a:pt x="1187214" y="3612116"/>
                  </a:lnTo>
                  <a:lnTo>
                    <a:pt x="986562" y="3612116"/>
                  </a:lnTo>
                  <a:lnTo>
                    <a:pt x="986562" y="2838909"/>
                  </a:lnTo>
                  <a:lnTo>
                    <a:pt x="600014" y="2838909"/>
                  </a:lnTo>
                  <a:lnTo>
                    <a:pt x="600014" y="2641799"/>
                  </a:lnTo>
                  <a:lnTo>
                    <a:pt x="200652" y="2641799"/>
                  </a:lnTo>
                  <a:lnTo>
                    <a:pt x="200652" y="3118899"/>
                  </a:lnTo>
                  <a:lnTo>
                    <a:pt x="384605" y="3118899"/>
                  </a:lnTo>
                  <a:lnTo>
                    <a:pt x="384605" y="3520203"/>
                  </a:lnTo>
                  <a:lnTo>
                    <a:pt x="183953" y="3520203"/>
                  </a:lnTo>
                  <a:lnTo>
                    <a:pt x="183953" y="3141857"/>
                  </a:lnTo>
                  <a:lnTo>
                    <a:pt x="0" y="3141857"/>
                  </a:lnTo>
                  <a:lnTo>
                    <a:pt x="0" y="2439575"/>
                  </a:lnTo>
                  <a:lnTo>
                    <a:pt x="200652" y="2439575"/>
                  </a:lnTo>
                  <a:lnTo>
                    <a:pt x="200652" y="2441147"/>
                  </a:lnTo>
                  <a:lnTo>
                    <a:pt x="610687" y="2441147"/>
                  </a:lnTo>
                  <a:lnTo>
                    <a:pt x="610687" y="2638257"/>
                  </a:lnTo>
                  <a:lnTo>
                    <a:pt x="986562" y="2638257"/>
                  </a:lnTo>
                  <a:close/>
                  <a:moveTo>
                    <a:pt x="1187214" y="0"/>
                  </a:moveTo>
                  <a:lnTo>
                    <a:pt x="1688844" y="0"/>
                  </a:lnTo>
                  <a:lnTo>
                    <a:pt x="1688844" y="200652"/>
                  </a:lnTo>
                  <a:lnTo>
                    <a:pt x="1187214" y="20065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sp3d>
              <a:bevelT w="0" h="95250"/>
              <a:bevelB w="0" h="25400"/>
              <a:contourClr>
                <a:schemeClr val="accent3">
                  <a:lumMod val="75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solidFill>
                  <a:schemeClr val="bg1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D03B308-AC9F-4968-9059-5C4BD16CFEE8}"/>
              </a:ext>
            </a:extLst>
          </p:cNvPr>
          <p:cNvGrpSpPr/>
          <p:nvPr/>
        </p:nvGrpSpPr>
        <p:grpSpPr>
          <a:xfrm>
            <a:off x="1510528" y="1366070"/>
            <a:ext cx="3431329" cy="3431329"/>
            <a:chOff x="1510528" y="1366070"/>
            <a:chExt cx="3431329" cy="343132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9709B60-FE59-4981-8D4B-14C5DD603CC4}"/>
                </a:ext>
              </a:extLst>
            </p:cNvPr>
            <p:cNvSpPr/>
            <p:nvPr/>
          </p:nvSpPr>
          <p:spPr>
            <a:xfrm>
              <a:off x="1510528" y="1366070"/>
              <a:ext cx="3431329" cy="3431329"/>
            </a:xfrm>
            <a:custGeom>
              <a:avLst/>
              <a:gdLst>
                <a:gd name="connsiteX0" fmla="*/ 3057049 w 3057525"/>
                <a:gd name="connsiteY0" fmla="*/ 1532096 h 3057525"/>
                <a:gd name="connsiteX1" fmla="*/ 1532096 w 3057525"/>
                <a:gd name="connsiteY1" fmla="*/ 3057049 h 3057525"/>
                <a:gd name="connsiteX2" fmla="*/ 7144 w 3057525"/>
                <a:gd name="connsiteY2" fmla="*/ 1532096 h 3057525"/>
                <a:gd name="connsiteX3" fmla="*/ 1532096 w 3057525"/>
                <a:gd name="connsiteY3" fmla="*/ 7144 h 3057525"/>
                <a:gd name="connsiteX4" fmla="*/ 3057049 w 3057525"/>
                <a:gd name="connsiteY4" fmla="*/ 1532096 h 305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7525" h="3057525">
                  <a:moveTo>
                    <a:pt x="3057049" y="1532096"/>
                  </a:moveTo>
                  <a:cubicBezTo>
                    <a:pt x="3057049" y="2374304"/>
                    <a:pt x="2374304" y="3057049"/>
                    <a:pt x="1532096" y="3057049"/>
                  </a:cubicBezTo>
                  <a:cubicBezTo>
                    <a:pt x="689888" y="3057049"/>
                    <a:pt x="7144" y="2374304"/>
                    <a:pt x="7144" y="1532096"/>
                  </a:cubicBezTo>
                  <a:cubicBezTo>
                    <a:pt x="7144" y="689888"/>
                    <a:pt x="689888" y="7144"/>
                    <a:pt x="1532096" y="7144"/>
                  </a:cubicBezTo>
                  <a:cubicBezTo>
                    <a:pt x="2374304" y="7144"/>
                    <a:pt x="3057049" y="689888"/>
                    <a:pt x="3057049" y="1532096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 w="9525" cap="flat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085A5EF-FD0C-4223-BDC5-E3A71436125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9854" y="1388027"/>
              <a:ext cx="3411797" cy="3337560"/>
            </a:xfrm>
            <a:custGeom>
              <a:avLst/>
              <a:gdLst>
                <a:gd name="connsiteX0" fmla="*/ 2863236 w 3028217"/>
                <a:gd name="connsiteY0" fmla="*/ 2049564 h 2962327"/>
                <a:gd name="connsiteX1" fmla="*/ 2844662 w 3028217"/>
                <a:gd name="connsiteY1" fmla="*/ 2065518 h 2962327"/>
                <a:gd name="connsiteX2" fmla="*/ 2847519 w 3028217"/>
                <a:gd name="connsiteY2" fmla="*/ 2116953 h 2962327"/>
                <a:gd name="connsiteX3" fmla="*/ 2887525 w 3028217"/>
                <a:gd name="connsiteY3" fmla="*/ 2084568 h 2962327"/>
                <a:gd name="connsiteX4" fmla="*/ 2890382 w 3028217"/>
                <a:gd name="connsiteY4" fmla="*/ 2078853 h 2962327"/>
                <a:gd name="connsiteX5" fmla="*/ 2890382 w 3028217"/>
                <a:gd name="connsiteY5" fmla="*/ 2057898 h 2962327"/>
                <a:gd name="connsiteX6" fmla="*/ 2863236 w 3028217"/>
                <a:gd name="connsiteY6" fmla="*/ 2049564 h 2962327"/>
                <a:gd name="connsiteX7" fmla="*/ 2453184 w 3028217"/>
                <a:gd name="connsiteY7" fmla="*/ 1703568 h 2962327"/>
                <a:gd name="connsiteX8" fmla="*/ 2444611 w 3028217"/>
                <a:gd name="connsiteY8" fmla="*/ 1714046 h 2962327"/>
                <a:gd name="connsiteX9" fmla="*/ 2467471 w 3028217"/>
                <a:gd name="connsiteY9" fmla="*/ 1740716 h 2962327"/>
                <a:gd name="connsiteX10" fmla="*/ 2482711 w 3028217"/>
                <a:gd name="connsiteY10" fmla="*/ 1728333 h 2962327"/>
                <a:gd name="connsiteX11" fmla="*/ 2453184 w 3028217"/>
                <a:gd name="connsiteY11" fmla="*/ 1703568 h 2962327"/>
                <a:gd name="connsiteX12" fmla="*/ 802501 w 3028217"/>
                <a:gd name="connsiteY12" fmla="*/ 1583553 h 2962327"/>
                <a:gd name="connsiteX13" fmla="*/ 812026 w 3028217"/>
                <a:gd name="connsiteY13" fmla="*/ 1589268 h 2962327"/>
                <a:gd name="connsiteX14" fmla="*/ 802501 w 3028217"/>
                <a:gd name="connsiteY14" fmla="*/ 1599745 h 2962327"/>
                <a:gd name="connsiteX15" fmla="*/ 792024 w 3028217"/>
                <a:gd name="connsiteY15" fmla="*/ 1594030 h 2962327"/>
                <a:gd name="connsiteX16" fmla="*/ 802501 w 3028217"/>
                <a:gd name="connsiteY16" fmla="*/ 1583553 h 2962327"/>
                <a:gd name="connsiteX17" fmla="*/ 573901 w 3028217"/>
                <a:gd name="connsiteY17" fmla="*/ 1577838 h 2962327"/>
                <a:gd name="connsiteX18" fmla="*/ 592951 w 3028217"/>
                <a:gd name="connsiteY18" fmla="*/ 1589268 h 2962327"/>
                <a:gd name="connsiteX19" fmla="*/ 584379 w 3028217"/>
                <a:gd name="connsiteY19" fmla="*/ 1596888 h 2962327"/>
                <a:gd name="connsiteX20" fmla="*/ 565329 w 3028217"/>
                <a:gd name="connsiteY20" fmla="*/ 1587363 h 2962327"/>
                <a:gd name="connsiteX21" fmla="*/ 573901 w 3028217"/>
                <a:gd name="connsiteY21" fmla="*/ 1577838 h 2962327"/>
                <a:gd name="connsiteX22" fmla="*/ 698678 w 3028217"/>
                <a:gd name="connsiteY22" fmla="*/ 1550216 h 2962327"/>
                <a:gd name="connsiteX23" fmla="*/ 763448 w 3028217"/>
                <a:gd name="connsiteY23" fmla="*/ 1592126 h 2962327"/>
                <a:gd name="connsiteX24" fmla="*/ 678676 w 3028217"/>
                <a:gd name="connsiteY24" fmla="*/ 1592126 h 2962327"/>
                <a:gd name="connsiteX25" fmla="*/ 698678 w 3028217"/>
                <a:gd name="connsiteY25" fmla="*/ 1550216 h 2962327"/>
                <a:gd name="connsiteX26" fmla="*/ 492939 w 3028217"/>
                <a:gd name="connsiteY26" fmla="*/ 1460681 h 2962327"/>
                <a:gd name="connsiteX27" fmla="*/ 562471 w 3028217"/>
                <a:gd name="connsiteY27" fmla="*/ 1479731 h 2962327"/>
                <a:gd name="connsiteX28" fmla="*/ 646291 w 3028217"/>
                <a:gd name="connsiteY28" fmla="*/ 1537833 h 2962327"/>
                <a:gd name="connsiteX29" fmla="*/ 577711 w 3028217"/>
                <a:gd name="connsiteY29" fmla="*/ 1525451 h 2962327"/>
                <a:gd name="connsiteX30" fmla="*/ 527229 w 3028217"/>
                <a:gd name="connsiteY30" fmla="*/ 1487351 h 2962327"/>
                <a:gd name="connsiteX31" fmla="*/ 525032 w 3028217"/>
                <a:gd name="connsiteY31" fmla="*/ 1486533 h 2962327"/>
                <a:gd name="connsiteX32" fmla="*/ 527229 w 3028217"/>
                <a:gd name="connsiteY32" fmla="*/ 1488303 h 2962327"/>
                <a:gd name="connsiteX33" fmla="*/ 451029 w 3028217"/>
                <a:gd name="connsiteY33" fmla="*/ 1494971 h 2962327"/>
                <a:gd name="connsiteX34" fmla="*/ 492939 w 3028217"/>
                <a:gd name="connsiteY34" fmla="*/ 1460681 h 2962327"/>
                <a:gd name="connsiteX35" fmla="*/ 592475 w 3028217"/>
                <a:gd name="connsiteY35" fmla="*/ 1413889 h 2962327"/>
                <a:gd name="connsiteX36" fmla="*/ 596761 w 3028217"/>
                <a:gd name="connsiteY36" fmla="*/ 1414961 h 2962327"/>
                <a:gd name="connsiteX37" fmla="*/ 595809 w 3028217"/>
                <a:gd name="connsiteY37" fmla="*/ 1447346 h 2962327"/>
                <a:gd name="connsiteX38" fmla="*/ 588189 w 3028217"/>
                <a:gd name="connsiteY38" fmla="*/ 1414961 h 2962327"/>
                <a:gd name="connsiteX39" fmla="*/ 592475 w 3028217"/>
                <a:gd name="connsiteY39" fmla="*/ 1413889 h 2962327"/>
                <a:gd name="connsiteX40" fmla="*/ 2633206 w 3028217"/>
                <a:gd name="connsiteY40" fmla="*/ 1174931 h 2962327"/>
                <a:gd name="connsiteX41" fmla="*/ 2673211 w 3028217"/>
                <a:gd name="connsiteY41" fmla="*/ 1180646 h 2962327"/>
                <a:gd name="connsiteX42" fmla="*/ 2633206 w 3028217"/>
                <a:gd name="connsiteY42" fmla="*/ 1174931 h 2962327"/>
                <a:gd name="connsiteX43" fmla="*/ 2477948 w 3028217"/>
                <a:gd name="connsiteY43" fmla="*/ 1095873 h 2962327"/>
                <a:gd name="connsiteX44" fmla="*/ 2484616 w 3028217"/>
                <a:gd name="connsiteY44" fmla="*/ 1110160 h 2962327"/>
                <a:gd name="connsiteX45" fmla="*/ 2464613 w 3028217"/>
                <a:gd name="connsiteY45" fmla="*/ 1135878 h 2962327"/>
                <a:gd name="connsiteX46" fmla="*/ 2444611 w 3028217"/>
                <a:gd name="connsiteY46" fmla="*/ 1144450 h 2962327"/>
                <a:gd name="connsiteX47" fmla="*/ 2415083 w 3028217"/>
                <a:gd name="connsiteY47" fmla="*/ 1119685 h 2962327"/>
                <a:gd name="connsiteX48" fmla="*/ 2446516 w 3028217"/>
                <a:gd name="connsiteY48" fmla="*/ 1114923 h 2962327"/>
                <a:gd name="connsiteX49" fmla="*/ 2477948 w 3028217"/>
                <a:gd name="connsiteY49" fmla="*/ 1095873 h 2962327"/>
                <a:gd name="connsiteX50" fmla="*/ 2344599 w 3028217"/>
                <a:gd name="connsiteY50" fmla="*/ 1039676 h 2962327"/>
                <a:gd name="connsiteX51" fmla="*/ 2355076 w 3028217"/>
                <a:gd name="connsiteY51" fmla="*/ 1066346 h 2962327"/>
                <a:gd name="connsiteX52" fmla="*/ 2341741 w 3028217"/>
                <a:gd name="connsiteY52" fmla="*/ 1092063 h 2962327"/>
                <a:gd name="connsiteX53" fmla="*/ 2328406 w 3028217"/>
                <a:gd name="connsiteY53" fmla="*/ 1065393 h 2962327"/>
                <a:gd name="connsiteX54" fmla="*/ 2344599 w 3028217"/>
                <a:gd name="connsiteY54" fmla="*/ 1039676 h 2962327"/>
                <a:gd name="connsiteX55" fmla="*/ 699631 w 3028217"/>
                <a:gd name="connsiteY55" fmla="*/ 966334 h 2962327"/>
                <a:gd name="connsiteX56" fmla="*/ 616764 w 3028217"/>
                <a:gd name="connsiteY56" fmla="*/ 992051 h 2962327"/>
                <a:gd name="connsiteX57" fmla="*/ 699631 w 3028217"/>
                <a:gd name="connsiteY57" fmla="*/ 966334 h 2962327"/>
                <a:gd name="connsiteX58" fmla="*/ 2786559 w 3028217"/>
                <a:gd name="connsiteY58" fmla="*/ 938711 h 2962327"/>
                <a:gd name="connsiteX59" fmla="*/ 2814181 w 3028217"/>
                <a:gd name="connsiteY59" fmla="*/ 938711 h 2962327"/>
                <a:gd name="connsiteX60" fmla="*/ 2814181 w 3028217"/>
                <a:gd name="connsiteY60" fmla="*/ 945378 h 2962327"/>
                <a:gd name="connsiteX61" fmla="*/ 2786559 w 3028217"/>
                <a:gd name="connsiteY61" fmla="*/ 938711 h 2962327"/>
                <a:gd name="connsiteX62" fmla="*/ 737731 w 3028217"/>
                <a:gd name="connsiteY62" fmla="*/ 935019 h 2962327"/>
                <a:gd name="connsiteX63" fmla="*/ 702489 w 3028217"/>
                <a:gd name="connsiteY63" fmla="*/ 951093 h 2962327"/>
                <a:gd name="connsiteX64" fmla="*/ 770116 w 3028217"/>
                <a:gd name="connsiteY64" fmla="*/ 936805 h 2962327"/>
                <a:gd name="connsiteX65" fmla="*/ 737731 w 3028217"/>
                <a:gd name="connsiteY65" fmla="*/ 935019 h 2962327"/>
                <a:gd name="connsiteX66" fmla="*/ 619383 w 3028217"/>
                <a:gd name="connsiteY66" fmla="*/ 880251 h 2962327"/>
                <a:gd name="connsiteX67" fmla="*/ 608191 w 3028217"/>
                <a:gd name="connsiteY67" fmla="*/ 882513 h 2962327"/>
                <a:gd name="connsiteX68" fmla="*/ 541516 w 3028217"/>
                <a:gd name="connsiteY68" fmla="*/ 968238 h 2962327"/>
                <a:gd name="connsiteX69" fmla="*/ 558661 w 3028217"/>
                <a:gd name="connsiteY69" fmla="*/ 975858 h 2962327"/>
                <a:gd name="connsiteX70" fmla="*/ 578664 w 3028217"/>
                <a:gd name="connsiteY70" fmla="*/ 949188 h 2962327"/>
                <a:gd name="connsiteX71" fmla="*/ 623431 w 3028217"/>
                <a:gd name="connsiteY71" fmla="*/ 890133 h 2962327"/>
                <a:gd name="connsiteX72" fmla="*/ 619383 w 3028217"/>
                <a:gd name="connsiteY72" fmla="*/ 880251 h 2962327"/>
                <a:gd name="connsiteX73" fmla="*/ 659626 w 3028217"/>
                <a:gd name="connsiteY73" fmla="*/ 872036 h 2962327"/>
                <a:gd name="connsiteX74" fmla="*/ 647244 w 3028217"/>
                <a:gd name="connsiteY74" fmla="*/ 879656 h 2962327"/>
                <a:gd name="connsiteX75" fmla="*/ 657721 w 3028217"/>
                <a:gd name="connsiteY75" fmla="*/ 950141 h 2962327"/>
                <a:gd name="connsiteX76" fmla="*/ 683439 w 3028217"/>
                <a:gd name="connsiteY76" fmla="*/ 913946 h 2962327"/>
                <a:gd name="connsiteX77" fmla="*/ 711061 w 3028217"/>
                <a:gd name="connsiteY77" fmla="*/ 910136 h 2962327"/>
                <a:gd name="connsiteX78" fmla="*/ 709156 w 3028217"/>
                <a:gd name="connsiteY78" fmla="*/ 891086 h 2962327"/>
                <a:gd name="connsiteX79" fmla="*/ 659626 w 3028217"/>
                <a:gd name="connsiteY79" fmla="*/ 872036 h 2962327"/>
                <a:gd name="connsiteX80" fmla="*/ 620410 w 3028217"/>
                <a:gd name="connsiteY80" fmla="*/ 803828 h 2962327"/>
                <a:gd name="connsiteX81" fmla="*/ 603429 w 3028217"/>
                <a:gd name="connsiteY81" fmla="*/ 807266 h 2962327"/>
                <a:gd name="connsiteX82" fmla="*/ 532944 w 3028217"/>
                <a:gd name="connsiteY82" fmla="*/ 841556 h 2962327"/>
                <a:gd name="connsiteX83" fmla="*/ 541516 w 3028217"/>
                <a:gd name="connsiteY83" fmla="*/ 855843 h 2962327"/>
                <a:gd name="connsiteX84" fmla="*/ 602476 w 3028217"/>
                <a:gd name="connsiteY84" fmla="*/ 859653 h 2962327"/>
                <a:gd name="connsiteX85" fmla="*/ 652959 w 3028217"/>
                <a:gd name="connsiteY85" fmla="*/ 835841 h 2962327"/>
                <a:gd name="connsiteX86" fmla="*/ 620410 w 3028217"/>
                <a:gd name="connsiteY86" fmla="*/ 803828 h 2962327"/>
                <a:gd name="connsiteX87" fmla="*/ 2051228 w 3028217"/>
                <a:gd name="connsiteY87" fmla="*/ 690108 h 2962327"/>
                <a:gd name="connsiteX88" fmla="*/ 2074088 w 3028217"/>
                <a:gd name="connsiteY88" fmla="*/ 722493 h 2962327"/>
                <a:gd name="connsiteX89" fmla="*/ 2021701 w 3028217"/>
                <a:gd name="connsiteY89" fmla="*/ 782500 h 2962327"/>
                <a:gd name="connsiteX90" fmla="*/ 2000746 w 3028217"/>
                <a:gd name="connsiteY90" fmla="*/ 772023 h 2962327"/>
                <a:gd name="connsiteX91" fmla="*/ 2036941 w 3028217"/>
                <a:gd name="connsiteY91" fmla="*/ 698680 h 2962327"/>
                <a:gd name="connsiteX92" fmla="*/ 2051228 w 3028217"/>
                <a:gd name="connsiteY92" fmla="*/ 690108 h 2962327"/>
                <a:gd name="connsiteX93" fmla="*/ 2111236 w 3028217"/>
                <a:gd name="connsiteY93" fmla="*/ 608669 h 2962327"/>
                <a:gd name="connsiteX94" fmla="*/ 2113141 w 3028217"/>
                <a:gd name="connsiteY94" fmla="*/ 623433 h 2962327"/>
                <a:gd name="connsiteX95" fmla="*/ 2111236 w 3028217"/>
                <a:gd name="connsiteY95" fmla="*/ 626290 h 2962327"/>
                <a:gd name="connsiteX96" fmla="*/ 2159814 w 3028217"/>
                <a:gd name="connsiteY96" fmla="*/ 711063 h 2962327"/>
                <a:gd name="connsiteX97" fmla="*/ 2199819 w 3028217"/>
                <a:gd name="connsiteY97" fmla="*/ 758688 h 2962327"/>
                <a:gd name="connsiteX98" fmla="*/ 2176959 w 3028217"/>
                <a:gd name="connsiteY98" fmla="*/ 800598 h 2962327"/>
                <a:gd name="connsiteX99" fmla="*/ 2092186 w 3028217"/>
                <a:gd name="connsiteY99" fmla="*/ 814885 h 2962327"/>
                <a:gd name="connsiteX100" fmla="*/ 2092186 w 3028217"/>
                <a:gd name="connsiteY100" fmla="*/ 777738 h 2962327"/>
                <a:gd name="connsiteX101" fmla="*/ 2111236 w 3028217"/>
                <a:gd name="connsiteY101" fmla="*/ 740590 h 2962327"/>
                <a:gd name="connsiteX102" fmla="*/ 2110284 w 3028217"/>
                <a:gd name="connsiteY102" fmla="*/ 710110 h 2962327"/>
                <a:gd name="connsiteX103" fmla="*/ 2076946 w 3028217"/>
                <a:gd name="connsiteY103" fmla="*/ 669153 h 2962327"/>
                <a:gd name="connsiteX104" fmla="*/ 2097901 w 3028217"/>
                <a:gd name="connsiteY104" fmla="*/ 611050 h 2962327"/>
                <a:gd name="connsiteX105" fmla="*/ 2111236 w 3028217"/>
                <a:gd name="connsiteY105" fmla="*/ 608669 h 2962327"/>
                <a:gd name="connsiteX106" fmla="*/ 927279 w 3028217"/>
                <a:gd name="connsiteY106" fmla="*/ 479605 h 2962327"/>
                <a:gd name="connsiteX107" fmla="*/ 933946 w 3028217"/>
                <a:gd name="connsiteY107" fmla="*/ 486273 h 2962327"/>
                <a:gd name="connsiteX108" fmla="*/ 929184 w 3028217"/>
                <a:gd name="connsiteY108" fmla="*/ 493893 h 2962327"/>
                <a:gd name="connsiteX109" fmla="*/ 919659 w 3028217"/>
                <a:gd name="connsiteY109" fmla="*/ 488178 h 2962327"/>
                <a:gd name="connsiteX110" fmla="*/ 927279 w 3028217"/>
                <a:gd name="connsiteY110" fmla="*/ 479605 h 2962327"/>
                <a:gd name="connsiteX111" fmla="*/ 1938089 w 3028217"/>
                <a:gd name="connsiteY111" fmla="*/ 417931 h 2962327"/>
                <a:gd name="connsiteX112" fmla="*/ 1959789 w 3028217"/>
                <a:gd name="connsiteY112" fmla="*/ 441505 h 2962327"/>
                <a:gd name="connsiteX113" fmla="*/ 1940739 w 3028217"/>
                <a:gd name="connsiteY113" fmla="*/ 466270 h 2962327"/>
                <a:gd name="connsiteX114" fmla="*/ 1842631 w 3028217"/>
                <a:gd name="connsiteY114" fmla="*/ 480558 h 2962327"/>
                <a:gd name="connsiteX115" fmla="*/ 1832154 w 3028217"/>
                <a:gd name="connsiteY115" fmla="*/ 458650 h 2962327"/>
                <a:gd name="connsiteX116" fmla="*/ 1833106 w 3028217"/>
                <a:gd name="connsiteY116" fmla="*/ 431980 h 2962327"/>
                <a:gd name="connsiteX117" fmla="*/ 1845489 w 3028217"/>
                <a:gd name="connsiteY117" fmla="*/ 423408 h 2962327"/>
                <a:gd name="connsiteX118" fmla="*/ 1857871 w 3028217"/>
                <a:gd name="connsiteY118" fmla="*/ 432933 h 2962327"/>
                <a:gd name="connsiteX119" fmla="*/ 1926451 w 3028217"/>
                <a:gd name="connsiteY119" fmla="*/ 418645 h 2962327"/>
                <a:gd name="connsiteX120" fmla="*/ 1938089 w 3028217"/>
                <a:gd name="connsiteY120" fmla="*/ 417931 h 2962327"/>
                <a:gd name="connsiteX121" fmla="*/ 904419 w 3028217"/>
                <a:gd name="connsiteY121" fmla="*/ 389118 h 2962327"/>
                <a:gd name="connsiteX122" fmla="*/ 938709 w 3028217"/>
                <a:gd name="connsiteY122" fmla="*/ 433886 h 2962327"/>
                <a:gd name="connsiteX123" fmla="*/ 942519 w 3028217"/>
                <a:gd name="connsiteY123" fmla="*/ 446268 h 2962327"/>
                <a:gd name="connsiteX124" fmla="*/ 931089 w 3028217"/>
                <a:gd name="connsiteY124" fmla="*/ 449125 h 2962327"/>
                <a:gd name="connsiteX125" fmla="*/ 878701 w 3028217"/>
                <a:gd name="connsiteY125" fmla="*/ 449125 h 2962327"/>
                <a:gd name="connsiteX126" fmla="*/ 856794 w 3028217"/>
                <a:gd name="connsiteY126" fmla="*/ 443411 h 2962327"/>
                <a:gd name="connsiteX127" fmla="*/ 867271 w 3028217"/>
                <a:gd name="connsiteY127" fmla="*/ 412930 h 2962327"/>
                <a:gd name="connsiteX128" fmla="*/ 904419 w 3028217"/>
                <a:gd name="connsiteY128" fmla="*/ 389118 h 2962327"/>
                <a:gd name="connsiteX129" fmla="*/ 1062534 w 3028217"/>
                <a:gd name="connsiteY129" fmla="*/ 340541 h 2962327"/>
                <a:gd name="connsiteX130" fmla="*/ 1083489 w 3028217"/>
                <a:gd name="connsiteY130" fmla="*/ 353876 h 2962327"/>
                <a:gd name="connsiteX131" fmla="*/ 1053961 w 3028217"/>
                <a:gd name="connsiteY131" fmla="*/ 360543 h 2962327"/>
                <a:gd name="connsiteX132" fmla="*/ 1062534 w 3028217"/>
                <a:gd name="connsiteY132" fmla="*/ 340541 h 2962327"/>
                <a:gd name="connsiteX133" fmla="*/ 2471113 w 3028217"/>
                <a:gd name="connsiteY133" fmla="*/ 336025 h 2962327"/>
                <a:gd name="connsiteX134" fmla="*/ 2521763 w 3028217"/>
                <a:gd name="connsiteY134" fmla="*/ 370068 h 2962327"/>
                <a:gd name="connsiteX135" fmla="*/ 2848471 w 3028217"/>
                <a:gd name="connsiteY135" fmla="*/ 785358 h 2962327"/>
                <a:gd name="connsiteX136" fmla="*/ 2920861 w 3028217"/>
                <a:gd name="connsiteY136" fmla="*/ 940616 h 2962327"/>
                <a:gd name="connsiteX137" fmla="*/ 2926576 w 3028217"/>
                <a:gd name="connsiteY137" fmla="*/ 977763 h 2962327"/>
                <a:gd name="connsiteX138" fmla="*/ 2847518 w 3028217"/>
                <a:gd name="connsiteY138" fmla="*/ 938711 h 2962327"/>
                <a:gd name="connsiteX139" fmla="*/ 2864663 w 3028217"/>
                <a:gd name="connsiteY139" fmla="*/ 890133 h 2962327"/>
                <a:gd name="connsiteX140" fmla="*/ 2810371 w 3028217"/>
                <a:gd name="connsiteY140" fmla="*/ 908231 h 2962327"/>
                <a:gd name="connsiteX141" fmla="*/ 2757031 w 3028217"/>
                <a:gd name="connsiteY141" fmla="*/ 904421 h 2962327"/>
                <a:gd name="connsiteX142" fmla="*/ 2728456 w 3028217"/>
                <a:gd name="connsiteY142" fmla="*/ 916803 h 2962327"/>
                <a:gd name="connsiteX143" fmla="*/ 2707501 w 3028217"/>
                <a:gd name="connsiteY143" fmla="*/ 971096 h 2962327"/>
                <a:gd name="connsiteX144" fmla="*/ 2706548 w 3028217"/>
                <a:gd name="connsiteY144" fmla="*/ 1011101 h 2962327"/>
                <a:gd name="connsiteX145" fmla="*/ 2712263 w 3028217"/>
                <a:gd name="connsiteY145" fmla="*/ 1044438 h 2962327"/>
                <a:gd name="connsiteX146" fmla="*/ 2750438 w 3028217"/>
                <a:gd name="connsiteY146" fmla="*/ 1026892 h 2962327"/>
                <a:gd name="connsiteX147" fmla="*/ 2757317 w 3028217"/>
                <a:gd name="connsiteY147" fmla="*/ 1029909 h 2962327"/>
                <a:gd name="connsiteX148" fmla="*/ 2760842 w 3028217"/>
                <a:gd name="connsiteY148" fmla="*/ 1028246 h 2962327"/>
                <a:gd name="connsiteX149" fmla="*/ 2785607 w 3028217"/>
                <a:gd name="connsiteY149" fmla="*/ 1010148 h 2962327"/>
                <a:gd name="connsiteX150" fmla="*/ 2804538 w 3028217"/>
                <a:gd name="connsiteY150" fmla="*/ 1006457 h 2962327"/>
                <a:gd name="connsiteX151" fmla="*/ 2822755 w 3028217"/>
                <a:gd name="connsiteY151" fmla="*/ 1009196 h 2962327"/>
                <a:gd name="connsiteX152" fmla="*/ 2938959 w 3028217"/>
                <a:gd name="connsiteY152" fmla="*/ 1031103 h 2962327"/>
                <a:gd name="connsiteX153" fmla="*/ 2959915 w 3028217"/>
                <a:gd name="connsiteY153" fmla="*/ 1058726 h 2962327"/>
                <a:gd name="connsiteX154" fmla="*/ 3021827 w 3028217"/>
                <a:gd name="connsiteY154" fmla="*/ 1368288 h 2962327"/>
                <a:gd name="connsiteX155" fmla="*/ 3027542 w 3028217"/>
                <a:gd name="connsiteY155" fmla="*/ 1562598 h 2962327"/>
                <a:gd name="connsiteX156" fmla="*/ 3020874 w 3028217"/>
                <a:gd name="connsiteY156" fmla="*/ 1594983 h 2962327"/>
                <a:gd name="connsiteX157" fmla="*/ 2958009 w 3028217"/>
                <a:gd name="connsiteY157" fmla="*/ 1512116 h 2962327"/>
                <a:gd name="connsiteX158" fmla="*/ 2918005 w 3028217"/>
                <a:gd name="connsiteY158" fmla="*/ 1446393 h 2962327"/>
                <a:gd name="connsiteX159" fmla="*/ 2860855 w 3028217"/>
                <a:gd name="connsiteY159" fmla="*/ 1371146 h 2962327"/>
                <a:gd name="connsiteX160" fmla="*/ 2831327 w 3028217"/>
                <a:gd name="connsiteY160" fmla="*/ 1343523 h 2962327"/>
                <a:gd name="connsiteX161" fmla="*/ 2856092 w 3028217"/>
                <a:gd name="connsiteY161" fmla="*/ 1380671 h 2962327"/>
                <a:gd name="connsiteX162" fmla="*/ 2930387 w 3028217"/>
                <a:gd name="connsiteY162" fmla="*/ 1514021 h 2962327"/>
                <a:gd name="connsiteX163" fmla="*/ 2939912 w 3028217"/>
                <a:gd name="connsiteY163" fmla="*/ 1546406 h 2962327"/>
                <a:gd name="connsiteX164" fmla="*/ 2962772 w 3028217"/>
                <a:gd name="connsiteY164" fmla="*/ 1597841 h 2962327"/>
                <a:gd name="connsiteX165" fmla="*/ 2999919 w 3028217"/>
                <a:gd name="connsiteY165" fmla="*/ 1683566 h 2962327"/>
                <a:gd name="connsiteX166" fmla="*/ 3012302 w 3028217"/>
                <a:gd name="connsiteY166" fmla="*/ 1740716 h 2962327"/>
                <a:gd name="connsiteX167" fmla="*/ 2886572 w 3028217"/>
                <a:gd name="connsiteY167" fmla="*/ 2158864 h 2962327"/>
                <a:gd name="connsiteX168" fmla="*/ 2841805 w 3028217"/>
                <a:gd name="connsiteY168" fmla="*/ 2246493 h 2962327"/>
                <a:gd name="connsiteX169" fmla="*/ 2821802 w 3028217"/>
                <a:gd name="connsiteY169" fmla="*/ 2266496 h 2962327"/>
                <a:gd name="connsiteX170" fmla="*/ 2808467 w 3028217"/>
                <a:gd name="connsiteY170" fmla="*/ 2240778 h 2962327"/>
                <a:gd name="connsiteX171" fmla="*/ 2785607 w 3028217"/>
                <a:gd name="connsiteY171" fmla="*/ 2172198 h 2962327"/>
                <a:gd name="connsiteX172" fmla="*/ 2805609 w 3028217"/>
                <a:gd name="connsiteY172" fmla="*/ 2234111 h 2962327"/>
                <a:gd name="connsiteX173" fmla="*/ 2821802 w 3028217"/>
                <a:gd name="connsiteY173" fmla="*/ 2273164 h 2962327"/>
                <a:gd name="connsiteX174" fmla="*/ 2708455 w 3028217"/>
                <a:gd name="connsiteY174" fmla="*/ 2451281 h 2962327"/>
                <a:gd name="connsiteX175" fmla="*/ 2551292 w 3028217"/>
                <a:gd name="connsiteY175" fmla="*/ 2622731 h 2962327"/>
                <a:gd name="connsiteX176" fmla="*/ 2476997 w 3028217"/>
                <a:gd name="connsiteY176" fmla="*/ 2687501 h 2962327"/>
                <a:gd name="connsiteX177" fmla="*/ 2463662 w 3028217"/>
                <a:gd name="connsiteY177" fmla="*/ 2655116 h 2962327"/>
                <a:gd name="connsiteX178" fmla="*/ 2425562 w 3028217"/>
                <a:gd name="connsiteY178" fmla="*/ 2533196 h 2962327"/>
                <a:gd name="connsiteX179" fmla="*/ 2439849 w 3028217"/>
                <a:gd name="connsiteY179" fmla="*/ 2375081 h 2962327"/>
                <a:gd name="connsiteX180" fmla="*/ 2449374 w 3028217"/>
                <a:gd name="connsiteY180" fmla="*/ 2301739 h 2962327"/>
                <a:gd name="connsiteX181" fmla="*/ 2430324 w 3028217"/>
                <a:gd name="connsiteY181" fmla="*/ 2210298 h 2962327"/>
                <a:gd name="connsiteX182" fmla="*/ 2396987 w 3028217"/>
                <a:gd name="connsiteY182" fmla="*/ 2144576 h 2962327"/>
                <a:gd name="connsiteX183" fmla="*/ 2370317 w 3028217"/>
                <a:gd name="connsiteY183" fmla="*/ 2012178 h 2962327"/>
                <a:gd name="connsiteX184" fmla="*/ 2374127 w 3028217"/>
                <a:gd name="connsiteY184" fmla="*/ 1992176 h 2962327"/>
                <a:gd name="connsiteX185" fmla="*/ 2319834 w 3028217"/>
                <a:gd name="connsiteY185" fmla="*/ 1944551 h 2962327"/>
                <a:gd name="connsiteX186" fmla="*/ 2282687 w 3028217"/>
                <a:gd name="connsiteY186" fmla="*/ 1931216 h 2962327"/>
                <a:gd name="connsiteX187" fmla="*/ 2200772 w 3028217"/>
                <a:gd name="connsiteY187" fmla="*/ 1905498 h 2962327"/>
                <a:gd name="connsiteX188" fmla="*/ 2157909 w 3028217"/>
                <a:gd name="connsiteY188" fmla="*/ 1926453 h 2962327"/>
                <a:gd name="connsiteX189" fmla="*/ 2106474 w 3028217"/>
                <a:gd name="connsiteY189" fmla="*/ 1931216 h 2962327"/>
                <a:gd name="connsiteX190" fmla="*/ 2040752 w 3028217"/>
                <a:gd name="connsiteY190" fmla="*/ 1937883 h 2962327"/>
                <a:gd name="connsiteX191" fmla="*/ 1974077 w 3028217"/>
                <a:gd name="connsiteY191" fmla="*/ 1924548 h 2962327"/>
                <a:gd name="connsiteX192" fmla="*/ 1919784 w 3028217"/>
                <a:gd name="connsiteY192" fmla="*/ 1877876 h 2962327"/>
                <a:gd name="connsiteX193" fmla="*/ 1896924 w 3028217"/>
                <a:gd name="connsiteY193" fmla="*/ 1849301 h 2962327"/>
                <a:gd name="connsiteX194" fmla="*/ 1839774 w 3028217"/>
                <a:gd name="connsiteY194" fmla="*/ 1762623 h 2962327"/>
                <a:gd name="connsiteX195" fmla="*/ 1822629 w 3028217"/>
                <a:gd name="connsiteY195" fmla="*/ 1676898 h 2962327"/>
                <a:gd name="connsiteX196" fmla="*/ 1829297 w 3028217"/>
                <a:gd name="connsiteY196" fmla="*/ 1537833 h 2962327"/>
                <a:gd name="connsiteX197" fmla="*/ 1828344 w 3028217"/>
                <a:gd name="connsiteY197" fmla="*/ 1514973 h 2962327"/>
                <a:gd name="connsiteX198" fmla="*/ 1909307 w 3028217"/>
                <a:gd name="connsiteY198" fmla="*/ 1373051 h 2962327"/>
                <a:gd name="connsiteX199" fmla="*/ 1929309 w 3028217"/>
                <a:gd name="connsiteY199" fmla="*/ 1361621 h 2962327"/>
                <a:gd name="connsiteX200" fmla="*/ 1977887 w 3028217"/>
                <a:gd name="connsiteY200" fmla="*/ 1293041 h 2962327"/>
                <a:gd name="connsiteX201" fmla="*/ 2019797 w 3028217"/>
                <a:gd name="connsiteY201" fmla="*/ 1227318 h 2962327"/>
                <a:gd name="connsiteX202" fmla="*/ 2051229 w 3028217"/>
                <a:gd name="connsiteY202" fmla="*/ 1178741 h 2962327"/>
                <a:gd name="connsiteX203" fmla="*/ 2083614 w 3028217"/>
                <a:gd name="connsiteY203" fmla="*/ 1172073 h 2962327"/>
                <a:gd name="connsiteX204" fmla="*/ 2161719 w 3028217"/>
                <a:gd name="connsiteY204" fmla="*/ 1162548 h 2962327"/>
                <a:gd name="connsiteX205" fmla="*/ 2266494 w 3028217"/>
                <a:gd name="connsiteY205" fmla="*/ 1136831 h 2962327"/>
                <a:gd name="connsiteX206" fmla="*/ 2331264 w 3028217"/>
                <a:gd name="connsiteY206" fmla="*/ 1133021 h 2962327"/>
                <a:gd name="connsiteX207" fmla="*/ 2387462 w 3028217"/>
                <a:gd name="connsiteY207" fmla="*/ 1197791 h 2962327"/>
                <a:gd name="connsiteX208" fmla="*/ 2400797 w 3028217"/>
                <a:gd name="connsiteY208" fmla="*/ 1229223 h 2962327"/>
                <a:gd name="connsiteX209" fmla="*/ 2517002 w 3028217"/>
                <a:gd name="connsiteY209" fmla="*/ 1283516 h 2962327"/>
                <a:gd name="connsiteX210" fmla="*/ 2556055 w 3028217"/>
                <a:gd name="connsiteY210" fmla="*/ 1266371 h 2962327"/>
                <a:gd name="connsiteX211" fmla="*/ 2617967 w 3028217"/>
                <a:gd name="connsiteY211" fmla="*/ 1241606 h 2962327"/>
                <a:gd name="connsiteX212" fmla="*/ 2701787 w 3028217"/>
                <a:gd name="connsiteY212" fmla="*/ 1271133 h 2962327"/>
                <a:gd name="connsiteX213" fmla="*/ 2823707 w 3028217"/>
                <a:gd name="connsiteY213" fmla="*/ 1270181 h 2962327"/>
                <a:gd name="connsiteX214" fmla="*/ 2842757 w 3028217"/>
                <a:gd name="connsiteY214" fmla="*/ 1253988 h 2962327"/>
                <a:gd name="connsiteX215" fmla="*/ 2857997 w 3028217"/>
                <a:gd name="connsiteY215" fmla="*/ 1191123 h 2962327"/>
                <a:gd name="connsiteX216" fmla="*/ 2824659 w 3028217"/>
                <a:gd name="connsiteY216" fmla="*/ 1163501 h 2962327"/>
                <a:gd name="connsiteX217" fmla="*/ 2781797 w 3028217"/>
                <a:gd name="connsiteY217" fmla="*/ 1153023 h 2962327"/>
                <a:gd name="connsiteX218" fmla="*/ 2778142 w 3028217"/>
                <a:gd name="connsiteY218" fmla="*/ 1149005 h 2962327"/>
                <a:gd name="connsiteX219" fmla="*/ 2758579 w 3028217"/>
                <a:gd name="connsiteY219" fmla="*/ 1157637 h 2962327"/>
                <a:gd name="connsiteX220" fmla="*/ 2684641 w 3028217"/>
                <a:gd name="connsiteY220" fmla="*/ 1122543 h 2962327"/>
                <a:gd name="connsiteX221" fmla="*/ 2664638 w 3028217"/>
                <a:gd name="connsiteY221" fmla="*/ 1083491 h 2962327"/>
                <a:gd name="connsiteX222" fmla="*/ 2646541 w 3028217"/>
                <a:gd name="connsiteY222" fmla="*/ 1054916 h 2962327"/>
                <a:gd name="connsiteX223" fmla="*/ 2610346 w 3028217"/>
                <a:gd name="connsiteY223" fmla="*/ 1080633 h 2962327"/>
                <a:gd name="connsiteX224" fmla="*/ 2609202 w 3028217"/>
                <a:gd name="connsiteY224" fmla="*/ 1082346 h 2962327"/>
                <a:gd name="connsiteX225" fmla="*/ 2613204 w 3028217"/>
                <a:gd name="connsiteY225" fmla="*/ 1086348 h 2962327"/>
                <a:gd name="connsiteX226" fmla="*/ 2632254 w 3028217"/>
                <a:gd name="connsiteY226" fmla="*/ 1108255 h 2962327"/>
                <a:gd name="connsiteX227" fmla="*/ 2609394 w 3028217"/>
                <a:gd name="connsiteY227" fmla="*/ 1145403 h 2962327"/>
                <a:gd name="connsiteX228" fmla="*/ 2584629 w 3028217"/>
                <a:gd name="connsiteY228" fmla="*/ 1132068 h 2962327"/>
                <a:gd name="connsiteX229" fmla="*/ 2566055 w 3028217"/>
                <a:gd name="connsiteY229" fmla="*/ 1095397 h 2962327"/>
                <a:gd name="connsiteX230" fmla="*/ 2558490 w 3028217"/>
                <a:gd name="connsiteY230" fmla="*/ 1083461 h 2962327"/>
                <a:gd name="connsiteX231" fmla="*/ 2545576 w 3028217"/>
                <a:gd name="connsiteY231" fmla="*/ 1071108 h 2962327"/>
                <a:gd name="connsiteX232" fmla="*/ 2536051 w 3028217"/>
                <a:gd name="connsiteY232" fmla="*/ 1061583 h 2962327"/>
                <a:gd name="connsiteX233" fmla="*/ 2429371 w 3028217"/>
                <a:gd name="connsiteY233" fmla="*/ 952046 h 2962327"/>
                <a:gd name="connsiteX234" fmla="*/ 2417941 w 3028217"/>
                <a:gd name="connsiteY234" fmla="*/ 944426 h 2962327"/>
                <a:gd name="connsiteX235" fmla="*/ 2407463 w 3028217"/>
                <a:gd name="connsiteY235" fmla="*/ 947283 h 2962327"/>
                <a:gd name="connsiteX236" fmla="*/ 2469376 w 3028217"/>
                <a:gd name="connsiteY236" fmla="*/ 1014911 h 2962327"/>
                <a:gd name="connsiteX237" fmla="*/ 2509381 w 3028217"/>
                <a:gd name="connsiteY237" fmla="*/ 1044438 h 2962327"/>
                <a:gd name="connsiteX238" fmla="*/ 2504618 w 3028217"/>
                <a:gd name="connsiteY238" fmla="*/ 1057773 h 2962327"/>
                <a:gd name="connsiteX239" fmla="*/ 2488426 w 3028217"/>
                <a:gd name="connsiteY239" fmla="*/ 1077776 h 2962327"/>
                <a:gd name="connsiteX240" fmla="*/ 2476996 w 3028217"/>
                <a:gd name="connsiteY240" fmla="*/ 1084443 h 2962327"/>
                <a:gd name="connsiteX241" fmla="*/ 2356028 w 3028217"/>
                <a:gd name="connsiteY241" fmla="*/ 985383 h 2962327"/>
                <a:gd name="connsiteX242" fmla="*/ 2317928 w 3028217"/>
                <a:gd name="connsiteY242" fmla="*/ 978716 h 2962327"/>
                <a:gd name="connsiteX243" fmla="*/ 2295068 w 3028217"/>
                <a:gd name="connsiteY243" fmla="*/ 993003 h 2962327"/>
                <a:gd name="connsiteX244" fmla="*/ 2196008 w 3028217"/>
                <a:gd name="connsiteY244" fmla="*/ 1057773 h 2962327"/>
                <a:gd name="connsiteX245" fmla="*/ 2181721 w 3028217"/>
                <a:gd name="connsiteY245" fmla="*/ 1087301 h 2962327"/>
                <a:gd name="connsiteX246" fmla="*/ 2105521 w 3028217"/>
                <a:gd name="connsiteY246" fmla="*/ 1157786 h 2962327"/>
                <a:gd name="connsiteX247" fmla="*/ 2053133 w 3028217"/>
                <a:gd name="connsiteY247" fmla="*/ 1155881 h 2962327"/>
                <a:gd name="connsiteX248" fmla="*/ 2036941 w 3028217"/>
                <a:gd name="connsiteY248" fmla="*/ 1136831 h 2962327"/>
                <a:gd name="connsiteX249" fmla="*/ 2008366 w 3028217"/>
                <a:gd name="connsiteY249" fmla="*/ 1131116 h 2962327"/>
                <a:gd name="connsiteX250" fmla="*/ 2001698 w 3028217"/>
                <a:gd name="connsiteY250" fmla="*/ 1074918 h 2962327"/>
                <a:gd name="connsiteX251" fmla="*/ 2008366 w 3028217"/>
                <a:gd name="connsiteY251" fmla="*/ 1001576 h 2962327"/>
                <a:gd name="connsiteX252" fmla="*/ 2035988 w 3028217"/>
                <a:gd name="connsiteY252" fmla="*/ 977763 h 2962327"/>
                <a:gd name="connsiteX253" fmla="*/ 2107426 w 3028217"/>
                <a:gd name="connsiteY253" fmla="*/ 983478 h 2962327"/>
                <a:gd name="connsiteX254" fmla="*/ 2148383 w 3028217"/>
                <a:gd name="connsiteY254" fmla="*/ 975858 h 2962327"/>
                <a:gd name="connsiteX255" fmla="*/ 2150288 w 3028217"/>
                <a:gd name="connsiteY255" fmla="*/ 913946 h 2962327"/>
                <a:gd name="connsiteX256" fmla="*/ 2112188 w 3028217"/>
                <a:gd name="connsiteY256" fmla="*/ 876798 h 2962327"/>
                <a:gd name="connsiteX257" fmla="*/ 2096948 w 3028217"/>
                <a:gd name="connsiteY257" fmla="*/ 862511 h 2962327"/>
                <a:gd name="connsiteX258" fmla="*/ 2118856 w 3028217"/>
                <a:gd name="connsiteY258" fmla="*/ 849176 h 2962327"/>
                <a:gd name="connsiteX259" fmla="*/ 2206486 w 3028217"/>
                <a:gd name="connsiteY259" fmla="*/ 810123 h 2962327"/>
                <a:gd name="connsiteX260" fmla="*/ 2308403 w 3028217"/>
                <a:gd name="connsiteY260" fmla="*/ 731066 h 2962327"/>
                <a:gd name="connsiteX261" fmla="*/ 2321738 w 3028217"/>
                <a:gd name="connsiteY261" fmla="*/ 708206 h 2962327"/>
                <a:gd name="connsiteX262" fmla="*/ 2311261 w 3028217"/>
                <a:gd name="connsiteY262" fmla="*/ 679631 h 2962327"/>
                <a:gd name="connsiteX263" fmla="*/ 2320786 w 3028217"/>
                <a:gd name="connsiteY263" fmla="*/ 643436 h 2962327"/>
                <a:gd name="connsiteX264" fmla="*/ 2338883 w 3028217"/>
                <a:gd name="connsiteY264" fmla="*/ 638673 h 2962327"/>
                <a:gd name="connsiteX265" fmla="*/ 2343646 w 3028217"/>
                <a:gd name="connsiteY265" fmla="*/ 675821 h 2962327"/>
                <a:gd name="connsiteX266" fmla="*/ 2348408 w 3028217"/>
                <a:gd name="connsiteY266" fmla="*/ 699633 h 2962327"/>
                <a:gd name="connsiteX267" fmla="*/ 2376031 w 3028217"/>
                <a:gd name="connsiteY267" fmla="*/ 706301 h 2962327"/>
                <a:gd name="connsiteX268" fmla="*/ 2385556 w 3028217"/>
                <a:gd name="connsiteY268" fmla="*/ 704396 h 2962327"/>
                <a:gd name="connsiteX269" fmla="*/ 2454136 w 3028217"/>
                <a:gd name="connsiteY269" fmla="*/ 698681 h 2962327"/>
                <a:gd name="connsiteX270" fmla="*/ 2476996 w 3028217"/>
                <a:gd name="connsiteY270" fmla="*/ 692013 h 2962327"/>
                <a:gd name="connsiteX271" fmla="*/ 2517953 w 3028217"/>
                <a:gd name="connsiteY271" fmla="*/ 648198 h 2962327"/>
                <a:gd name="connsiteX272" fmla="*/ 2563673 w 3028217"/>
                <a:gd name="connsiteY272" fmla="*/ 626291 h 2962327"/>
                <a:gd name="connsiteX273" fmla="*/ 2554148 w 3028217"/>
                <a:gd name="connsiteY273" fmla="*/ 585333 h 2962327"/>
                <a:gd name="connsiteX274" fmla="*/ 2572928 w 3028217"/>
                <a:gd name="connsiteY274" fmla="*/ 573708 h 2962327"/>
                <a:gd name="connsiteX275" fmla="*/ 2586098 w 3028217"/>
                <a:gd name="connsiteY275" fmla="*/ 571735 h 2962327"/>
                <a:gd name="connsiteX276" fmla="*/ 2586726 w 3028217"/>
                <a:gd name="connsiteY276" fmla="*/ 571671 h 2962327"/>
                <a:gd name="connsiteX277" fmla="*/ 2624633 w 3028217"/>
                <a:gd name="connsiteY277" fmla="*/ 568188 h 2962327"/>
                <a:gd name="connsiteX278" fmla="*/ 2630348 w 3028217"/>
                <a:gd name="connsiteY278" fmla="*/ 563426 h 2962327"/>
                <a:gd name="connsiteX279" fmla="*/ 2633206 w 3028217"/>
                <a:gd name="connsiteY279" fmla="*/ 563426 h 2962327"/>
                <a:gd name="connsiteX280" fmla="*/ 2626538 w 3028217"/>
                <a:gd name="connsiteY280" fmla="*/ 563426 h 2962327"/>
                <a:gd name="connsiteX281" fmla="*/ 2593082 w 3028217"/>
                <a:gd name="connsiteY281" fmla="*/ 570689 h 2962327"/>
                <a:gd name="connsiteX282" fmla="*/ 2586098 w 3028217"/>
                <a:gd name="connsiteY282" fmla="*/ 571735 h 2962327"/>
                <a:gd name="connsiteX283" fmla="*/ 2574151 w 3028217"/>
                <a:gd name="connsiteY283" fmla="*/ 572951 h 2962327"/>
                <a:gd name="connsiteX284" fmla="*/ 2572928 w 3028217"/>
                <a:gd name="connsiteY284" fmla="*/ 573708 h 2962327"/>
                <a:gd name="connsiteX285" fmla="*/ 2558911 w 3028217"/>
                <a:gd name="connsiteY285" fmla="*/ 575808 h 2962327"/>
                <a:gd name="connsiteX286" fmla="*/ 2506523 w 3028217"/>
                <a:gd name="connsiteY286" fmla="*/ 541518 h 2962327"/>
                <a:gd name="connsiteX287" fmla="*/ 2512238 w 3028217"/>
                <a:gd name="connsiteY287" fmla="*/ 480558 h 2962327"/>
                <a:gd name="connsiteX288" fmla="*/ 2533193 w 3028217"/>
                <a:gd name="connsiteY288" fmla="*/ 458651 h 2962327"/>
                <a:gd name="connsiteX289" fmla="*/ 2534146 w 3028217"/>
                <a:gd name="connsiteY289" fmla="*/ 440553 h 2962327"/>
                <a:gd name="connsiteX290" fmla="*/ 2513191 w 3028217"/>
                <a:gd name="connsiteY290" fmla="*/ 445316 h 2962327"/>
                <a:gd name="connsiteX291" fmla="*/ 2464613 w 3028217"/>
                <a:gd name="connsiteY291" fmla="*/ 509133 h 2962327"/>
                <a:gd name="connsiteX292" fmla="*/ 2467471 w 3028217"/>
                <a:gd name="connsiteY292" fmla="*/ 551996 h 2962327"/>
                <a:gd name="connsiteX293" fmla="*/ 2468423 w 3028217"/>
                <a:gd name="connsiteY293" fmla="*/ 597716 h 2962327"/>
                <a:gd name="connsiteX294" fmla="*/ 2453183 w 3028217"/>
                <a:gd name="connsiteY294" fmla="*/ 638673 h 2962327"/>
                <a:gd name="connsiteX295" fmla="*/ 2423656 w 3028217"/>
                <a:gd name="connsiteY295" fmla="*/ 676773 h 2962327"/>
                <a:gd name="connsiteX296" fmla="*/ 2389366 w 3028217"/>
                <a:gd name="connsiteY296" fmla="*/ 683441 h 2962327"/>
                <a:gd name="connsiteX297" fmla="*/ 2383651 w 3028217"/>
                <a:gd name="connsiteY297" fmla="*/ 659628 h 2962327"/>
                <a:gd name="connsiteX298" fmla="*/ 2367458 w 3028217"/>
                <a:gd name="connsiteY298" fmla="*/ 627243 h 2962327"/>
                <a:gd name="connsiteX299" fmla="*/ 2308403 w 3028217"/>
                <a:gd name="connsiteY299" fmla="*/ 612003 h 2962327"/>
                <a:gd name="connsiteX300" fmla="*/ 2270303 w 3028217"/>
                <a:gd name="connsiteY300" fmla="*/ 571046 h 2962327"/>
                <a:gd name="connsiteX301" fmla="*/ 2260778 w 3028217"/>
                <a:gd name="connsiteY301" fmla="*/ 543423 h 2962327"/>
                <a:gd name="connsiteX302" fmla="*/ 2259826 w 3028217"/>
                <a:gd name="connsiteY302" fmla="*/ 522468 h 2962327"/>
                <a:gd name="connsiteX303" fmla="*/ 2390318 w 3028217"/>
                <a:gd name="connsiteY303" fmla="*/ 385308 h 2962327"/>
                <a:gd name="connsiteX304" fmla="*/ 2416988 w 3028217"/>
                <a:gd name="connsiteY304" fmla="*/ 357686 h 2962327"/>
                <a:gd name="connsiteX305" fmla="*/ 2417941 w 3028217"/>
                <a:gd name="connsiteY305" fmla="*/ 351971 h 2962327"/>
                <a:gd name="connsiteX306" fmla="*/ 2424608 w 3028217"/>
                <a:gd name="connsiteY306" fmla="*/ 353876 h 2962327"/>
                <a:gd name="connsiteX307" fmla="*/ 2452245 w 3028217"/>
                <a:gd name="connsiteY307" fmla="*/ 336582 h 2962327"/>
                <a:gd name="connsiteX308" fmla="*/ 2471113 w 3028217"/>
                <a:gd name="connsiteY308" fmla="*/ 336025 h 2962327"/>
                <a:gd name="connsiteX309" fmla="*/ 761544 w 3028217"/>
                <a:gd name="connsiteY309" fmla="*/ 194808 h 2962327"/>
                <a:gd name="connsiteX310" fmla="*/ 773926 w 3028217"/>
                <a:gd name="connsiteY310" fmla="*/ 216716 h 2962327"/>
                <a:gd name="connsiteX311" fmla="*/ 773926 w 3028217"/>
                <a:gd name="connsiteY311" fmla="*/ 278628 h 2962327"/>
                <a:gd name="connsiteX312" fmla="*/ 687249 w 3028217"/>
                <a:gd name="connsiteY312" fmla="*/ 293868 h 2962327"/>
                <a:gd name="connsiteX313" fmla="*/ 671056 w 3028217"/>
                <a:gd name="connsiteY313" fmla="*/ 292916 h 2962327"/>
                <a:gd name="connsiteX314" fmla="*/ 640576 w 3028217"/>
                <a:gd name="connsiteY314" fmla="*/ 298631 h 2962327"/>
                <a:gd name="connsiteX315" fmla="*/ 603429 w 3028217"/>
                <a:gd name="connsiteY315" fmla="*/ 291011 h 2962327"/>
                <a:gd name="connsiteX316" fmla="*/ 715824 w 3028217"/>
                <a:gd name="connsiteY316" fmla="*/ 211953 h 2962327"/>
                <a:gd name="connsiteX317" fmla="*/ 727254 w 3028217"/>
                <a:gd name="connsiteY317" fmla="*/ 215763 h 2962327"/>
                <a:gd name="connsiteX318" fmla="*/ 761544 w 3028217"/>
                <a:gd name="connsiteY318" fmla="*/ 194808 h 2962327"/>
                <a:gd name="connsiteX319" fmla="*/ 873343 w 3028217"/>
                <a:gd name="connsiteY319" fmla="*/ 184331 h 2962327"/>
                <a:gd name="connsiteX320" fmla="*/ 891083 w 3028217"/>
                <a:gd name="connsiteY320" fmla="*/ 191951 h 2962327"/>
                <a:gd name="connsiteX321" fmla="*/ 888226 w 3028217"/>
                <a:gd name="connsiteY321" fmla="*/ 217668 h 2962327"/>
                <a:gd name="connsiteX322" fmla="*/ 879241 w 3028217"/>
                <a:gd name="connsiteY322" fmla="*/ 234820 h 2962327"/>
                <a:gd name="connsiteX323" fmla="*/ 895370 w 3028217"/>
                <a:gd name="connsiteY323" fmla="*/ 235036 h 2962327"/>
                <a:gd name="connsiteX324" fmla="*/ 899656 w 3028217"/>
                <a:gd name="connsiteY324" fmla="*/ 266246 h 2962327"/>
                <a:gd name="connsiteX325" fmla="*/ 892988 w 3028217"/>
                <a:gd name="connsiteY325" fmla="*/ 303393 h 2962327"/>
                <a:gd name="connsiteX326" fmla="*/ 905371 w 3028217"/>
                <a:gd name="connsiteY326" fmla="*/ 303393 h 2962327"/>
                <a:gd name="connsiteX327" fmla="*/ 915848 w 3028217"/>
                <a:gd name="connsiteY327" fmla="*/ 337683 h 2962327"/>
                <a:gd name="connsiteX328" fmla="*/ 946328 w 3028217"/>
                <a:gd name="connsiteY328" fmla="*/ 324348 h 2962327"/>
                <a:gd name="connsiteX329" fmla="*/ 973409 w 3028217"/>
                <a:gd name="connsiteY329" fmla="*/ 303804 h 2962327"/>
                <a:gd name="connsiteX330" fmla="*/ 975260 w 3028217"/>
                <a:gd name="connsiteY330" fmla="*/ 292796 h 2962327"/>
                <a:gd name="connsiteX331" fmla="*/ 965378 w 3028217"/>
                <a:gd name="connsiteY331" fmla="*/ 281485 h 2962327"/>
                <a:gd name="connsiteX332" fmla="*/ 962521 w 3028217"/>
                <a:gd name="connsiteY332" fmla="*/ 233860 h 2962327"/>
                <a:gd name="connsiteX333" fmla="*/ 1013956 w 3028217"/>
                <a:gd name="connsiteY333" fmla="*/ 203380 h 2962327"/>
                <a:gd name="connsiteX334" fmla="*/ 1028243 w 3028217"/>
                <a:gd name="connsiteY334" fmla="*/ 200165 h 2962327"/>
                <a:gd name="connsiteX335" fmla="*/ 1042531 w 3028217"/>
                <a:gd name="connsiteY335" fmla="*/ 206238 h 2962327"/>
                <a:gd name="connsiteX336" fmla="*/ 1016813 w 3028217"/>
                <a:gd name="connsiteY336" fmla="*/ 234813 h 2962327"/>
                <a:gd name="connsiteX337" fmla="*/ 1075868 w 3028217"/>
                <a:gd name="connsiteY337" fmla="*/ 204333 h 2962327"/>
                <a:gd name="connsiteX338" fmla="*/ 1095871 w 3028217"/>
                <a:gd name="connsiteY338" fmla="*/ 204333 h 2962327"/>
                <a:gd name="connsiteX339" fmla="*/ 1099681 w 3028217"/>
                <a:gd name="connsiteY339" fmla="*/ 232908 h 2962327"/>
                <a:gd name="connsiteX340" fmla="*/ 1133971 w 3028217"/>
                <a:gd name="connsiteY340" fmla="*/ 231003 h 2962327"/>
                <a:gd name="connsiteX341" fmla="*/ 1151116 w 3028217"/>
                <a:gd name="connsiteY341" fmla="*/ 238623 h 2962327"/>
                <a:gd name="connsiteX342" fmla="*/ 1205408 w 3028217"/>
                <a:gd name="connsiteY342" fmla="*/ 287200 h 2962327"/>
                <a:gd name="connsiteX343" fmla="*/ 1198741 w 3028217"/>
                <a:gd name="connsiteY343" fmla="*/ 334825 h 2962327"/>
                <a:gd name="connsiteX344" fmla="*/ 1248271 w 3028217"/>
                <a:gd name="connsiteY344" fmla="*/ 377688 h 2962327"/>
                <a:gd name="connsiteX345" fmla="*/ 1246366 w 3028217"/>
                <a:gd name="connsiteY345" fmla="*/ 402453 h 2962327"/>
                <a:gd name="connsiteX346" fmla="*/ 1187311 w 3028217"/>
                <a:gd name="connsiteY346" fmla="*/ 402453 h 2962327"/>
                <a:gd name="connsiteX347" fmla="*/ 1171118 w 3028217"/>
                <a:gd name="connsiteY347" fmla="*/ 396738 h 2962327"/>
                <a:gd name="connsiteX348" fmla="*/ 1171118 w 3028217"/>
                <a:gd name="connsiteY348" fmla="*/ 431028 h 2962327"/>
                <a:gd name="connsiteX349" fmla="*/ 1151116 w 3028217"/>
                <a:gd name="connsiteY349" fmla="*/ 479605 h 2962327"/>
                <a:gd name="connsiteX350" fmla="*/ 1136828 w 3028217"/>
                <a:gd name="connsiteY350" fmla="*/ 476748 h 2962327"/>
                <a:gd name="connsiteX351" fmla="*/ 1136828 w 3028217"/>
                <a:gd name="connsiteY351" fmla="*/ 487225 h 2962327"/>
                <a:gd name="connsiteX352" fmla="*/ 1118731 w 3028217"/>
                <a:gd name="connsiteY352" fmla="*/ 497703 h 2962327"/>
                <a:gd name="connsiteX353" fmla="*/ 1066343 w 3028217"/>
                <a:gd name="connsiteY353" fmla="*/ 455793 h 2962327"/>
                <a:gd name="connsiteX354" fmla="*/ 1016813 w 3028217"/>
                <a:gd name="connsiteY354" fmla="*/ 433885 h 2962327"/>
                <a:gd name="connsiteX355" fmla="*/ 996811 w 3028217"/>
                <a:gd name="connsiteY355" fmla="*/ 428170 h 2962327"/>
                <a:gd name="connsiteX356" fmla="*/ 1013003 w 3028217"/>
                <a:gd name="connsiteY356" fmla="*/ 411978 h 2962327"/>
                <a:gd name="connsiteX357" fmla="*/ 1109206 w 3028217"/>
                <a:gd name="connsiteY357" fmla="*/ 369115 h 2962327"/>
                <a:gd name="connsiteX358" fmla="*/ 1089203 w 3028217"/>
                <a:gd name="connsiteY358" fmla="*/ 307203 h 2962327"/>
                <a:gd name="connsiteX359" fmla="*/ 1077773 w 3028217"/>
                <a:gd name="connsiteY359" fmla="*/ 291010 h 2962327"/>
                <a:gd name="connsiteX360" fmla="*/ 1016813 w 3028217"/>
                <a:gd name="connsiteY360" fmla="*/ 292915 h 2962327"/>
                <a:gd name="connsiteX361" fmla="*/ 1007169 w 3028217"/>
                <a:gd name="connsiteY361" fmla="*/ 296011 h 2962327"/>
                <a:gd name="connsiteX362" fmla="*/ 1007866 w 3028217"/>
                <a:gd name="connsiteY362" fmla="*/ 302667 h 2962327"/>
                <a:gd name="connsiteX363" fmla="*/ 1009193 w 3028217"/>
                <a:gd name="connsiteY363" fmla="*/ 303393 h 2962327"/>
                <a:gd name="connsiteX364" fmla="*/ 962521 w 3028217"/>
                <a:gd name="connsiteY364" fmla="*/ 370068 h 2962327"/>
                <a:gd name="connsiteX365" fmla="*/ 905371 w 3028217"/>
                <a:gd name="connsiteY365" fmla="*/ 371973 h 2962327"/>
                <a:gd name="connsiteX366" fmla="*/ 868223 w 3028217"/>
                <a:gd name="connsiteY366" fmla="*/ 410073 h 2962327"/>
                <a:gd name="connsiteX367" fmla="*/ 836791 w 3028217"/>
                <a:gd name="connsiteY367" fmla="*/ 426266 h 2962327"/>
                <a:gd name="connsiteX368" fmla="*/ 816788 w 3028217"/>
                <a:gd name="connsiteY368" fmla="*/ 424361 h 2962327"/>
                <a:gd name="connsiteX369" fmla="*/ 677723 w 3028217"/>
                <a:gd name="connsiteY369" fmla="*/ 507228 h 2962327"/>
                <a:gd name="connsiteX370" fmla="*/ 668198 w 3028217"/>
                <a:gd name="connsiteY370" fmla="*/ 553901 h 2962327"/>
                <a:gd name="connsiteX371" fmla="*/ 662483 w 3028217"/>
                <a:gd name="connsiteY371" fmla="*/ 586286 h 2962327"/>
                <a:gd name="connsiteX372" fmla="*/ 716776 w 3028217"/>
                <a:gd name="connsiteY372" fmla="*/ 612956 h 2962327"/>
                <a:gd name="connsiteX373" fmla="*/ 771068 w 3028217"/>
                <a:gd name="connsiteY373" fmla="*/ 645341 h 2962327"/>
                <a:gd name="connsiteX374" fmla="*/ 782498 w 3028217"/>
                <a:gd name="connsiteY374" fmla="*/ 667248 h 2962327"/>
                <a:gd name="connsiteX375" fmla="*/ 772973 w 3028217"/>
                <a:gd name="connsiteY375" fmla="*/ 726303 h 2962327"/>
                <a:gd name="connsiteX376" fmla="*/ 805358 w 3028217"/>
                <a:gd name="connsiteY376" fmla="*/ 736781 h 2962327"/>
                <a:gd name="connsiteX377" fmla="*/ 828218 w 3028217"/>
                <a:gd name="connsiteY377" fmla="*/ 689156 h 2962327"/>
                <a:gd name="connsiteX378" fmla="*/ 858698 w 3028217"/>
                <a:gd name="connsiteY378" fmla="*/ 652961 h 2962327"/>
                <a:gd name="connsiteX379" fmla="*/ 901561 w 3028217"/>
                <a:gd name="connsiteY379" fmla="*/ 573903 h 2962327"/>
                <a:gd name="connsiteX380" fmla="*/ 904418 w 3028217"/>
                <a:gd name="connsiteY380" fmla="*/ 561521 h 2962327"/>
                <a:gd name="connsiteX381" fmla="*/ 953948 w 3028217"/>
                <a:gd name="connsiteY381" fmla="*/ 491988 h 2962327"/>
                <a:gd name="connsiteX382" fmla="*/ 968236 w 3028217"/>
                <a:gd name="connsiteY382" fmla="*/ 478653 h 2962327"/>
                <a:gd name="connsiteX383" fmla="*/ 1049198 w 3028217"/>
                <a:gd name="connsiteY383" fmla="*/ 512943 h 2962327"/>
                <a:gd name="connsiteX384" fmla="*/ 1063486 w 3028217"/>
                <a:gd name="connsiteY384" fmla="*/ 539613 h 2962327"/>
                <a:gd name="connsiteX385" fmla="*/ 1067296 w 3028217"/>
                <a:gd name="connsiteY385" fmla="*/ 583428 h 2962327"/>
                <a:gd name="connsiteX386" fmla="*/ 1112063 w 3028217"/>
                <a:gd name="connsiteY386" fmla="*/ 568188 h 2962327"/>
                <a:gd name="connsiteX387" fmla="*/ 1146353 w 3028217"/>
                <a:gd name="connsiteY387" fmla="*/ 580571 h 2962327"/>
                <a:gd name="connsiteX388" fmla="*/ 1151116 w 3028217"/>
                <a:gd name="connsiteY388" fmla="*/ 616766 h 2962327"/>
                <a:gd name="connsiteX389" fmla="*/ 1193026 w 3028217"/>
                <a:gd name="connsiteY389" fmla="*/ 684393 h 2962327"/>
                <a:gd name="connsiteX390" fmla="*/ 1182905 w 3028217"/>
                <a:gd name="connsiteY390" fmla="*/ 697847 h 2962327"/>
                <a:gd name="connsiteX391" fmla="*/ 1179024 w 3028217"/>
                <a:gd name="connsiteY391" fmla="*/ 699159 h 2962327"/>
                <a:gd name="connsiteX392" fmla="*/ 1177845 w 3028217"/>
                <a:gd name="connsiteY392" fmla="*/ 699023 h 2962327"/>
                <a:gd name="connsiteX393" fmla="*/ 1166356 w 3028217"/>
                <a:gd name="connsiteY393" fmla="*/ 703443 h 2962327"/>
                <a:gd name="connsiteX394" fmla="*/ 1179024 w 3028217"/>
                <a:gd name="connsiteY394" fmla="*/ 699159 h 2962327"/>
                <a:gd name="connsiteX395" fmla="*/ 1188263 w 3028217"/>
                <a:gd name="connsiteY395" fmla="*/ 700229 h 2962327"/>
                <a:gd name="connsiteX396" fmla="*/ 1207313 w 3028217"/>
                <a:gd name="connsiteY396" fmla="*/ 712016 h 2962327"/>
                <a:gd name="connsiteX397" fmla="*/ 1205051 w 3028217"/>
                <a:gd name="connsiteY397" fmla="*/ 754402 h 2962327"/>
                <a:gd name="connsiteX398" fmla="*/ 1180854 w 3028217"/>
                <a:gd name="connsiteY398" fmla="*/ 787924 h 2962327"/>
                <a:gd name="connsiteX399" fmla="*/ 1187073 w 3028217"/>
                <a:gd name="connsiteY399" fmla="*/ 807504 h 2962327"/>
                <a:gd name="connsiteX400" fmla="*/ 1206361 w 3028217"/>
                <a:gd name="connsiteY400" fmla="*/ 814886 h 2962327"/>
                <a:gd name="connsiteX401" fmla="*/ 1213981 w 3028217"/>
                <a:gd name="connsiteY401" fmla="*/ 828221 h 2962327"/>
                <a:gd name="connsiteX402" fmla="*/ 1172071 w 3028217"/>
                <a:gd name="connsiteY402" fmla="*/ 862511 h 2962327"/>
                <a:gd name="connsiteX403" fmla="*/ 1115874 w 3028217"/>
                <a:gd name="connsiteY403" fmla="*/ 854891 h 2962327"/>
                <a:gd name="connsiteX404" fmla="*/ 1148259 w 3028217"/>
                <a:gd name="connsiteY404" fmla="*/ 807266 h 2962327"/>
                <a:gd name="connsiteX405" fmla="*/ 1173024 w 3028217"/>
                <a:gd name="connsiteY405" fmla="*/ 780596 h 2962327"/>
                <a:gd name="connsiteX406" fmla="*/ 1173125 w 3028217"/>
                <a:gd name="connsiteY406" fmla="*/ 780684 h 2962327"/>
                <a:gd name="connsiteX407" fmla="*/ 1174333 w 3028217"/>
                <a:gd name="connsiteY407" fmla="*/ 770475 h 2962327"/>
                <a:gd name="connsiteX408" fmla="*/ 1163498 w 3028217"/>
                <a:gd name="connsiteY408" fmla="*/ 767261 h 2962327"/>
                <a:gd name="connsiteX409" fmla="*/ 1124446 w 3028217"/>
                <a:gd name="connsiteY409" fmla="*/ 787263 h 2962327"/>
                <a:gd name="connsiteX410" fmla="*/ 1043483 w 3028217"/>
                <a:gd name="connsiteY410" fmla="*/ 789168 h 2962327"/>
                <a:gd name="connsiteX411" fmla="*/ 993953 w 3028217"/>
                <a:gd name="connsiteY411" fmla="*/ 794883 h 2962327"/>
                <a:gd name="connsiteX412" fmla="*/ 959663 w 3028217"/>
                <a:gd name="connsiteY412" fmla="*/ 814886 h 2962327"/>
                <a:gd name="connsiteX413" fmla="*/ 929183 w 3028217"/>
                <a:gd name="connsiteY413" fmla="*/ 839651 h 2962327"/>
                <a:gd name="connsiteX414" fmla="*/ 925100 w 3028217"/>
                <a:gd name="connsiteY414" fmla="*/ 843462 h 2962327"/>
                <a:gd name="connsiteX415" fmla="*/ 915848 w 3028217"/>
                <a:gd name="connsiteY415" fmla="*/ 851081 h 2962327"/>
                <a:gd name="connsiteX416" fmla="*/ 912991 w 3028217"/>
                <a:gd name="connsiteY416" fmla="*/ 851081 h 2962327"/>
                <a:gd name="connsiteX417" fmla="*/ 914896 w 3028217"/>
                <a:gd name="connsiteY417" fmla="*/ 852986 h 2962327"/>
                <a:gd name="connsiteX418" fmla="*/ 925100 w 3028217"/>
                <a:gd name="connsiteY418" fmla="*/ 843462 h 2962327"/>
                <a:gd name="connsiteX419" fmla="*/ 932041 w 3028217"/>
                <a:gd name="connsiteY419" fmla="*/ 837746 h 2962327"/>
                <a:gd name="connsiteX420" fmla="*/ 972998 w 3028217"/>
                <a:gd name="connsiteY420" fmla="*/ 820601 h 2962327"/>
                <a:gd name="connsiteX421" fmla="*/ 992048 w 3028217"/>
                <a:gd name="connsiteY421" fmla="*/ 814886 h 2962327"/>
                <a:gd name="connsiteX422" fmla="*/ 1023481 w 3028217"/>
                <a:gd name="connsiteY422" fmla="*/ 819648 h 2962327"/>
                <a:gd name="connsiteX423" fmla="*/ 1005383 w 3028217"/>
                <a:gd name="connsiteY423" fmla="*/ 842508 h 2962327"/>
                <a:gd name="connsiteX424" fmla="*/ 1006336 w 3028217"/>
                <a:gd name="connsiteY424" fmla="*/ 854891 h 2962327"/>
                <a:gd name="connsiteX425" fmla="*/ 1005383 w 3028217"/>
                <a:gd name="connsiteY425" fmla="*/ 889181 h 2962327"/>
                <a:gd name="connsiteX426" fmla="*/ 984428 w 3028217"/>
                <a:gd name="connsiteY426" fmla="*/ 910136 h 2962327"/>
                <a:gd name="connsiteX427" fmla="*/ 952043 w 3028217"/>
                <a:gd name="connsiteY427" fmla="*/ 916803 h 2962327"/>
                <a:gd name="connsiteX428" fmla="*/ 899656 w 3028217"/>
                <a:gd name="connsiteY428" fmla="*/ 938711 h 2962327"/>
                <a:gd name="connsiteX429" fmla="*/ 855841 w 3028217"/>
                <a:gd name="connsiteY429" fmla="*/ 985383 h 2962327"/>
                <a:gd name="connsiteX430" fmla="*/ 831076 w 3028217"/>
                <a:gd name="connsiteY430" fmla="*/ 1003481 h 2962327"/>
                <a:gd name="connsiteX431" fmla="*/ 738683 w 3028217"/>
                <a:gd name="connsiteY431" fmla="*/ 1081586 h 2962327"/>
                <a:gd name="connsiteX432" fmla="*/ 711061 w 3028217"/>
                <a:gd name="connsiteY432" fmla="*/ 1115876 h 2962327"/>
                <a:gd name="connsiteX433" fmla="*/ 666293 w 3028217"/>
                <a:gd name="connsiteY433" fmla="*/ 1175883 h 2962327"/>
                <a:gd name="connsiteX434" fmla="*/ 585331 w 3028217"/>
                <a:gd name="connsiteY434" fmla="*/ 1230176 h 2962327"/>
                <a:gd name="connsiteX435" fmla="*/ 559613 w 3028217"/>
                <a:gd name="connsiteY435" fmla="*/ 1297803 h 2962327"/>
                <a:gd name="connsiteX436" fmla="*/ 557708 w 3028217"/>
                <a:gd name="connsiteY436" fmla="*/ 1386386 h 2962327"/>
                <a:gd name="connsiteX437" fmla="*/ 542468 w 3028217"/>
                <a:gd name="connsiteY437" fmla="*/ 1407341 h 2962327"/>
                <a:gd name="connsiteX438" fmla="*/ 528181 w 3028217"/>
                <a:gd name="connsiteY438" fmla="*/ 1387338 h 2962327"/>
                <a:gd name="connsiteX439" fmla="*/ 519608 w 3028217"/>
                <a:gd name="connsiteY439" fmla="*/ 1320663 h 2962327"/>
                <a:gd name="connsiteX440" fmla="*/ 488176 w 3028217"/>
                <a:gd name="connsiteY440" fmla="*/ 1283516 h 2962327"/>
                <a:gd name="connsiteX441" fmla="*/ 429121 w 3028217"/>
                <a:gd name="connsiteY441" fmla="*/ 1267323 h 2962327"/>
                <a:gd name="connsiteX442" fmla="*/ 409118 w 3028217"/>
                <a:gd name="connsiteY442" fmla="*/ 1268276 h 2962327"/>
                <a:gd name="connsiteX443" fmla="*/ 336728 w 3028217"/>
                <a:gd name="connsiteY443" fmla="*/ 1284468 h 2962327"/>
                <a:gd name="connsiteX444" fmla="*/ 215761 w 3028217"/>
                <a:gd name="connsiteY444" fmla="*/ 1373051 h 2962327"/>
                <a:gd name="connsiteX445" fmla="*/ 189091 w 3028217"/>
                <a:gd name="connsiteY445" fmla="*/ 1441631 h 2962327"/>
                <a:gd name="connsiteX446" fmla="*/ 196711 w 3028217"/>
                <a:gd name="connsiteY446" fmla="*/ 1544501 h 2962327"/>
                <a:gd name="connsiteX447" fmla="*/ 244336 w 3028217"/>
                <a:gd name="connsiteY447" fmla="*/ 1573076 h 2962327"/>
                <a:gd name="connsiteX448" fmla="*/ 320536 w 3028217"/>
                <a:gd name="connsiteY448" fmla="*/ 1514973 h 2962327"/>
                <a:gd name="connsiteX449" fmla="*/ 387211 w 3028217"/>
                <a:gd name="connsiteY449" fmla="*/ 1494971 h 2962327"/>
                <a:gd name="connsiteX450" fmla="*/ 389116 w 3028217"/>
                <a:gd name="connsiteY450" fmla="*/ 1515926 h 2962327"/>
                <a:gd name="connsiteX451" fmla="*/ 340538 w 3028217"/>
                <a:gd name="connsiteY451" fmla="*/ 1624511 h 2962327"/>
                <a:gd name="connsiteX452" fmla="*/ 354826 w 3028217"/>
                <a:gd name="connsiteY452" fmla="*/ 1644513 h 2962327"/>
                <a:gd name="connsiteX453" fmla="*/ 410071 w 3028217"/>
                <a:gd name="connsiteY453" fmla="*/ 1645466 h 2962327"/>
                <a:gd name="connsiteX454" fmla="*/ 439598 w 3028217"/>
                <a:gd name="connsiteY454" fmla="*/ 1687376 h 2962327"/>
                <a:gd name="connsiteX455" fmla="*/ 426263 w 3028217"/>
                <a:gd name="connsiteY455" fmla="*/ 1743573 h 2962327"/>
                <a:gd name="connsiteX456" fmla="*/ 450076 w 3028217"/>
                <a:gd name="connsiteY456" fmla="*/ 1813106 h 2962327"/>
                <a:gd name="connsiteX457" fmla="*/ 499606 w 3028217"/>
                <a:gd name="connsiteY457" fmla="*/ 1812153 h 2962327"/>
                <a:gd name="connsiteX458" fmla="*/ 536753 w 3028217"/>
                <a:gd name="connsiteY458" fmla="*/ 1818821 h 2962327"/>
                <a:gd name="connsiteX459" fmla="*/ 577711 w 3028217"/>
                <a:gd name="connsiteY459" fmla="*/ 1813106 h 2962327"/>
                <a:gd name="connsiteX460" fmla="*/ 661531 w 3028217"/>
                <a:gd name="connsiteY460" fmla="*/ 1754051 h 2962327"/>
                <a:gd name="connsiteX461" fmla="*/ 672008 w 3028217"/>
                <a:gd name="connsiteY461" fmla="*/ 1763576 h 2962327"/>
                <a:gd name="connsiteX462" fmla="*/ 695821 w 3028217"/>
                <a:gd name="connsiteY462" fmla="*/ 1768338 h 2962327"/>
                <a:gd name="connsiteX463" fmla="*/ 741541 w 3028217"/>
                <a:gd name="connsiteY463" fmla="*/ 1772148 h 2962327"/>
                <a:gd name="connsiteX464" fmla="*/ 832028 w 3028217"/>
                <a:gd name="connsiteY464" fmla="*/ 1788341 h 2962327"/>
                <a:gd name="connsiteX465" fmla="*/ 865366 w 3028217"/>
                <a:gd name="connsiteY465" fmla="*/ 1796913 h 2962327"/>
                <a:gd name="connsiteX466" fmla="*/ 910133 w 3028217"/>
                <a:gd name="connsiteY466" fmla="*/ 1838823 h 2962327"/>
                <a:gd name="connsiteX467" fmla="*/ 1047293 w 3028217"/>
                <a:gd name="connsiteY467" fmla="*/ 1918833 h 2962327"/>
                <a:gd name="connsiteX468" fmla="*/ 1116826 w 3028217"/>
                <a:gd name="connsiteY468" fmla="*/ 2036943 h 2962327"/>
                <a:gd name="connsiteX469" fmla="*/ 1106348 w 3028217"/>
                <a:gd name="connsiteY469" fmla="*/ 2056946 h 2962327"/>
                <a:gd name="connsiteX470" fmla="*/ 1104443 w 3028217"/>
                <a:gd name="connsiteY470" fmla="*/ 2099808 h 2962327"/>
                <a:gd name="connsiteX471" fmla="*/ 1124446 w 3028217"/>
                <a:gd name="connsiteY471" fmla="*/ 2102666 h 2962327"/>
                <a:gd name="connsiteX472" fmla="*/ 1193026 w 3028217"/>
                <a:gd name="connsiteY472" fmla="*/ 2077901 h 2962327"/>
                <a:gd name="connsiteX473" fmla="*/ 1280656 w 3028217"/>
                <a:gd name="connsiteY473" fmla="*/ 2123621 h 2962327"/>
                <a:gd name="connsiteX474" fmla="*/ 1387336 w 3028217"/>
                <a:gd name="connsiteY474" fmla="*/ 2172198 h 2962327"/>
                <a:gd name="connsiteX475" fmla="*/ 1434008 w 3028217"/>
                <a:gd name="connsiteY475" fmla="*/ 2199821 h 2962327"/>
                <a:gd name="connsiteX476" fmla="*/ 1430198 w 3028217"/>
                <a:gd name="connsiteY476" fmla="*/ 2282688 h 2962327"/>
                <a:gd name="connsiteX477" fmla="*/ 1370191 w 3028217"/>
                <a:gd name="connsiteY477" fmla="*/ 2373176 h 2962327"/>
                <a:gd name="connsiteX478" fmla="*/ 1358761 w 3028217"/>
                <a:gd name="connsiteY478" fmla="*/ 2423658 h 2962327"/>
                <a:gd name="connsiteX479" fmla="*/ 1327328 w 3028217"/>
                <a:gd name="connsiteY479" fmla="*/ 2600823 h 2962327"/>
                <a:gd name="connsiteX480" fmla="*/ 1293991 w 3028217"/>
                <a:gd name="connsiteY480" fmla="*/ 2626541 h 2962327"/>
                <a:gd name="connsiteX481" fmla="*/ 1218743 w 3028217"/>
                <a:gd name="connsiteY481" fmla="*/ 2661783 h 2962327"/>
                <a:gd name="connsiteX482" fmla="*/ 1193026 w 3028217"/>
                <a:gd name="connsiteY482" fmla="*/ 2710361 h 2962327"/>
                <a:gd name="connsiteX483" fmla="*/ 1164451 w 3028217"/>
                <a:gd name="connsiteY483" fmla="*/ 2832281 h 2962327"/>
                <a:gd name="connsiteX484" fmla="*/ 1122541 w 3028217"/>
                <a:gd name="connsiteY484" fmla="*/ 2910386 h 2962327"/>
                <a:gd name="connsiteX485" fmla="*/ 1095871 w 3028217"/>
                <a:gd name="connsiteY485" fmla="*/ 2929436 h 2962327"/>
                <a:gd name="connsiteX486" fmla="*/ 1061581 w 3028217"/>
                <a:gd name="connsiteY486" fmla="*/ 2922768 h 2962327"/>
                <a:gd name="connsiteX487" fmla="*/ 1047293 w 3028217"/>
                <a:gd name="connsiteY487" fmla="*/ 2929436 h 2962327"/>
                <a:gd name="connsiteX488" fmla="*/ 1061581 w 3028217"/>
                <a:gd name="connsiteY488" fmla="*/ 2956106 h 2962327"/>
                <a:gd name="connsiteX489" fmla="*/ 1040626 w 3028217"/>
                <a:gd name="connsiteY489" fmla="*/ 2959916 h 2962327"/>
                <a:gd name="connsiteX490" fmla="*/ 783451 w 3028217"/>
                <a:gd name="connsiteY490" fmla="*/ 2850378 h 2962327"/>
                <a:gd name="connsiteX491" fmla="*/ 752971 w 3028217"/>
                <a:gd name="connsiteY491" fmla="*/ 2805611 h 2962327"/>
                <a:gd name="connsiteX492" fmla="*/ 737731 w 3028217"/>
                <a:gd name="connsiteY492" fmla="*/ 2765606 h 2962327"/>
                <a:gd name="connsiteX493" fmla="*/ 721538 w 3028217"/>
                <a:gd name="connsiteY493" fmla="*/ 2564628 h 2962327"/>
                <a:gd name="connsiteX494" fmla="*/ 670103 w 3028217"/>
                <a:gd name="connsiteY494" fmla="*/ 2492238 h 2962327"/>
                <a:gd name="connsiteX495" fmla="*/ 539611 w 3028217"/>
                <a:gd name="connsiteY495" fmla="*/ 2337933 h 2962327"/>
                <a:gd name="connsiteX496" fmla="*/ 473888 w 3028217"/>
                <a:gd name="connsiteY496" fmla="*/ 2221728 h 2962327"/>
                <a:gd name="connsiteX497" fmla="*/ 468173 w 3028217"/>
                <a:gd name="connsiteY497" fmla="*/ 2148386 h 2962327"/>
                <a:gd name="connsiteX498" fmla="*/ 471983 w 3028217"/>
                <a:gd name="connsiteY498" fmla="*/ 2122668 h 2962327"/>
                <a:gd name="connsiteX499" fmla="*/ 493891 w 3028217"/>
                <a:gd name="connsiteY499" fmla="*/ 2021703 h 2962327"/>
                <a:gd name="connsiteX500" fmla="*/ 538658 w 3028217"/>
                <a:gd name="connsiteY500" fmla="*/ 1907403 h 2962327"/>
                <a:gd name="connsiteX501" fmla="*/ 524371 w 3028217"/>
                <a:gd name="connsiteY501" fmla="*/ 1854063 h 2962327"/>
                <a:gd name="connsiteX502" fmla="*/ 499606 w 3028217"/>
                <a:gd name="connsiteY502" fmla="*/ 1853111 h 2962327"/>
                <a:gd name="connsiteX503" fmla="*/ 459601 w 3028217"/>
                <a:gd name="connsiteY503" fmla="*/ 1860731 h 2962327"/>
                <a:gd name="connsiteX504" fmla="*/ 408166 w 3028217"/>
                <a:gd name="connsiteY504" fmla="*/ 1827393 h 2962327"/>
                <a:gd name="connsiteX505" fmla="*/ 354826 w 3028217"/>
                <a:gd name="connsiteY505" fmla="*/ 1742621 h 2962327"/>
                <a:gd name="connsiteX506" fmla="*/ 322441 w 3028217"/>
                <a:gd name="connsiteY506" fmla="*/ 1715951 h 2962327"/>
                <a:gd name="connsiteX507" fmla="*/ 234811 w 3028217"/>
                <a:gd name="connsiteY507" fmla="*/ 1658801 h 2962327"/>
                <a:gd name="connsiteX508" fmla="*/ 206236 w 3028217"/>
                <a:gd name="connsiteY508" fmla="*/ 1644513 h 2962327"/>
                <a:gd name="connsiteX509" fmla="*/ 116701 w 3028217"/>
                <a:gd name="connsiteY509" fmla="*/ 1622606 h 2962327"/>
                <a:gd name="connsiteX510" fmla="*/ 28118 w 3028217"/>
                <a:gd name="connsiteY510" fmla="*/ 1557836 h 2962327"/>
                <a:gd name="connsiteX511" fmla="*/ 12878 w 3028217"/>
                <a:gd name="connsiteY511" fmla="*/ 1499733 h 2962327"/>
                <a:gd name="connsiteX512" fmla="*/ 10021 w 3028217"/>
                <a:gd name="connsiteY512" fmla="*/ 1446393 h 2962327"/>
                <a:gd name="connsiteX513" fmla="*/ 5258 w 3028217"/>
                <a:gd name="connsiteY513" fmla="*/ 1410198 h 2962327"/>
                <a:gd name="connsiteX514" fmla="*/ 45263 w 3028217"/>
                <a:gd name="connsiteY514" fmla="*/ 1105398 h 2962327"/>
                <a:gd name="connsiteX515" fmla="*/ 304343 w 3028217"/>
                <a:gd name="connsiteY515" fmla="*/ 581523 h 2962327"/>
                <a:gd name="connsiteX516" fmla="*/ 548183 w 3028217"/>
                <a:gd name="connsiteY516" fmla="*/ 329111 h 2962327"/>
                <a:gd name="connsiteX517" fmla="*/ 617716 w 3028217"/>
                <a:gd name="connsiteY517" fmla="*/ 317681 h 2962327"/>
                <a:gd name="connsiteX518" fmla="*/ 631051 w 3028217"/>
                <a:gd name="connsiteY518" fmla="*/ 309108 h 2962327"/>
                <a:gd name="connsiteX519" fmla="*/ 692011 w 3028217"/>
                <a:gd name="connsiteY519" fmla="*/ 299583 h 2962327"/>
                <a:gd name="connsiteX520" fmla="*/ 756781 w 3028217"/>
                <a:gd name="connsiteY520" fmla="*/ 316728 h 2962327"/>
                <a:gd name="connsiteX521" fmla="*/ 780593 w 3028217"/>
                <a:gd name="connsiteY521" fmla="*/ 315776 h 2962327"/>
                <a:gd name="connsiteX522" fmla="*/ 797738 w 3028217"/>
                <a:gd name="connsiteY522" fmla="*/ 314823 h 2962327"/>
                <a:gd name="connsiteX523" fmla="*/ 831076 w 3028217"/>
                <a:gd name="connsiteY523" fmla="*/ 316728 h 2962327"/>
                <a:gd name="connsiteX524" fmla="*/ 841553 w 3028217"/>
                <a:gd name="connsiteY524" fmla="*/ 277676 h 2962327"/>
                <a:gd name="connsiteX525" fmla="*/ 852031 w 3028217"/>
                <a:gd name="connsiteY525" fmla="*/ 259578 h 2962327"/>
                <a:gd name="connsiteX526" fmla="*/ 867152 w 3028217"/>
                <a:gd name="connsiteY526" fmla="*/ 248624 h 2962327"/>
                <a:gd name="connsiteX527" fmla="*/ 876026 w 3028217"/>
                <a:gd name="connsiteY527" fmla="*/ 238011 h 2962327"/>
                <a:gd name="connsiteX528" fmla="*/ 858921 w 3028217"/>
                <a:gd name="connsiteY528" fmla="*/ 241392 h 2962327"/>
                <a:gd name="connsiteX529" fmla="*/ 821551 w 3028217"/>
                <a:gd name="connsiteY529" fmla="*/ 210048 h 2962327"/>
                <a:gd name="connsiteX530" fmla="*/ 857746 w 3028217"/>
                <a:gd name="connsiteY530" fmla="*/ 190998 h 2962327"/>
                <a:gd name="connsiteX531" fmla="*/ 873343 w 3028217"/>
                <a:gd name="connsiteY531" fmla="*/ 184331 h 2962327"/>
                <a:gd name="connsiteX532" fmla="*/ 798215 w 3028217"/>
                <a:gd name="connsiteY532" fmla="*/ 181949 h 2962327"/>
                <a:gd name="connsiteX533" fmla="*/ 805359 w 3028217"/>
                <a:gd name="connsiteY533" fmla="*/ 187188 h 2962327"/>
                <a:gd name="connsiteX534" fmla="*/ 795834 w 3028217"/>
                <a:gd name="connsiteY534" fmla="*/ 196713 h 2962327"/>
                <a:gd name="connsiteX535" fmla="*/ 788214 w 3028217"/>
                <a:gd name="connsiteY535" fmla="*/ 182426 h 2962327"/>
                <a:gd name="connsiteX536" fmla="*/ 798215 w 3028217"/>
                <a:gd name="connsiteY536" fmla="*/ 181949 h 2962327"/>
                <a:gd name="connsiteX537" fmla="*/ 938708 w 3028217"/>
                <a:gd name="connsiteY537" fmla="*/ 121466 h 2962327"/>
                <a:gd name="connsiteX538" fmla="*/ 952043 w 3028217"/>
                <a:gd name="connsiteY538" fmla="*/ 141468 h 2962327"/>
                <a:gd name="connsiteX539" fmla="*/ 951037 w 3028217"/>
                <a:gd name="connsiteY539" fmla="*/ 142501 h 2962327"/>
                <a:gd name="connsiteX540" fmla="*/ 953949 w 3028217"/>
                <a:gd name="connsiteY540" fmla="*/ 140516 h 2962327"/>
                <a:gd name="connsiteX541" fmla="*/ 952996 w 3028217"/>
                <a:gd name="connsiteY541" fmla="*/ 148136 h 2962327"/>
                <a:gd name="connsiteX542" fmla="*/ 952996 w 3028217"/>
                <a:gd name="connsiteY542" fmla="*/ 169091 h 2962327"/>
                <a:gd name="connsiteX543" fmla="*/ 944424 w 3028217"/>
                <a:gd name="connsiteY543" fmla="*/ 159804 h 2962327"/>
                <a:gd name="connsiteX544" fmla="*/ 933131 w 3028217"/>
                <a:gd name="connsiteY544" fmla="*/ 154863 h 2962327"/>
                <a:gd name="connsiteX545" fmla="*/ 931088 w 3028217"/>
                <a:gd name="connsiteY545" fmla="*/ 155756 h 2962327"/>
                <a:gd name="connsiteX546" fmla="*/ 930136 w 3028217"/>
                <a:gd name="connsiteY546" fmla="*/ 155756 h 2962327"/>
                <a:gd name="connsiteX547" fmla="*/ 918706 w 3028217"/>
                <a:gd name="connsiteY547" fmla="*/ 144326 h 2962327"/>
                <a:gd name="connsiteX548" fmla="*/ 931088 w 3028217"/>
                <a:gd name="connsiteY548" fmla="*/ 122418 h 2962327"/>
                <a:gd name="connsiteX549" fmla="*/ 938708 w 3028217"/>
                <a:gd name="connsiteY549" fmla="*/ 121466 h 2962327"/>
                <a:gd name="connsiteX550" fmla="*/ 925373 w 3028217"/>
                <a:gd name="connsiteY550" fmla="*/ 107178 h 2962327"/>
                <a:gd name="connsiteX551" fmla="*/ 938708 w 3028217"/>
                <a:gd name="connsiteY551" fmla="*/ 121465 h 2962327"/>
                <a:gd name="connsiteX552" fmla="*/ 935851 w 3028217"/>
                <a:gd name="connsiteY552" fmla="*/ 121465 h 2962327"/>
                <a:gd name="connsiteX553" fmla="*/ 932993 w 3028217"/>
                <a:gd name="connsiteY553" fmla="*/ 121465 h 2962327"/>
                <a:gd name="connsiteX554" fmla="*/ 901561 w 3028217"/>
                <a:gd name="connsiteY554" fmla="*/ 123370 h 2962327"/>
                <a:gd name="connsiteX555" fmla="*/ 925373 w 3028217"/>
                <a:gd name="connsiteY555" fmla="*/ 107178 h 2962327"/>
                <a:gd name="connsiteX556" fmla="*/ 1021576 w 3028217"/>
                <a:gd name="connsiteY556" fmla="*/ 71936 h 2962327"/>
                <a:gd name="connsiteX557" fmla="*/ 1031101 w 3028217"/>
                <a:gd name="connsiteY557" fmla="*/ 97653 h 2962327"/>
                <a:gd name="connsiteX558" fmla="*/ 1000621 w 3028217"/>
                <a:gd name="connsiteY558" fmla="*/ 92891 h 2962327"/>
                <a:gd name="connsiteX559" fmla="*/ 1007288 w 3028217"/>
                <a:gd name="connsiteY559" fmla="*/ 79556 h 2962327"/>
                <a:gd name="connsiteX560" fmla="*/ 1021576 w 3028217"/>
                <a:gd name="connsiteY560" fmla="*/ 71936 h 2962327"/>
                <a:gd name="connsiteX561" fmla="*/ 1113849 w 3028217"/>
                <a:gd name="connsiteY561" fmla="*/ 40265 h 2962327"/>
                <a:gd name="connsiteX562" fmla="*/ 1159689 w 3028217"/>
                <a:gd name="connsiteY562" fmla="*/ 51933 h 2962327"/>
                <a:gd name="connsiteX563" fmla="*/ 1151116 w 3028217"/>
                <a:gd name="connsiteY563" fmla="*/ 84318 h 2962327"/>
                <a:gd name="connsiteX564" fmla="*/ 1111111 w 3028217"/>
                <a:gd name="connsiteY564" fmla="*/ 92891 h 2962327"/>
                <a:gd name="connsiteX565" fmla="*/ 1070153 w 3028217"/>
                <a:gd name="connsiteY565" fmla="*/ 58601 h 2962327"/>
                <a:gd name="connsiteX566" fmla="*/ 1113849 w 3028217"/>
                <a:gd name="connsiteY566" fmla="*/ 40265 h 2962327"/>
                <a:gd name="connsiteX567" fmla="*/ 1400760 w 3028217"/>
                <a:gd name="connsiteY567" fmla="*/ 96 h 2962327"/>
                <a:gd name="connsiteX568" fmla="*/ 1476871 w 3028217"/>
                <a:gd name="connsiteY568" fmla="*/ 5260 h 2962327"/>
                <a:gd name="connsiteX569" fmla="*/ 1611174 w 3028217"/>
                <a:gd name="connsiteY569" fmla="*/ 9070 h 2962327"/>
                <a:gd name="connsiteX570" fmla="*/ 1619746 w 3028217"/>
                <a:gd name="connsiteY570" fmla="*/ 17643 h 2962327"/>
                <a:gd name="connsiteX571" fmla="*/ 1646416 w 3028217"/>
                <a:gd name="connsiteY571" fmla="*/ 28120 h 2962327"/>
                <a:gd name="connsiteX572" fmla="*/ 1667371 w 3028217"/>
                <a:gd name="connsiteY572" fmla="*/ 31930 h 2962327"/>
                <a:gd name="connsiteX573" fmla="*/ 1742261 w 3028217"/>
                <a:gd name="connsiteY573" fmla="*/ 11690 h 2962327"/>
                <a:gd name="connsiteX574" fmla="*/ 1820723 w 3028217"/>
                <a:gd name="connsiteY574" fmla="*/ 30025 h 2962327"/>
                <a:gd name="connsiteX575" fmla="*/ 1901686 w 3028217"/>
                <a:gd name="connsiteY575" fmla="*/ 45265 h 2962327"/>
                <a:gd name="connsiteX576" fmla="*/ 1894066 w 3028217"/>
                <a:gd name="connsiteY576" fmla="*/ 69078 h 2962327"/>
                <a:gd name="connsiteX577" fmla="*/ 1955978 w 3028217"/>
                <a:gd name="connsiteY577" fmla="*/ 55743 h 2962327"/>
                <a:gd name="connsiteX578" fmla="*/ 1954073 w 3028217"/>
                <a:gd name="connsiteY578" fmla="*/ 71935 h 2962327"/>
                <a:gd name="connsiteX579" fmla="*/ 1935976 w 3028217"/>
                <a:gd name="connsiteY579" fmla="*/ 103368 h 2962327"/>
                <a:gd name="connsiteX580" fmla="*/ 1949311 w 3028217"/>
                <a:gd name="connsiteY580" fmla="*/ 161470 h 2962327"/>
                <a:gd name="connsiteX581" fmla="*/ 1894066 w 3028217"/>
                <a:gd name="connsiteY581" fmla="*/ 171948 h 2962327"/>
                <a:gd name="connsiteX582" fmla="*/ 1913116 w 3028217"/>
                <a:gd name="connsiteY582" fmla="*/ 183378 h 2962327"/>
                <a:gd name="connsiteX583" fmla="*/ 1907401 w 3028217"/>
                <a:gd name="connsiteY583" fmla="*/ 196713 h 2962327"/>
                <a:gd name="connsiteX584" fmla="*/ 1873111 w 3028217"/>
                <a:gd name="connsiteY584" fmla="*/ 245290 h 2962327"/>
                <a:gd name="connsiteX585" fmla="*/ 1866443 w 3028217"/>
                <a:gd name="connsiteY585" fmla="*/ 267198 h 2962327"/>
                <a:gd name="connsiteX586" fmla="*/ 1851203 w 3028217"/>
                <a:gd name="connsiteY586" fmla="*/ 270055 h 2962327"/>
                <a:gd name="connsiteX587" fmla="*/ 1866443 w 3028217"/>
                <a:gd name="connsiteY587" fmla="*/ 313870 h 2962327"/>
                <a:gd name="connsiteX588" fmla="*/ 1843583 w 3028217"/>
                <a:gd name="connsiteY588" fmla="*/ 319585 h 2962327"/>
                <a:gd name="connsiteX589" fmla="*/ 1819771 w 3028217"/>
                <a:gd name="connsiteY589" fmla="*/ 300535 h 2962327"/>
                <a:gd name="connsiteX590" fmla="*/ 1788338 w 3028217"/>
                <a:gd name="connsiteY590" fmla="*/ 313870 h 2962327"/>
                <a:gd name="connsiteX591" fmla="*/ 1800721 w 3028217"/>
                <a:gd name="connsiteY591" fmla="*/ 315775 h 2962327"/>
                <a:gd name="connsiteX592" fmla="*/ 1823581 w 3028217"/>
                <a:gd name="connsiteY592" fmla="*/ 314823 h 2962327"/>
                <a:gd name="connsiteX593" fmla="*/ 1833106 w 3028217"/>
                <a:gd name="connsiteY593" fmla="*/ 317680 h 2962327"/>
                <a:gd name="connsiteX594" fmla="*/ 1838821 w 3028217"/>
                <a:gd name="connsiteY594" fmla="*/ 334825 h 2962327"/>
                <a:gd name="connsiteX595" fmla="*/ 1715948 w 3028217"/>
                <a:gd name="connsiteY595" fmla="*/ 370068 h 2962327"/>
                <a:gd name="connsiteX596" fmla="*/ 1691183 w 3028217"/>
                <a:gd name="connsiteY596" fmla="*/ 379593 h 2962327"/>
                <a:gd name="connsiteX597" fmla="*/ 1586408 w 3028217"/>
                <a:gd name="connsiteY597" fmla="*/ 430075 h 2962327"/>
                <a:gd name="connsiteX598" fmla="*/ 1542593 w 3028217"/>
                <a:gd name="connsiteY598" fmla="*/ 468175 h 2962327"/>
                <a:gd name="connsiteX599" fmla="*/ 1480681 w 3028217"/>
                <a:gd name="connsiteY599" fmla="*/ 555805 h 2962327"/>
                <a:gd name="connsiteX600" fmla="*/ 1462583 w 3028217"/>
                <a:gd name="connsiteY600" fmla="*/ 562473 h 2962327"/>
                <a:gd name="connsiteX601" fmla="*/ 1385431 w 3028217"/>
                <a:gd name="connsiteY601" fmla="*/ 462460 h 2962327"/>
                <a:gd name="connsiteX602" fmla="*/ 1379716 w 3028217"/>
                <a:gd name="connsiteY602" fmla="*/ 398643 h 2962327"/>
                <a:gd name="connsiteX603" fmla="*/ 1441628 w 3028217"/>
                <a:gd name="connsiteY603" fmla="*/ 335778 h 2962327"/>
                <a:gd name="connsiteX604" fmla="*/ 1449248 w 3028217"/>
                <a:gd name="connsiteY604" fmla="*/ 321490 h 2962327"/>
                <a:gd name="connsiteX605" fmla="*/ 1461631 w 3028217"/>
                <a:gd name="connsiteY605" fmla="*/ 300535 h 2962327"/>
                <a:gd name="connsiteX606" fmla="*/ 1412101 w 3028217"/>
                <a:gd name="connsiteY606" fmla="*/ 280533 h 2962327"/>
                <a:gd name="connsiteX607" fmla="*/ 1434961 w 3028217"/>
                <a:gd name="connsiteY607" fmla="*/ 215763 h 2962327"/>
                <a:gd name="connsiteX608" fmla="*/ 1371143 w 3028217"/>
                <a:gd name="connsiteY608" fmla="*/ 160518 h 2962327"/>
                <a:gd name="connsiteX609" fmla="*/ 1331138 w 3028217"/>
                <a:gd name="connsiteY609" fmla="*/ 162423 h 2962327"/>
                <a:gd name="connsiteX610" fmla="*/ 1303516 w 3028217"/>
                <a:gd name="connsiteY610" fmla="*/ 150040 h 2962327"/>
                <a:gd name="connsiteX611" fmla="*/ 1313993 w 3028217"/>
                <a:gd name="connsiteY611" fmla="*/ 130038 h 2962327"/>
                <a:gd name="connsiteX612" fmla="*/ 1313041 w 3028217"/>
                <a:gd name="connsiteY612" fmla="*/ 121465 h 2962327"/>
                <a:gd name="connsiteX613" fmla="*/ 1323518 w 3028217"/>
                <a:gd name="connsiteY613" fmla="*/ 96700 h 2962327"/>
                <a:gd name="connsiteX614" fmla="*/ 1387336 w 3028217"/>
                <a:gd name="connsiteY614" fmla="*/ 88128 h 2962327"/>
                <a:gd name="connsiteX615" fmla="*/ 1394003 w 3028217"/>
                <a:gd name="connsiteY615" fmla="*/ 68125 h 2962327"/>
                <a:gd name="connsiteX616" fmla="*/ 1445438 w 3028217"/>
                <a:gd name="connsiteY616" fmla="*/ 41455 h 2962327"/>
                <a:gd name="connsiteX617" fmla="*/ 1471104 w 3028217"/>
                <a:gd name="connsiteY617" fmla="*/ 35589 h 2962327"/>
                <a:gd name="connsiteX618" fmla="*/ 1469608 w 3028217"/>
                <a:gd name="connsiteY618" fmla="*/ 35026 h 2962327"/>
                <a:gd name="connsiteX619" fmla="*/ 1456869 w 3028217"/>
                <a:gd name="connsiteY619" fmla="*/ 34788 h 2962327"/>
                <a:gd name="connsiteX620" fmla="*/ 1365429 w 3028217"/>
                <a:gd name="connsiteY620" fmla="*/ 60505 h 2962327"/>
                <a:gd name="connsiteX621" fmla="*/ 1208266 w 3028217"/>
                <a:gd name="connsiteY621" fmla="*/ 122418 h 2962327"/>
                <a:gd name="connsiteX622" fmla="*/ 1175881 w 3028217"/>
                <a:gd name="connsiteY622" fmla="*/ 122418 h 2962327"/>
                <a:gd name="connsiteX623" fmla="*/ 1187311 w 3028217"/>
                <a:gd name="connsiteY623" fmla="*/ 142420 h 2962327"/>
                <a:gd name="connsiteX624" fmla="*/ 1180644 w 3028217"/>
                <a:gd name="connsiteY624" fmla="*/ 149088 h 2962327"/>
                <a:gd name="connsiteX625" fmla="*/ 1158647 w 3028217"/>
                <a:gd name="connsiteY625" fmla="*/ 153642 h 2962327"/>
                <a:gd name="connsiteX626" fmla="*/ 1143520 w 3028217"/>
                <a:gd name="connsiteY626" fmla="*/ 152466 h 2962327"/>
                <a:gd name="connsiteX627" fmla="*/ 1148259 w 3028217"/>
                <a:gd name="connsiteY627" fmla="*/ 153731 h 2962327"/>
                <a:gd name="connsiteX628" fmla="*/ 1152069 w 3028217"/>
                <a:gd name="connsiteY628" fmla="*/ 175758 h 2962327"/>
                <a:gd name="connsiteX629" fmla="*/ 1029196 w 3028217"/>
                <a:gd name="connsiteY629" fmla="*/ 182425 h 2962327"/>
                <a:gd name="connsiteX630" fmla="*/ 1006336 w 3028217"/>
                <a:gd name="connsiteY630" fmla="*/ 148135 h 2962327"/>
                <a:gd name="connsiteX631" fmla="*/ 995859 w 3028217"/>
                <a:gd name="connsiteY631" fmla="*/ 134800 h 2962327"/>
                <a:gd name="connsiteX632" fmla="*/ 987286 w 3028217"/>
                <a:gd name="connsiteY632" fmla="*/ 114798 h 2962327"/>
                <a:gd name="connsiteX633" fmla="*/ 1049199 w 3028217"/>
                <a:gd name="connsiteY633" fmla="*/ 134800 h 2962327"/>
                <a:gd name="connsiteX634" fmla="*/ 1064439 w 3028217"/>
                <a:gd name="connsiteY634" fmla="*/ 149088 h 2962327"/>
                <a:gd name="connsiteX635" fmla="*/ 1095871 w 3028217"/>
                <a:gd name="connsiteY635" fmla="*/ 149326 h 2962327"/>
                <a:gd name="connsiteX636" fmla="*/ 1106484 w 3028217"/>
                <a:gd name="connsiteY636" fmla="*/ 148924 h 2962327"/>
                <a:gd name="connsiteX637" fmla="*/ 1093014 w 3028217"/>
                <a:gd name="connsiteY637" fmla="*/ 149088 h 2962327"/>
                <a:gd name="connsiteX638" fmla="*/ 1062534 w 3028217"/>
                <a:gd name="connsiteY638" fmla="*/ 131943 h 2962327"/>
                <a:gd name="connsiteX639" fmla="*/ 1133971 w 3028217"/>
                <a:gd name="connsiteY639" fmla="*/ 110988 h 2962327"/>
                <a:gd name="connsiteX640" fmla="*/ 1158736 w 3028217"/>
                <a:gd name="connsiteY640" fmla="*/ 88128 h 2962327"/>
                <a:gd name="connsiteX641" fmla="*/ 1173024 w 3028217"/>
                <a:gd name="connsiteY641" fmla="*/ 73840 h 2962327"/>
                <a:gd name="connsiteX642" fmla="*/ 1214934 w 3028217"/>
                <a:gd name="connsiteY642" fmla="*/ 54790 h 2962327"/>
                <a:gd name="connsiteX643" fmla="*/ 1275894 w 3028217"/>
                <a:gd name="connsiteY643" fmla="*/ 44313 h 2962327"/>
                <a:gd name="connsiteX644" fmla="*/ 1211124 w 3028217"/>
                <a:gd name="connsiteY644" fmla="*/ 51933 h 2962327"/>
                <a:gd name="connsiteX645" fmla="*/ 1174929 w 3028217"/>
                <a:gd name="connsiteY645" fmla="*/ 39550 h 2962327"/>
                <a:gd name="connsiteX646" fmla="*/ 1174929 w 3028217"/>
                <a:gd name="connsiteY646" fmla="*/ 26215 h 2962327"/>
                <a:gd name="connsiteX647" fmla="*/ 1400760 w 3028217"/>
                <a:gd name="connsiteY647" fmla="*/ 96 h 2962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</a:cxnLst>
              <a:rect l="l" t="t" r="r" b="b"/>
              <a:pathLst>
                <a:path w="3028217" h="2962327">
                  <a:moveTo>
                    <a:pt x="2863236" y="2049564"/>
                  </a:moveTo>
                  <a:cubicBezTo>
                    <a:pt x="2854902" y="2049564"/>
                    <a:pt x="2847996" y="2053612"/>
                    <a:pt x="2844662" y="2065518"/>
                  </a:cubicBezTo>
                  <a:cubicBezTo>
                    <a:pt x="2840852" y="2080758"/>
                    <a:pt x="2821802" y="2104571"/>
                    <a:pt x="2847519" y="2116953"/>
                  </a:cubicBezTo>
                  <a:cubicBezTo>
                    <a:pt x="2878000" y="2131241"/>
                    <a:pt x="2877047" y="2098856"/>
                    <a:pt x="2887525" y="2084568"/>
                  </a:cubicBezTo>
                  <a:cubicBezTo>
                    <a:pt x="2888477" y="2083616"/>
                    <a:pt x="2889430" y="2080758"/>
                    <a:pt x="2890382" y="2078853"/>
                  </a:cubicBezTo>
                  <a:cubicBezTo>
                    <a:pt x="2895144" y="2071233"/>
                    <a:pt x="2896097" y="2064566"/>
                    <a:pt x="2890382" y="2057898"/>
                  </a:cubicBezTo>
                  <a:cubicBezTo>
                    <a:pt x="2881334" y="2053612"/>
                    <a:pt x="2871571" y="2049564"/>
                    <a:pt x="2863236" y="2049564"/>
                  </a:cubicBezTo>
                  <a:close/>
                  <a:moveTo>
                    <a:pt x="2453184" y="1703568"/>
                  </a:moveTo>
                  <a:cubicBezTo>
                    <a:pt x="2446516" y="1700711"/>
                    <a:pt x="2442706" y="1708331"/>
                    <a:pt x="2444611" y="1714046"/>
                  </a:cubicBezTo>
                  <a:cubicBezTo>
                    <a:pt x="2448421" y="1725476"/>
                    <a:pt x="2452231" y="1738811"/>
                    <a:pt x="2467471" y="1740716"/>
                  </a:cubicBezTo>
                  <a:cubicBezTo>
                    <a:pt x="2475091" y="1741668"/>
                    <a:pt x="2480806" y="1736906"/>
                    <a:pt x="2482711" y="1728333"/>
                  </a:cubicBezTo>
                  <a:cubicBezTo>
                    <a:pt x="2473186" y="1720713"/>
                    <a:pt x="2463661" y="1710236"/>
                    <a:pt x="2453184" y="1703568"/>
                  </a:cubicBezTo>
                  <a:close/>
                  <a:moveTo>
                    <a:pt x="802501" y="1583553"/>
                  </a:moveTo>
                  <a:cubicBezTo>
                    <a:pt x="805359" y="1585458"/>
                    <a:pt x="811074" y="1586410"/>
                    <a:pt x="812026" y="1589268"/>
                  </a:cubicBezTo>
                  <a:cubicBezTo>
                    <a:pt x="814884" y="1596888"/>
                    <a:pt x="807264" y="1597840"/>
                    <a:pt x="802501" y="1599745"/>
                  </a:cubicBezTo>
                  <a:cubicBezTo>
                    <a:pt x="797739" y="1601650"/>
                    <a:pt x="792976" y="1598793"/>
                    <a:pt x="792024" y="1594030"/>
                  </a:cubicBezTo>
                  <a:cubicBezTo>
                    <a:pt x="788214" y="1586410"/>
                    <a:pt x="794881" y="1585458"/>
                    <a:pt x="802501" y="1583553"/>
                  </a:cubicBezTo>
                  <a:close/>
                  <a:moveTo>
                    <a:pt x="573901" y="1577838"/>
                  </a:moveTo>
                  <a:cubicBezTo>
                    <a:pt x="581521" y="1579743"/>
                    <a:pt x="588189" y="1582600"/>
                    <a:pt x="592951" y="1589268"/>
                  </a:cubicBezTo>
                  <a:cubicBezTo>
                    <a:pt x="592951" y="1594982"/>
                    <a:pt x="589141" y="1596888"/>
                    <a:pt x="584379" y="1596888"/>
                  </a:cubicBezTo>
                  <a:cubicBezTo>
                    <a:pt x="575806" y="1597840"/>
                    <a:pt x="568186" y="1595935"/>
                    <a:pt x="565329" y="1587363"/>
                  </a:cubicBezTo>
                  <a:cubicBezTo>
                    <a:pt x="562471" y="1580695"/>
                    <a:pt x="568186" y="1576885"/>
                    <a:pt x="573901" y="1577838"/>
                  </a:cubicBezTo>
                  <a:close/>
                  <a:moveTo>
                    <a:pt x="698678" y="1550216"/>
                  </a:moveTo>
                  <a:cubicBezTo>
                    <a:pt x="729158" y="1545453"/>
                    <a:pt x="746303" y="1560693"/>
                    <a:pt x="763448" y="1592126"/>
                  </a:cubicBezTo>
                  <a:cubicBezTo>
                    <a:pt x="731063" y="1576886"/>
                    <a:pt x="706298" y="1611176"/>
                    <a:pt x="678676" y="1592126"/>
                  </a:cubicBezTo>
                  <a:cubicBezTo>
                    <a:pt x="675818" y="1573076"/>
                    <a:pt x="667246" y="1551168"/>
                    <a:pt x="698678" y="1550216"/>
                  </a:cubicBezTo>
                  <a:close/>
                  <a:moveTo>
                    <a:pt x="492939" y="1460681"/>
                  </a:moveTo>
                  <a:cubicBezTo>
                    <a:pt x="518656" y="1456871"/>
                    <a:pt x="541516" y="1464491"/>
                    <a:pt x="562471" y="1479731"/>
                  </a:cubicBezTo>
                  <a:cubicBezTo>
                    <a:pt x="590094" y="1499733"/>
                    <a:pt x="618669" y="1515926"/>
                    <a:pt x="646291" y="1537833"/>
                  </a:cubicBezTo>
                  <a:cubicBezTo>
                    <a:pt x="620574" y="1545453"/>
                    <a:pt x="593904" y="1560693"/>
                    <a:pt x="577711" y="1525451"/>
                  </a:cubicBezTo>
                  <a:cubicBezTo>
                    <a:pt x="567234" y="1503543"/>
                    <a:pt x="541516" y="1503543"/>
                    <a:pt x="527229" y="1487351"/>
                  </a:cubicBezTo>
                  <a:lnTo>
                    <a:pt x="525032" y="1486533"/>
                  </a:lnTo>
                  <a:lnTo>
                    <a:pt x="527229" y="1488303"/>
                  </a:lnTo>
                  <a:cubicBezTo>
                    <a:pt x="502464" y="1486398"/>
                    <a:pt x="475794" y="1465443"/>
                    <a:pt x="451029" y="1494971"/>
                  </a:cubicBezTo>
                  <a:cubicBezTo>
                    <a:pt x="453886" y="1467348"/>
                    <a:pt x="471984" y="1461633"/>
                    <a:pt x="492939" y="1460681"/>
                  </a:cubicBezTo>
                  <a:close/>
                  <a:moveTo>
                    <a:pt x="592475" y="1413889"/>
                  </a:moveTo>
                  <a:cubicBezTo>
                    <a:pt x="594380" y="1414008"/>
                    <a:pt x="596285" y="1414485"/>
                    <a:pt x="596761" y="1414961"/>
                  </a:cubicBezTo>
                  <a:cubicBezTo>
                    <a:pt x="605334" y="1423533"/>
                    <a:pt x="603428" y="1433058"/>
                    <a:pt x="595809" y="1447346"/>
                  </a:cubicBezTo>
                  <a:cubicBezTo>
                    <a:pt x="589141" y="1434011"/>
                    <a:pt x="579616" y="1426391"/>
                    <a:pt x="588189" y="1414961"/>
                  </a:cubicBezTo>
                  <a:cubicBezTo>
                    <a:pt x="588665" y="1414009"/>
                    <a:pt x="590570" y="1413770"/>
                    <a:pt x="592475" y="1413889"/>
                  </a:cubicBezTo>
                  <a:close/>
                  <a:moveTo>
                    <a:pt x="2633206" y="1174931"/>
                  </a:moveTo>
                  <a:cubicBezTo>
                    <a:pt x="2646541" y="1176836"/>
                    <a:pt x="2659876" y="1178741"/>
                    <a:pt x="2673211" y="1180646"/>
                  </a:cubicBezTo>
                  <a:cubicBezTo>
                    <a:pt x="2657018" y="1197791"/>
                    <a:pt x="2645588" y="1186361"/>
                    <a:pt x="2633206" y="1174931"/>
                  </a:cubicBezTo>
                  <a:close/>
                  <a:moveTo>
                    <a:pt x="2477948" y="1095873"/>
                  </a:moveTo>
                  <a:cubicBezTo>
                    <a:pt x="2477948" y="1101588"/>
                    <a:pt x="2478901" y="1106350"/>
                    <a:pt x="2484616" y="1110160"/>
                  </a:cubicBezTo>
                  <a:cubicBezTo>
                    <a:pt x="2478901" y="1119685"/>
                    <a:pt x="2464613" y="1121590"/>
                    <a:pt x="2464613" y="1135878"/>
                  </a:cubicBezTo>
                  <a:cubicBezTo>
                    <a:pt x="2464613" y="1153023"/>
                    <a:pt x="2454136" y="1151118"/>
                    <a:pt x="2444611" y="1144450"/>
                  </a:cubicBezTo>
                  <a:cubicBezTo>
                    <a:pt x="2434133" y="1136830"/>
                    <a:pt x="2413178" y="1133020"/>
                    <a:pt x="2415083" y="1119685"/>
                  </a:cubicBezTo>
                  <a:cubicBezTo>
                    <a:pt x="2417941" y="1101588"/>
                    <a:pt x="2436038" y="1116828"/>
                    <a:pt x="2446516" y="1114923"/>
                  </a:cubicBezTo>
                  <a:cubicBezTo>
                    <a:pt x="2458898" y="1112065"/>
                    <a:pt x="2470329" y="1106350"/>
                    <a:pt x="2477948" y="1095873"/>
                  </a:cubicBezTo>
                  <a:close/>
                  <a:moveTo>
                    <a:pt x="2344599" y="1039676"/>
                  </a:moveTo>
                  <a:cubicBezTo>
                    <a:pt x="2358886" y="1039676"/>
                    <a:pt x="2352219" y="1056821"/>
                    <a:pt x="2355076" y="1066346"/>
                  </a:cubicBezTo>
                  <a:cubicBezTo>
                    <a:pt x="2354124" y="1077776"/>
                    <a:pt x="2356981" y="1093016"/>
                    <a:pt x="2341741" y="1092063"/>
                  </a:cubicBezTo>
                  <a:cubicBezTo>
                    <a:pt x="2328406" y="1091111"/>
                    <a:pt x="2329359" y="1075871"/>
                    <a:pt x="2328406" y="1065393"/>
                  </a:cubicBezTo>
                  <a:cubicBezTo>
                    <a:pt x="2327454" y="1053011"/>
                    <a:pt x="2331264" y="1039676"/>
                    <a:pt x="2344599" y="1039676"/>
                  </a:cubicBezTo>
                  <a:close/>
                  <a:moveTo>
                    <a:pt x="699631" y="966334"/>
                  </a:moveTo>
                  <a:cubicBezTo>
                    <a:pt x="671056" y="960619"/>
                    <a:pt x="648196" y="971096"/>
                    <a:pt x="616764" y="992051"/>
                  </a:cubicBezTo>
                  <a:cubicBezTo>
                    <a:pt x="652959" y="990146"/>
                    <a:pt x="677724" y="983478"/>
                    <a:pt x="699631" y="966334"/>
                  </a:cubicBezTo>
                  <a:close/>
                  <a:moveTo>
                    <a:pt x="2786559" y="938711"/>
                  </a:moveTo>
                  <a:cubicBezTo>
                    <a:pt x="2796084" y="944426"/>
                    <a:pt x="2804656" y="939663"/>
                    <a:pt x="2814181" y="938711"/>
                  </a:cubicBezTo>
                  <a:cubicBezTo>
                    <a:pt x="2814181" y="940616"/>
                    <a:pt x="2814181" y="943473"/>
                    <a:pt x="2814181" y="945378"/>
                  </a:cubicBezTo>
                  <a:cubicBezTo>
                    <a:pt x="2803704" y="949188"/>
                    <a:pt x="2791321" y="959666"/>
                    <a:pt x="2786559" y="938711"/>
                  </a:cubicBezTo>
                  <a:close/>
                  <a:moveTo>
                    <a:pt x="737731" y="935019"/>
                  </a:moveTo>
                  <a:cubicBezTo>
                    <a:pt x="726540" y="936091"/>
                    <a:pt x="714872" y="940139"/>
                    <a:pt x="702489" y="951093"/>
                  </a:cubicBezTo>
                  <a:cubicBezTo>
                    <a:pt x="731064" y="951093"/>
                    <a:pt x="753924" y="958713"/>
                    <a:pt x="770116" y="936805"/>
                  </a:cubicBezTo>
                  <a:cubicBezTo>
                    <a:pt x="759639" y="935853"/>
                    <a:pt x="748923" y="933948"/>
                    <a:pt x="737731" y="935019"/>
                  </a:cubicBezTo>
                  <a:close/>
                  <a:moveTo>
                    <a:pt x="619383" y="880251"/>
                  </a:moveTo>
                  <a:cubicBezTo>
                    <a:pt x="616526" y="879417"/>
                    <a:pt x="612477" y="880608"/>
                    <a:pt x="608191" y="882513"/>
                  </a:cubicBezTo>
                  <a:cubicBezTo>
                    <a:pt x="589141" y="887276"/>
                    <a:pt x="539611" y="951093"/>
                    <a:pt x="541516" y="968238"/>
                  </a:cubicBezTo>
                  <a:cubicBezTo>
                    <a:pt x="543421" y="979668"/>
                    <a:pt x="550089" y="980621"/>
                    <a:pt x="558661" y="975858"/>
                  </a:cubicBezTo>
                  <a:cubicBezTo>
                    <a:pt x="569139" y="970143"/>
                    <a:pt x="576759" y="960618"/>
                    <a:pt x="578664" y="949188"/>
                  </a:cubicBezTo>
                  <a:cubicBezTo>
                    <a:pt x="582474" y="920613"/>
                    <a:pt x="601524" y="904421"/>
                    <a:pt x="623431" y="890133"/>
                  </a:cubicBezTo>
                  <a:cubicBezTo>
                    <a:pt x="623907" y="883942"/>
                    <a:pt x="622241" y="881084"/>
                    <a:pt x="619383" y="880251"/>
                  </a:cubicBezTo>
                  <a:close/>
                  <a:moveTo>
                    <a:pt x="659626" y="872036"/>
                  </a:moveTo>
                  <a:cubicBezTo>
                    <a:pt x="653911" y="870131"/>
                    <a:pt x="645339" y="876798"/>
                    <a:pt x="647244" y="879656"/>
                  </a:cubicBezTo>
                  <a:cubicBezTo>
                    <a:pt x="657721" y="901563"/>
                    <a:pt x="632956" y="928233"/>
                    <a:pt x="657721" y="950141"/>
                  </a:cubicBezTo>
                  <a:cubicBezTo>
                    <a:pt x="667246" y="936806"/>
                    <a:pt x="676771" y="926328"/>
                    <a:pt x="683439" y="913946"/>
                  </a:cubicBezTo>
                  <a:cubicBezTo>
                    <a:pt x="691059" y="897753"/>
                    <a:pt x="704394" y="924423"/>
                    <a:pt x="711061" y="910136"/>
                  </a:cubicBezTo>
                  <a:cubicBezTo>
                    <a:pt x="713919" y="903468"/>
                    <a:pt x="713919" y="896801"/>
                    <a:pt x="709156" y="891086"/>
                  </a:cubicBezTo>
                  <a:cubicBezTo>
                    <a:pt x="696774" y="875846"/>
                    <a:pt x="676771" y="876798"/>
                    <a:pt x="659626" y="872036"/>
                  </a:cubicBezTo>
                  <a:close/>
                  <a:moveTo>
                    <a:pt x="620410" y="803828"/>
                  </a:moveTo>
                  <a:cubicBezTo>
                    <a:pt x="614918" y="803575"/>
                    <a:pt x="609144" y="804646"/>
                    <a:pt x="603429" y="807266"/>
                  </a:cubicBezTo>
                  <a:cubicBezTo>
                    <a:pt x="579616" y="817743"/>
                    <a:pt x="555804" y="830126"/>
                    <a:pt x="532944" y="841556"/>
                  </a:cubicBezTo>
                  <a:cubicBezTo>
                    <a:pt x="530086" y="850128"/>
                    <a:pt x="536754" y="852033"/>
                    <a:pt x="541516" y="855843"/>
                  </a:cubicBezTo>
                  <a:cubicBezTo>
                    <a:pt x="561519" y="852986"/>
                    <a:pt x="579616" y="838698"/>
                    <a:pt x="602476" y="859653"/>
                  </a:cubicBezTo>
                  <a:cubicBezTo>
                    <a:pt x="617716" y="874893"/>
                    <a:pt x="654864" y="853938"/>
                    <a:pt x="652959" y="835841"/>
                  </a:cubicBezTo>
                  <a:cubicBezTo>
                    <a:pt x="650815" y="817267"/>
                    <a:pt x="636885" y="804587"/>
                    <a:pt x="620410" y="803828"/>
                  </a:cubicBezTo>
                  <a:close/>
                  <a:moveTo>
                    <a:pt x="2051228" y="690108"/>
                  </a:moveTo>
                  <a:cubicBezTo>
                    <a:pt x="2066468" y="695823"/>
                    <a:pt x="2079803" y="697728"/>
                    <a:pt x="2074088" y="722493"/>
                  </a:cubicBezTo>
                  <a:cubicBezTo>
                    <a:pt x="2066468" y="753925"/>
                    <a:pt x="2053133" y="773928"/>
                    <a:pt x="2021701" y="782500"/>
                  </a:cubicBezTo>
                  <a:cubicBezTo>
                    <a:pt x="2009318" y="785358"/>
                    <a:pt x="1997888" y="785358"/>
                    <a:pt x="2000746" y="772023"/>
                  </a:cubicBezTo>
                  <a:cubicBezTo>
                    <a:pt x="2006461" y="745353"/>
                    <a:pt x="2008366" y="714873"/>
                    <a:pt x="2036941" y="698680"/>
                  </a:cubicBezTo>
                  <a:cubicBezTo>
                    <a:pt x="2040751" y="694870"/>
                    <a:pt x="2045513" y="692965"/>
                    <a:pt x="2051228" y="690108"/>
                  </a:cubicBezTo>
                  <a:close/>
                  <a:moveTo>
                    <a:pt x="2111236" y="608669"/>
                  </a:moveTo>
                  <a:cubicBezTo>
                    <a:pt x="2115046" y="609621"/>
                    <a:pt x="2116951" y="613431"/>
                    <a:pt x="2113141" y="623433"/>
                  </a:cubicBezTo>
                  <a:cubicBezTo>
                    <a:pt x="2113141" y="624385"/>
                    <a:pt x="2112189" y="625338"/>
                    <a:pt x="2111236" y="626290"/>
                  </a:cubicBezTo>
                  <a:cubicBezTo>
                    <a:pt x="2147431" y="643435"/>
                    <a:pt x="2126476" y="692013"/>
                    <a:pt x="2159814" y="711063"/>
                  </a:cubicBezTo>
                  <a:cubicBezTo>
                    <a:pt x="2178864" y="721540"/>
                    <a:pt x="2174101" y="752020"/>
                    <a:pt x="2199819" y="758688"/>
                  </a:cubicBezTo>
                  <a:cubicBezTo>
                    <a:pt x="2206486" y="760593"/>
                    <a:pt x="2189341" y="798693"/>
                    <a:pt x="2176959" y="800598"/>
                  </a:cubicBezTo>
                  <a:cubicBezTo>
                    <a:pt x="2149336" y="805360"/>
                    <a:pt x="2120761" y="810123"/>
                    <a:pt x="2092186" y="814885"/>
                  </a:cubicBezTo>
                  <a:cubicBezTo>
                    <a:pt x="2089329" y="799645"/>
                    <a:pt x="2128381" y="789168"/>
                    <a:pt x="2092186" y="777738"/>
                  </a:cubicBezTo>
                  <a:cubicBezTo>
                    <a:pt x="2098854" y="765355"/>
                    <a:pt x="2098854" y="749163"/>
                    <a:pt x="2111236" y="740590"/>
                  </a:cubicBezTo>
                  <a:cubicBezTo>
                    <a:pt x="2127429" y="729160"/>
                    <a:pt x="2118856" y="712015"/>
                    <a:pt x="2110284" y="710110"/>
                  </a:cubicBezTo>
                  <a:cubicBezTo>
                    <a:pt x="2086471" y="705348"/>
                    <a:pt x="2087424" y="682488"/>
                    <a:pt x="2076946" y="669153"/>
                  </a:cubicBezTo>
                  <a:cubicBezTo>
                    <a:pt x="2062659" y="651055"/>
                    <a:pt x="2076946" y="617718"/>
                    <a:pt x="2097901" y="611050"/>
                  </a:cubicBezTo>
                  <a:cubicBezTo>
                    <a:pt x="2101711" y="609621"/>
                    <a:pt x="2107426" y="607716"/>
                    <a:pt x="2111236" y="608669"/>
                  </a:cubicBezTo>
                  <a:close/>
                  <a:moveTo>
                    <a:pt x="927279" y="479605"/>
                  </a:moveTo>
                  <a:cubicBezTo>
                    <a:pt x="932041" y="477700"/>
                    <a:pt x="935851" y="480558"/>
                    <a:pt x="933946" y="486273"/>
                  </a:cubicBezTo>
                  <a:cubicBezTo>
                    <a:pt x="932041" y="490083"/>
                    <a:pt x="929184" y="492941"/>
                    <a:pt x="929184" y="493893"/>
                  </a:cubicBezTo>
                  <a:cubicBezTo>
                    <a:pt x="919659" y="493893"/>
                    <a:pt x="917754" y="491035"/>
                    <a:pt x="919659" y="488178"/>
                  </a:cubicBezTo>
                  <a:cubicBezTo>
                    <a:pt x="921564" y="484368"/>
                    <a:pt x="924421" y="480558"/>
                    <a:pt x="927279" y="479605"/>
                  </a:cubicBezTo>
                  <a:close/>
                  <a:moveTo>
                    <a:pt x="1938089" y="417931"/>
                  </a:moveTo>
                  <a:cubicBezTo>
                    <a:pt x="1948537" y="420431"/>
                    <a:pt x="1955503" y="431504"/>
                    <a:pt x="1959789" y="441505"/>
                  </a:cubicBezTo>
                  <a:cubicBezTo>
                    <a:pt x="1967409" y="457698"/>
                    <a:pt x="1952169" y="461508"/>
                    <a:pt x="1940739" y="466270"/>
                  </a:cubicBezTo>
                  <a:cubicBezTo>
                    <a:pt x="1909306" y="478653"/>
                    <a:pt x="1880731" y="501513"/>
                    <a:pt x="1842631" y="480558"/>
                  </a:cubicBezTo>
                  <a:cubicBezTo>
                    <a:pt x="1829296" y="472938"/>
                    <a:pt x="1832154" y="467223"/>
                    <a:pt x="1832154" y="458650"/>
                  </a:cubicBezTo>
                  <a:cubicBezTo>
                    <a:pt x="1828344" y="450078"/>
                    <a:pt x="1835964" y="442458"/>
                    <a:pt x="1833106" y="431980"/>
                  </a:cubicBezTo>
                  <a:cubicBezTo>
                    <a:pt x="1828344" y="420550"/>
                    <a:pt x="1835011" y="416740"/>
                    <a:pt x="1845489" y="423408"/>
                  </a:cubicBezTo>
                  <a:cubicBezTo>
                    <a:pt x="1847394" y="430075"/>
                    <a:pt x="1849299" y="439600"/>
                    <a:pt x="1857871" y="432933"/>
                  </a:cubicBezTo>
                  <a:cubicBezTo>
                    <a:pt x="1878826" y="418645"/>
                    <a:pt x="1903591" y="426265"/>
                    <a:pt x="1926451" y="418645"/>
                  </a:cubicBezTo>
                  <a:cubicBezTo>
                    <a:pt x="1930737" y="417216"/>
                    <a:pt x="1934607" y="417097"/>
                    <a:pt x="1938089" y="417931"/>
                  </a:cubicBezTo>
                  <a:close/>
                  <a:moveTo>
                    <a:pt x="904419" y="389118"/>
                  </a:moveTo>
                  <a:cubicBezTo>
                    <a:pt x="915849" y="404358"/>
                    <a:pt x="928231" y="418646"/>
                    <a:pt x="938709" y="433886"/>
                  </a:cubicBezTo>
                  <a:cubicBezTo>
                    <a:pt x="940614" y="436743"/>
                    <a:pt x="940614" y="441505"/>
                    <a:pt x="942519" y="446268"/>
                  </a:cubicBezTo>
                  <a:cubicBezTo>
                    <a:pt x="938709" y="447221"/>
                    <a:pt x="932041" y="450078"/>
                    <a:pt x="931089" y="449125"/>
                  </a:cubicBezTo>
                  <a:cubicBezTo>
                    <a:pt x="912991" y="426266"/>
                    <a:pt x="896799" y="440553"/>
                    <a:pt x="878701" y="449125"/>
                  </a:cubicBezTo>
                  <a:cubicBezTo>
                    <a:pt x="871081" y="452936"/>
                    <a:pt x="863461" y="446268"/>
                    <a:pt x="856794" y="443411"/>
                  </a:cubicBezTo>
                  <a:cubicBezTo>
                    <a:pt x="835839" y="424361"/>
                    <a:pt x="864414" y="422455"/>
                    <a:pt x="867271" y="412930"/>
                  </a:cubicBezTo>
                  <a:cubicBezTo>
                    <a:pt x="878701" y="402453"/>
                    <a:pt x="887274" y="388166"/>
                    <a:pt x="904419" y="389118"/>
                  </a:cubicBezTo>
                  <a:close/>
                  <a:moveTo>
                    <a:pt x="1062534" y="340541"/>
                  </a:moveTo>
                  <a:cubicBezTo>
                    <a:pt x="1073011" y="340541"/>
                    <a:pt x="1082536" y="340541"/>
                    <a:pt x="1083489" y="353876"/>
                  </a:cubicBezTo>
                  <a:cubicBezTo>
                    <a:pt x="1073964" y="356733"/>
                    <a:pt x="1066344" y="373878"/>
                    <a:pt x="1053961" y="360543"/>
                  </a:cubicBezTo>
                  <a:cubicBezTo>
                    <a:pt x="1045389" y="351018"/>
                    <a:pt x="1054914" y="345303"/>
                    <a:pt x="1062534" y="340541"/>
                  </a:cubicBezTo>
                  <a:close/>
                  <a:moveTo>
                    <a:pt x="2471113" y="336025"/>
                  </a:moveTo>
                  <a:cubicBezTo>
                    <a:pt x="2489315" y="339763"/>
                    <a:pt x="2505689" y="355066"/>
                    <a:pt x="2521763" y="370068"/>
                  </a:cubicBezTo>
                  <a:cubicBezTo>
                    <a:pt x="2652256" y="491988"/>
                    <a:pt x="2764651" y="627243"/>
                    <a:pt x="2848471" y="785358"/>
                  </a:cubicBezTo>
                  <a:cubicBezTo>
                    <a:pt x="2875141" y="835841"/>
                    <a:pt x="2898953" y="887276"/>
                    <a:pt x="2920861" y="940616"/>
                  </a:cubicBezTo>
                  <a:cubicBezTo>
                    <a:pt x="2925623" y="952046"/>
                    <a:pt x="2938006" y="963476"/>
                    <a:pt x="2926576" y="977763"/>
                  </a:cubicBezTo>
                  <a:cubicBezTo>
                    <a:pt x="2893238" y="978716"/>
                    <a:pt x="2872283" y="955856"/>
                    <a:pt x="2847518" y="938711"/>
                  </a:cubicBezTo>
                  <a:cubicBezTo>
                    <a:pt x="2844661" y="919661"/>
                    <a:pt x="2858948" y="906326"/>
                    <a:pt x="2864663" y="890133"/>
                  </a:cubicBezTo>
                  <a:cubicBezTo>
                    <a:pt x="2846566" y="892991"/>
                    <a:pt x="2829421" y="903468"/>
                    <a:pt x="2810371" y="908231"/>
                  </a:cubicBezTo>
                  <a:cubicBezTo>
                    <a:pt x="2792273" y="911088"/>
                    <a:pt x="2774176" y="912041"/>
                    <a:pt x="2757031" y="904421"/>
                  </a:cubicBezTo>
                  <a:cubicBezTo>
                    <a:pt x="2741791" y="897753"/>
                    <a:pt x="2733218" y="902516"/>
                    <a:pt x="2728456" y="916803"/>
                  </a:cubicBezTo>
                  <a:cubicBezTo>
                    <a:pt x="2724646" y="935853"/>
                    <a:pt x="2713216" y="952998"/>
                    <a:pt x="2707501" y="971096"/>
                  </a:cubicBezTo>
                  <a:cubicBezTo>
                    <a:pt x="2702738" y="984431"/>
                    <a:pt x="2699881" y="997766"/>
                    <a:pt x="2706548" y="1011101"/>
                  </a:cubicBezTo>
                  <a:cubicBezTo>
                    <a:pt x="2712263" y="1021578"/>
                    <a:pt x="2722741" y="1031103"/>
                    <a:pt x="2712263" y="1044438"/>
                  </a:cubicBezTo>
                  <a:cubicBezTo>
                    <a:pt x="2722979" y="1032294"/>
                    <a:pt x="2735302" y="1023900"/>
                    <a:pt x="2750438" y="1026892"/>
                  </a:cubicBezTo>
                  <a:lnTo>
                    <a:pt x="2757317" y="1029909"/>
                  </a:lnTo>
                  <a:lnTo>
                    <a:pt x="2760842" y="1028246"/>
                  </a:lnTo>
                  <a:cubicBezTo>
                    <a:pt x="2768462" y="1021578"/>
                    <a:pt x="2775130" y="1013006"/>
                    <a:pt x="2785607" y="1010148"/>
                  </a:cubicBezTo>
                  <a:cubicBezTo>
                    <a:pt x="2791798" y="1008243"/>
                    <a:pt x="2798228" y="1006814"/>
                    <a:pt x="2804538" y="1006457"/>
                  </a:cubicBezTo>
                  <a:cubicBezTo>
                    <a:pt x="2810848" y="1006100"/>
                    <a:pt x="2817040" y="1006814"/>
                    <a:pt x="2822755" y="1009196"/>
                  </a:cubicBezTo>
                  <a:cubicBezTo>
                    <a:pt x="2859902" y="1023483"/>
                    <a:pt x="2898955" y="1027293"/>
                    <a:pt x="2938959" y="1031103"/>
                  </a:cubicBezTo>
                  <a:cubicBezTo>
                    <a:pt x="2955152" y="1033008"/>
                    <a:pt x="2957057" y="1047296"/>
                    <a:pt x="2959915" y="1058726"/>
                  </a:cubicBezTo>
                  <a:cubicBezTo>
                    <a:pt x="2990394" y="1159691"/>
                    <a:pt x="3010397" y="1262561"/>
                    <a:pt x="3021827" y="1368288"/>
                  </a:cubicBezTo>
                  <a:cubicBezTo>
                    <a:pt x="3029447" y="1433058"/>
                    <a:pt x="3025637" y="1497828"/>
                    <a:pt x="3027542" y="1562598"/>
                  </a:cubicBezTo>
                  <a:cubicBezTo>
                    <a:pt x="3027542" y="1573076"/>
                    <a:pt x="3031352" y="1585458"/>
                    <a:pt x="3020874" y="1594983"/>
                  </a:cubicBezTo>
                  <a:cubicBezTo>
                    <a:pt x="2992299" y="1573076"/>
                    <a:pt x="2963724" y="1551168"/>
                    <a:pt x="2958009" y="1512116"/>
                  </a:cubicBezTo>
                  <a:cubicBezTo>
                    <a:pt x="2954199" y="1483541"/>
                    <a:pt x="2933244" y="1467348"/>
                    <a:pt x="2918005" y="1446393"/>
                  </a:cubicBezTo>
                  <a:cubicBezTo>
                    <a:pt x="2898955" y="1421628"/>
                    <a:pt x="2888477" y="1390196"/>
                    <a:pt x="2860855" y="1371146"/>
                  </a:cubicBezTo>
                  <a:cubicBezTo>
                    <a:pt x="2846567" y="1368288"/>
                    <a:pt x="2836089" y="1359716"/>
                    <a:pt x="2831327" y="1343523"/>
                  </a:cubicBezTo>
                  <a:cubicBezTo>
                    <a:pt x="2835137" y="1360668"/>
                    <a:pt x="2849424" y="1368288"/>
                    <a:pt x="2856092" y="1380671"/>
                  </a:cubicBezTo>
                  <a:cubicBezTo>
                    <a:pt x="2882762" y="1424486"/>
                    <a:pt x="2896097" y="1474968"/>
                    <a:pt x="2930387" y="1514021"/>
                  </a:cubicBezTo>
                  <a:cubicBezTo>
                    <a:pt x="2938007" y="1522593"/>
                    <a:pt x="2938959" y="1534976"/>
                    <a:pt x="2939912" y="1546406"/>
                  </a:cubicBezTo>
                  <a:cubicBezTo>
                    <a:pt x="2941817" y="1566408"/>
                    <a:pt x="2950390" y="1582601"/>
                    <a:pt x="2962772" y="1597841"/>
                  </a:cubicBezTo>
                  <a:cubicBezTo>
                    <a:pt x="2983727" y="1622606"/>
                    <a:pt x="2993252" y="1652133"/>
                    <a:pt x="2999919" y="1683566"/>
                  </a:cubicBezTo>
                  <a:cubicBezTo>
                    <a:pt x="3023732" y="1698806"/>
                    <a:pt x="3015159" y="1721666"/>
                    <a:pt x="3012302" y="1740716"/>
                  </a:cubicBezTo>
                  <a:cubicBezTo>
                    <a:pt x="2988490" y="1885496"/>
                    <a:pt x="2951342" y="2026466"/>
                    <a:pt x="2886572" y="2158864"/>
                  </a:cubicBezTo>
                  <a:cubicBezTo>
                    <a:pt x="2872284" y="2188391"/>
                    <a:pt x="2858949" y="2218871"/>
                    <a:pt x="2841805" y="2246493"/>
                  </a:cubicBezTo>
                  <a:cubicBezTo>
                    <a:pt x="2837042" y="2255066"/>
                    <a:pt x="2835137" y="2266496"/>
                    <a:pt x="2821802" y="2266496"/>
                  </a:cubicBezTo>
                  <a:cubicBezTo>
                    <a:pt x="2812277" y="2260781"/>
                    <a:pt x="2812277" y="2249351"/>
                    <a:pt x="2808467" y="2240778"/>
                  </a:cubicBezTo>
                  <a:cubicBezTo>
                    <a:pt x="2794180" y="2222681"/>
                    <a:pt x="2796084" y="2198868"/>
                    <a:pt x="2785607" y="2172198"/>
                  </a:cubicBezTo>
                  <a:cubicBezTo>
                    <a:pt x="2795132" y="2196011"/>
                    <a:pt x="2791322" y="2217918"/>
                    <a:pt x="2805609" y="2234111"/>
                  </a:cubicBezTo>
                  <a:cubicBezTo>
                    <a:pt x="2812277" y="2246493"/>
                    <a:pt x="2811324" y="2261733"/>
                    <a:pt x="2821802" y="2273164"/>
                  </a:cubicBezTo>
                  <a:cubicBezTo>
                    <a:pt x="2795132" y="2339839"/>
                    <a:pt x="2750364" y="2394131"/>
                    <a:pt x="2708455" y="2451281"/>
                  </a:cubicBezTo>
                  <a:cubicBezTo>
                    <a:pt x="2661782" y="2514146"/>
                    <a:pt x="2606537" y="2568439"/>
                    <a:pt x="2551292" y="2622731"/>
                  </a:cubicBezTo>
                  <a:cubicBezTo>
                    <a:pt x="2527480" y="2646543"/>
                    <a:pt x="2502714" y="2666546"/>
                    <a:pt x="2476997" y="2687501"/>
                  </a:cubicBezTo>
                  <a:cubicBezTo>
                    <a:pt x="2465567" y="2677976"/>
                    <a:pt x="2476997" y="2661783"/>
                    <a:pt x="2463662" y="2655116"/>
                  </a:cubicBezTo>
                  <a:cubicBezTo>
                    <a:pt x="2469377" y="2608443"/>
                    <a:pt x="2446517" y="2570343"/>
                    <a:pt x="2425562" y="2533196"/>
                  </a:cubicBezTo>
                  <a:cubicBezTo>
                    <a:pt x="2392224" y="2475093"/>
                    <a:pt x="2414132" y="2424611"/>
                    <a:pt x="2439849" y="2375081"/>
                  </a:cubicBezTo>
                  <a:cubicBezTo>
                    <a:pt x="2453184" y="2349364"/>
                    <a:pt x="2458899" y="2330314"/>
                    <a:pt x="2449374" y="2301739"/>
                  </a:cubicBezTo>
                  <a:cubicBezTo>
                    <a:pt x="2439849" y="2272211"/>
                    <a:pt x="2442707" y="2240778"/>
                    <a:pt x="2430324" y="2210298"/>
                  </a:cubicBezTo>
                  <a:cubicBezTo>
                    <a:pt x="2420799" y="2187439"/>
                    <a:pt x="2416989" y="2160768"/>
                    <a:pt x="2396987" y="2144576"/>
                  </a:cubicBezTo>
                  <a:cubicBezTo>
                    <a:pt x="2352219" y="2107428"/>
                    <a:pt x="2357934" y="2060756"/>
                    <a:pt x="2370317" y="2012178"/>
                  </a:cubicBezTo>
                  <a:cubicBezTo>
                    <a:pt x="2372222" y="2005511"/>
                    <a:pt x="2374127" y="1998843"/>
                    <a:pt x="2374127" y="1992176"/>
                  </a:cubicBezTo>
                  <a:cubicBezTo>
                    <a:pt x="2376984" y="1954076"/>
                    <a:pt x="2356982" y="1935978"/>
                    <a:pt x="2319834" y="1944551"/>
                  </a:cubicBezTo>
                  <a:cubicBezTo>
                    <a:pt x="2303642" y="1948361"/>
                    <a:pt x="2292212" y="1948361"/>
                    <a:pt x="2282687" y="1931216"/>
                  </a:cubicBezTo>
                  <a:cubicBezTo>
                    <a:pt x="2263637" y="1897878"/>
                    <a:pt x="2235062" y="1889306"/>
                    <a:pt x="2200772" y="1905498"/>
                  </a:cubicBezTo>
                  <a:cubicBezTo>
                    <a:pt x="2186484" y="1912166"/>
                    <a:pt x="2171244" y="1918833"/>
                    <a:pt x="2157909" y="1926453"/>
                  </a:cubicBezTo>
                  <a:cubicBezTo>
                    <a:pt x="2140764" y="1935978"/>
                    <a:pt x="2124572" y="1938836"/>
                    <a:pt x="2106474" y="1931216"/>
                  </a:cubicBezTo>
                  <a:cubicBezTo>
                    <a:pt x="2083614" y="1921691"/>
                    <a:pt x="2059802" y="1925501"/>
                    <a:pt x="2040752" y="1937883"/>
                  </a:cubicBezTo>
                  <a:cubicBezTo>
                    <a:pt x="2012177" y="1956933"/>
                    <a:pt x="1991222" y="1941693"/>
                    <a:pt x="1974077" y="1924548"/>
                  </a:cubicBezTo>
                  <a:cubicBezTo>
                    <a:pt x="1956932" y="1907403"/>
                    <a:pt x="1938834" y="1892163"/>
                    <a:pt x="1919784" y="1877876"/>
                  </a:cubicBezTo>
                  <a:cubicBezTo>
                    <a:pt x="1909307" y="1870256"/>
                    <a:pt x="1899782" y="1861683"/>
                    <a:pt x="1896924" y="1849301"/>
                  </a:cubicBezTo>
                  <a:cubicBezTo>
                    <a:pt x="1889304" y="1812153"/>
                    <a:pt x="1862634" y="1789293"/>
                    <a:pt x="1839774" y="1762623"/>
                  </a:cubicBezTo>
                  <a:cubicBezTo>
                    <a:pt x="1827392" y="1748336"/>
                    <a:pt x="1815962" y="1694043"/>
                    <a:pt x="1822629" y="1676898"/>
                  </a:cubicBezTo>
                  <a:cubicBezTo>
                    <a:pt x="1840727" y="1632131"/>
                    <a:pt x="1846442" y="1585458"/>
                    <a:pt x="1829297" y="1537833"/>
                  </a:cubicBezTo>
                  <a:cubicBezTo>
                    <a:pt x="1826439" y="1530213"/>
                    <a:pt x="1823582" y="1522593"/>
                    <a:pt x="1828344" y="1514973"/>
                  </a:cubicBezTo>
                  <a:cubicBezTo>
                    <a:pt x="1854062" y="1466396"/>
                    <a:pt x="1875017" y="1416866"/>
                    <a:pt x="1909307" y="1373051"/>
                  </a:cubicBezTo>
                  <a:cubicBezTo>
                    <a:pt x="1915022" y="1366383"/>
                    <a:pt x="1923594" y="1365431"/>
                    <a:pt x="1929309" y="1361621"/>
                  </a:cubicBezTo>
                  <a:cubicBezTo>
                    <a:pt x="1954074" y="1345428"/>
                    <a:pt x="1976934" y="1330188"/>
                    <a:pt x="1977887" y="1293041"/>
                  </a:cubicBezTo>
                  <a:cubicBezTo>
                    <a:pt x="1978839" y="1267323"/>
                    <a:pt x="1992174" y="1239701"/>
                    <a:pt x="2019797" y="1227318"/>
                  </a:cubicBezTo>
                  <a:cubicBezTo>
                    <a:pt x="2040752" y="1217793"/>
                    <a:pt x="2050277" y="1201601"/>
                    <a:pt x="2051229" y="1178741"/>
                  </a:cubicBezTo>
                  <a:cubicBezTo>
                    <a:pt x="2058849" y="1162548"/>
                    <a:pt x="2071232" y="1167311"/>
                    <a:pt x="2083614" y="1172073"/>
                  </a:cubicBezTo>
                  <a:cubicBezTo>
                    <a:pt x="2111237" y="1181598"/>
                    <a:pt x="2136002" y="1178741"/>
                    <a:pt x="2161719" y="1162548"/>
                  </a:cubicBezTo>
                  <a:cubicBezTo>
                    <a:pt x="2193152" y="1142546"/>
                    <a:pt x="2229347" y="1134926"/>
                    <a:pt x="2266494" y="1136831"/>
                  </a:cubicBezTo>
                  <a:cubicBezTo>
                    <a:pt x="2288402" y="1137783"/>
                    <a:pt x="2310309" y="1137783"/>
                    <a:pt x="2331264" y="1133021"/>
                  </a:cubicBezTo>
                  <a:cubicBezTo>
                    <a:pt x="2370317" y="1123496"/>
                    <a:pt x="2397939" y="1138736"/>
                    <a:pt x="2387462" y="1197791"/>
                  </a:cubicBezTo>
                  <a:cubicBezTo>
                    <a:pt x="2384604" y="1213983"/>
                    <a:pt x="2384604" y="1228271"/>
                    <a:pt x="2400797" y="1229223"/>
                  </a:cubicBezTo>
                  <a:cubicBezTo>
                    <a:pt x="2447469" y="1231128"/>
                    <a:pt x="2477949" y="1266371"/>
                    <a:pt x="2517002" y="1283516"/>
                  </a:cubicBezTo>
                  <a:cubicBezTo>
                    <a:pt x="2538909" y="1293041"/>
                    <a:pt x="2550339" y="1296851"/>
                    <a:pt x="2556055" y="1266371"/>
                  </a:cubicBezTo>
                  <a:cubicBezTo>
                    <a:pt x="2561769" y="1236843"/>
                    <a:pt x="2589392" y="1227318"/>
                    <a:pt x="2617967" y="1241606"/>
                  </a:cubicBezTo>
                  <a:cubicBezTo>
                    <a:pt x="2644637" y="1254941"/>
                    <a:pt x="2673212" y="1262561"/>
                    <a:pt x="2701787" y="1271133"/>
                  </a:cubicBezTo>
                  <a:cubicBezTo>
                    <a:pt x="2743697" y="1283516"/>
                    <a:pt x="2782749" y="1259703"/>
                    <a:pt x="2823707" y="1270181"/>
                  </a:cubicBezTo>
                  <a:cubicBezTo>
                    <a:pt x="2833232" y="1272086"/>
                    <a:pt x="2840852" y="1262561"/>
                    <a:pt x="2842757" y="1253988"/>
                  </a:cubicBezTo>
                  <a:cubicBezTo>
                    <a:pt x="2847519" y="1233033"/>
                    <a:pt x="2856092" y="1212078"/>
                    <a:pt x="2857997" y="1191123"/>
                  </a:cubicBezTo>
                  <a:cubicBezTo>
                    <a:pt x="2861807" y="1157786"/>
                    <a:pt x="2857044" y="1154928"/>
                    <a:pt x="2824659" y="1163501"/>
                  </a:cubicBezTo>
                  <a:cubicBezTo>
                    <a:pt x="2807514" y="1168263"/>
                    <a:pt x="2793227" y="1167311"/>
                    <a:pt x="2781797" y="1153023"/>
                  </a:cubicBezTo>
                  <a:lnTo>
                    <a:pt x="2778142" y="1149005"/>
                  </a:lnTo>
                  <a:lnTo>
                    <a:pt x="2758579" y="1157637"/>
                  </a:lnTo>
                  <a:cubicBezTo>
                    <a:pt x="2730182" y="1164691"/>
                    <a:pt x="2706072" y="1153261"/>
                    <a:pt x="2684641" y="1122543"/>
                  </a:cubicBezTo>
                  <a:cubicBezTo>
                    <a:pt x="2676068" y="1110161"/>
                    <a:pt x="2672258" y="1095873"/>
                    <a:pt x="2664638" y="1083491"/>
                  </a:cubicBezTo>
                  <a:cubicBezTo>
                    <a:pt x="2658923" y="1073966"/>
                    <a:pt x="2664638" y="1054916"/>
                    <a:pt x="2646541" y="1054916"/>
                  </a:cubicBezTo>
                  <a:cubicBezTo>
                    <a:pt x="2631301" y="1055868"/>
                    <a:pt x="2616061" y="1061583"/>
                    <a:pt x="2610346" y="1080633"/>
                  </a:cubicBezTo>
                  <a:lnTo>
                    <a:pt x="2609202" y="1082346"/>
                  </a:lnTo>
                  <a:lnTo>
                    <a:pt x="2613204" y="1086348"/>
                  </a:lnTo>
                  <a:cubicBezTo>
                    <a:pt x="2619871" y="1093968"/>
                    <a:pt x="2626539" y="1101588"/>
                    <a:pt x="2632254" y="1108255"/>
                  </a:cubicBezTo>
                  <a:cubicBezTo>
                    <a:pt x="2619871" y="1117780"/>
                    <a:pt x="2617014" y="1133020"/>
                    <a:pt x="2609394" y="1145403"/>
                  </a:cubicBezTo>
                  <a:cubicBezTo>
                    <a:pt x="2602726" y="1154928"/>
                    <a:pt x="2586534" y="1142545"/>
                    <a:pt x="2584629" y="1132068"/>
                  </a:cubicBezTo>
                  <a:cubicBezTo>
                    <a:pt x="2581771" y="1117780"/>
                    <a:pt x="2574151" y="1106350"/>
                    <a:pt x="2566055" y="1095397"/>
                  </a:cubicBezTo>
                  <a:lnTo>
                    <a:pt x="2558490" y="1083461"/>
                  </a:lnTo>
                  <a:lnTo>
                    <a:pt x="2545576" y="1071108"/>
                  </a:lnTo>
                  <a:cubicBezTo>
                    <a:pt x="2541766" y="1068251"/>
                    <a:pt x="2537003" y="1065393"/>
                    <a:pt x="2536051" y="1061583"/>
                  </a:cubicBezTo>
                  <a:cubicBezTo>
                    <a:pt x="2522716" y="1003481"/>
                    <a:pt x="2462708" y="991098"/>
                    <a:pt x="2429371" y="952046"/>
                  </a:cubicBezTo>
                  <a:cubicBezTo>
                    <a:pt x="2426513" y="949188"/>
                    <a:pt x="2421751" y="947283"/>
                    <a:pt x="2417941" y="944426"/>
                  </a:cubicBezTo>
                  <a:cubicBezTo>
                    <a:pt x="2416036" y="943473"/>
                    <a:pt x="2413178" y="943473"/>
                    <a:pt x="2407463" y="947283"/>
                  </a:cubicBezTo>
                  <a:cubicBezTo>
                    <a:pt x="2425561" y="973001"/>
                    <a:pt x="2440801" y="998718"/>
                    <a:pt x="2469376" y="1014911"/>
                  </a:cubicBezTo>
                  <a:cubicBezTo>
                    <a:pt x="2483663" y="1023483"/>
                    <a:pt x="2500808" y="1028246"/>
                    <a:pt x="2509381" y="1044438"/>
                  </a:cubicBezTo>
                  <a:cubicBezTo>
                    <a:pt x="2510333" y="1049201"/>
                    <a:pt x="2508428" y="1053963"/>
                    <a:pt x="2504618" y="1057773"/>
                  </a:cubicBezTo>
                  <a:cubicBezTo>
                    <a:pt x="2500808" y="1066346"/>
                    <a:pt x="2479853" y="1059678"/>
                    <a:pt x="2488426" y="1077776"/>
                  </a:cubicBezTo>
                  <a:cubicBezTo>
                    <a:pt x="2485568" y="1082538"/>
                    <a:pt x="2481758" y="1084443"/>
                    <a:pt x="2476996" y="1084443"/>
                  </a:cubicBezTo>
                  <a:cubicBezTo>
                    <a:pt x="2437943" y="1050153"/>
                    <a:pt x="2385556" y="1032056"/>
                    <a:pt x="2356028" y="985383"/>
                  </a:cubicBezTo>
                  <a:cubicBezTo>
                    <a:pt x="2346503" y="970143"/>
                    <a:pt x="2333168" y="968238"/>
                    <a:pt x="2317928" y="978716"/>
                  </a:cubicBezTo>
                  <a:cubicBezTo>
                    <a:pt x="2310308" y="984431"/>
                    <a:pt x="2301736" y="994908"/>
                    <a:pt x="2295068" y="993003"/>
                  </a:cubicBezTo>
                  <a:cubicBezTo>
                    <a:pt x="2237918" y="978716"/>
                    <a:pt x="2232203" y="1040628"/>
                    <a:pt x="2196008" y="1057773"/>
                  </a:cubicBezTo>
                  <a:cubicBezTo>
                    <a:pt x="2185531" y="1062536"/>
                    <a:pt x="2183626" y="1075871"/>
                    <a:pt x="2181721" y="1087301"/>
                  </a:cubicBezTo>
                  <a:cubicBezTo>
                    <a:pt x="2172196" y="1130163"/>
                    <a:pt x="2149336" y="1152071"/>
                    <a:pt x="2105521" y="1157786"/>
                  </a:cubicBezTo>
                  <a:cubicBezTo>
                    <a:pt x="2088376" y="1159691"/>
                    <a:pt x="2069326" y="1179693"/>
                    <a:pt x="2053133" y="1155881"/>
                  </a:cubicBezTo>
                  <a:cubicBezTo>
                    <a:pt x="2052181" y="1145403"/>
                    <a:pt x="2048371" y="1137783"/>
                    <a:pt x="2036941" y="1136831"/>
                  </a:cubicBezTo>
                  <a:cubicBezTo>
                    <a:pt x="2026463" y="1135878"/>
                    <a:pt x="2010271" y="1148261"/>
                    <a:pt x="2008366" y="1131116"/>
                  </a:cubicBezTo>
                  <a:cubicBezTo>
                    <a:pt x="2005508" y="1113018"/>
                    <a:pt x="1993126" y="1094921"/>
                    <a:pt x="2001698" y="1074918"/>
                  </a:cubicBezTo>
                  <a:cubicBezTo>
                    <a:pt x="2011223" y="1051106"/>
                    <a:pt x="2015986" y="1027293"/>
                    <a:pt x="2008366" y="1001576"/>
                  </a:cubicBezTo>
                  <a:cubicBezTo>
                    <a:pt x="2002651" y="979668"/>
                    <a:pt x="2021701" y="978716"/>
                    <a:pt x="2035988" y="977763"/>
                  </a:cubicBezTo>
                  <a:cubicBezTo>
                    <a:pt x="2059801" y="974906"/>
                    <a:pt x="2083613" y="981573"/>
                    <a:pt x="2107426" y="983478"/>
                  </a:cubicBezTo>
                  <a:cubicBezTo>
                    <a:pt x="2120761" y="984431"/>
                    <a:pt x="2139811" y="992051"/>
                    <a:pt x="2148383" y="975858"/>
                  </a:cubicBezTo>
                  <a:cubicBezTo>
                    <a:pt x="2157908" y="956808"/>
                    <a:pt x="2162671" y="934901"/>
                    <a:pt x="2150288" y="913946"/>
                  </a:cubicBezTo>
                  <a:cubicBezTo>
                    <a:pt x="2140763" y="897753"/>
                    <a:pt x="2131238" y="882513"/>
                    <a:pt x="2112188" y="876798"/>
                  </a:cubicBezTo>
                  <a:cubicBezTo>
                    <a:pt x="2105521" y="874893"/>
                    <a:pt x="2094091" y="873941"/>
                    <a:pt x="2096948" y="862511"/>
                  </a:cubicBezTo>
                  <a:cubicBezTo>
                    <a:pt x="2098853" y="852033"/>
                    <a:pt x="2109331" y="852033"/>
                    <a:pt x="2118856" y="849176"/>
                  </a:cubicBezTo>
                  <a:cubicBezTo>
                    <a:pt x="2149336" y="838698"/>
                    <a:pt x="2177911" y="830126"/>
                    <a:pt x="2206486" y="810123"/>
                  </a:cubicBezTo>
                  <a:cubicBezTo>
                    <a:pt x="2241728" y="785358"/>
                    <a:pt x="2258873" y="735828"/>
                    <a:pt x="2308403" y="731066"/>
                  </a:cubicBezTo>
                  <a:cubicBezTo>
                    <a:pt x="2322691" y="729161"/>
                    <a:pt x="2323643" y="718683"/>
                    <a:pt x="2321738" y="708206"/>
                  </a:cubicBezTo>
                  <a:cubicBezTo>
                    <a:pt x="2319833" y="698681"/>
                    <a:pt x="2314118" y="689156"/>
                    <a:pt x="2311261" y="679631"/>
                  </a:cubicBezTo>
                  <a:cubicBezTo>
                    <a:pt x="2307451" y="666296"/>
                    <a:pt x="2305546" y="652008"/>
                    <a:pt x="2320786" y="643436"/>
                  </a:cubicBezTo>
                  <a:cubicBezTo>
                    <a:pt x="2326501" y="640578"/>
                    <a:pt x="2334121" y="632958"/>
                    <a:pt x="2338883" y="638673"/>
                  </a:cubicBezTo>
                  <a:cubicBezTo>
                    <a:pt x="2346503" y="649151"/>
                    <a:pt x="2353171" y="662486"/>
                    <a:pt x="2343646" y="675821"/>
                  </a:cubicBezTo>
                  <a:cubicBezTo>
                    <a:pt x="2337931" y="685346"/>
                    <a:pt x="2342693" y="692966"/>
                    <a:pt x="2348408" y="699633"/>
                  </a:cubicBezTo>
                  <a:cubicBezTo>
                    <a:pt x="2356028" y="708206"/>
                    <a:pt x="2364601" y="711063"/>
                    <a:pt x="2376031" y="706301"/>
                  </a:cubicBezTo>
                  <a:cubicBezTo>
                    <a:pt x="2378888" y="705348"/>
                    <a:pt x="2381746" y="704396"/>
                    <a:pt x="2385556" y="704396"/>
                  </a:cubicBezTo>
                  <a:cubicBezTo>
                    <a:pt x="2409368" y="712968"/>
                    <a:pt x="2432228" y="712016"/>
                    <a:pt x="2454136" y="698681"/>
                  </a:cubicBezTo>
                  <a:cubicBezTo>
                    <a:pt x="2460803" y="694871"/>
                    <a:pt x="2469376" y="692966"/>
                    <a:pt x="2476996" y="692013"/>
                  </a:cubicBezTo>
                  <a:cubicBezTo>
                    <a:pt x="2517001" y="689156"/>
                    <a:pt x="2517001" y="689156"/>
                    <a:pt x="2517953" y="648198"/>
                  </a:cubicBezTo>
                  <a:cubicBezTo>
                    <a:pt x="2525573" y="626291"/>
                    <a:pt x="2540813" y="618671"/>
                    <a:pt x="2563673" y="626291"/>
                  </a:cubicBezTo>
                  <a:cubicBezTo>
                    <a:pt x="2558911" y="610098"/>
                    <a:pt x="2545576" y="599621"/>
                    <a:pt x="2554148" y="585333"/>
                  </a:cubicBezTo>
                  <a:lnTo>
                    <a:pt x="2572928" y="573708"/>
                  </a:lnTo>
                  <a:lnTo>
                    <a:pt x="2586098" y="571735"/>
                  </a:lnTo>
                  <a:lnTo>
                    <a:pt x="2586726" y="571671"/>
                  </a:lnTo>
                  <a:cubicBezTo>
                    <a:pt x="2599630" y="572653"/>
                    <a:pt x="2613203" y="578189"/>
                    <a:pt x="2624633" y="568188"/>
                  </a:cubicBezTo>
                  <a:cubicBezTo>
                    <a:pt x="2626538" y="566283"/>
                    <a:pt x="2628443" y="565331"/>
                    <a:pt x="2630348" y="563426"/>
                  </a:cubicBezTo>
                  <a:cubicBezTo>
                    <a:pt x="2634158" y="561521"/>
                    <a:pt x="2634158" y="568188"/>
                    <a:pt x="2633206" y="563426"/>
                  </a:cubicBezTo>
                  <a:cubicBezTo>
                    <a:pt x="2632253" y="557711"/>
                    <a:pt x="2629396" y="564378"/>
                    <a:pt x="2626538" y="563426"/>
                  </a:cubicBezTo>
                  <a:cubicBezTo>
                    <a:pt x="2615584" y="567236"/>
                    <a:pt x="2604392" y="569141"/>
                    <a:pt x="2593082" y="570689"/>
                  </a:cubicBezTo>
                  <a:lnTo>
                    <a:pt x="2586098" y="571735"/>
                  </a:lnTo>
                  <a:lnTo>
                    <a:pt x="2574151" y="572951"/>
                  </a:lnTo>
                  <a:lnTo>
                    <a:pt x="2572928" y="573708"/>
                  </a:lnTo>
                  <a:lnTo>
                    <a:pt x="2558911" y="575808"/>
                  </a:lnTo>
                  <a:cubicBezTo>
                    <a:pt x="2533193" y="580571"/>
                    <a:pt x="2516048" y="563426"/>
                    <a:pt x="2506523" y="541518"/>
                  </a:cubicBezTo>
                  <a:cubicBezTo>
                    <a:pt x="2496998" y="519611"/>
                    <a:pt x="2487473" y="498656"/>
                    <a:pt x="2512238" y="480558"/>
                  </a:cubicBezTo>
                  <a:cubicBezTo>
                    <a:pt x="2520811" y="474843"/>
                    <a:pt x="2527478" y="467223"/>
                    <a:pt x="2533193" y="458651"/>
                  </a:cubicBezTo>
                  <a:cubicBezTo>
                    <a:pt x="2537003" y="452936"/>
                    <a:pt x="2541766" y="446268"/>
                    <a:pt x="2534146" y="440553"/>
                  </a:cubicBezTo>
                  <a:cubicBezTo>
                    <a:pt x="2526526" y="434838"/>
                    <a:pt x="2515096" y="437696"/>
                    <a:pt x="2513191" y="445316"/>
                  </a:cubicBezTo>
                  <a:cubicBezTo>
                    <a:pt x="2506523" y="474843"/>
                    <a:pt x="2482711" y="489131"/>
                    <a:pt x="2464613" y="509133"/>
                  </a:cubicBezTo>
                  <a:cubicBezTo>
                    <a:pt x="2452231" y="523421"/>
                    <a:pt x="2455088" y="538661"/>
                    <a:pt x="2467471" y="551996"/>
                  </a:cubicBezTo>
                  <a:cubicBezTo>
                    <a:pt x="2481758" y="567236"/>
                    <a:pt x="2481758" y="582476"/>
                    <a:pt x="2468423" y="597716"/>
                  </a:cubicBezTo>
                  <a:cubicBezTo>
                    <a:pt x="2457946" y="610098"/>
                    <a:pt x="2455088" y="623433"/>
                    <a:pt x="2453183" y="638673"/>
                  </a:cubicBezTo>
                  <a:cubicBezTo>
                    <a:pt x="2451278" y="657723"/>
                    <a:pt x="2442706" y="671058"/>
                    <a:pt x="2423656" y="676773"/>
                  </a:cubicBezTo>
                  <a:cubicBezTo>
                    <a:pt x="2413178" y="682488"/>
                    <a:pt x="2402701" y="690108"/>
                    <a:pt x="2389366" y="683441"/>
                  </a:cubicBezTo>
                  <a:cubicBezTo>
                    <a:pt x="2381746" y="676773"/>
                    <a:pt x="2376983" y="670106"/>
                    <a:pt x="2383651" y="659628"/>
                  </a:cubicBezTo>
                  <a:cubicBezTo>
                    <a:pt x="2377936" y="649151"/>
                    <a:pt x="2372221" y="638673"/>
                    <a:pt x="2367458" y="627243"/>
                  </a:cubicBezTo>
                  <a:cubicBezTo>
                    <a:pt x="2348408" y="585333"/>
                    <a:pt x="2348408" y="584381"/>
                    <a:pt x="2308403" y="612003"/>
                  </a:cubicBezTo>
                  <a:cubicBezTo>
                    <a:pt x="2273161" y="616766"/>
                    <a:pt x="2265541" y="608193"/>
                    <a:pt x="2270303" y="571046"/>
                  </a:cubicBezTo>
                  <a:cubicBezTo>
                    <a:pt x="2271256" y="560568"/>
                    <a:pt x="2287448" y="545328"/>
                    <a:pt x="2260778" y="543423"/>
                  </a:cubicBezTo>
                  <a:cubicBezTo>
                    <a:pt x="2255063" y="542471"/>
                    <a:pt x="2255063" y="530088"/>
                    <a:pt x="2259826" y="522468"/>
                  </a:cubicBezTo>
                  <a:cubicBezTo>
                    <a:pt x="2313166" y="486273"/>
                    <a:pt x="2361743" y="445316"/>
                    <a:pt x="2390318" y="385308"/>
                  </a:cubicBezTo>
                  <a:cubicBezTo>
                    <a:pt x="2396986" y="372926"/>
                    <a:pt x="2403653" y="362448"/>
                    <a:pt x="2416988" y="357686"/>
                  </a:cubicBezTo>
                  <a:cubicBezTo>
                    <a:pt x="2416988" y="355781"/>
                    <a:pt x="2416988" y="353876"/>
                    <a:pt x="2417941" y="351971"/>
                  </a:cubicBezTo>
                  <a:cubicBezTo>
                    <a:pt x="2419846" y="352923"/>
                    <a:pt x="2423656" y="354828"/>
                    <a:pt x="2424608" y="353876"/>
                  </a:cubicBezTo>
                  <a:cubicBezTo>
                    <a:pt x="2434371" y="344351"/>
                    <a:pt x="2443539" y="338934"/>
                    <a:pt x="2452245" y="336582"/>
                  </a:cubicBezTo>
                  <a:cubicBezTo>
                    <a:pt x="2458775" y="334818"/>
                    <a:pt x="2465045" y="334779"/>
                    <a:pt x="2471113" y="336025"/>
                  </a:cubicBezTo>
                  <a:close/>
                  <a:moveTo>
                    <a:pt x="761544" y="194808"/>
                  </a:moveTo>
                  <a:cubicBezTo>
                    <a:pt x="773926" y="196713"/>
                    <a:pt x="774879" y="206238"/>
                    <a:pt x="773926" y="216716"/>
                  </a:cubicBezTo>
                  <a:cubicBezTo>
                    <a:pt x="755829" y="237671"/>
                    <a:pt x="760591" y="257673"/>
                    <a:pt x="773926" y="278628"/>
                  </a:cubicBezTo>
                  <a:cubicBezTo>
                    <a:pt x="748209" y="302441"/>
                    <a:pt x="720586" y="315776"/>
                    <a:pt x="687249" y="293868"/>
                  </a:cubicBezTo>
                  <a:cubicBezTo>
                    <a:pt x="682486" y="291011"/>
                    <a:pt x="675819" y="292916"/>
                    <a:pt x="671056" y="292916"/>
                  </a:cubicBezTo>
                  <a:cubicBezTo>
                    <a:pt x="660579" y="294821"/>
                    <a:pt x="650101" y="296726"/>
                    <a:pt x="640576" y="298631"/>
                  </a:cubicBezTo>
                  <a:cubicBezTo>
                    <a:pt x="627241" y="300536"/>
                    <a:pt x="613906" y="302441"/>
                    <a:pt x="603429" y="291011"/>
                  </a:cubicBezTo>
                  <a:cubicBezTo>
                    <a:pt x="636766" y="258626"/>
                    <a:pt x="678676" y="239576"/>
                    <a:pt x="715824" y="211953"/>
                  </a:cubicBezTo>
                  <a:cubicBezTo>
                    <a:pt x="719634" y="209096"/>
                    <a:pt x="724396" y="211953"/>
                    <a:pt x="727254" y="215763"/>
                  </a:cubicBezTo>
                  <a:cubicBezTo>
                    <a:pt x="746304" y="220526"/>
                    <a:pt x="741541" y="187188"/>
                    <a:pt x="761544" y="194808"/>
                  </a:cubicBezTo>
                  <a:close/>
                  <a:moveTo>
                    <a:pt x="873343" y="184331"/>
                  </a:moveTo>
                  <a:cubicBezTo>
                    <a:pt x="879653" y="185283"/>
                    <a:pt x="886320" y="188617"/>
                    <a:pt x="891083" y="191951"/>
                  </a:cubicBezTo>
                  <a:cubicBezTo>
                    <a:pt x="904418" y="200523"/>
                    <a:pt x="892988" y="209096"/>
                    <a:pt x="888226" y="217668"/>
                  </a:cubicBezTo>
                  <a:lnTo>
                    <a:pt x="879241" y="234820"/>
                  </a:lnTo>
                  <a:lnTo>
                    <a:pt x="895370" y="235036"/>
                  </a:lnTo>
                  <a:cubicBezTo>
                    <a:pt x="907514" y="238206"/>
                    <a:pt x="906800" y="249815"/>
                    <a:pt x="899656" y="266246"/>
                  </a:cubicBezTo>
                  <a:cubicBezTo>
                    <a:pt x="894893" y="277676"/>
                    <a:pt x="884416" y="289106"/>
                    <a:pt x="892988" y="303393"/>
                  </a:cubicBezTo>
                  <a:cubicBezTo>
                    <a:pt x="897751" y="310061"/>
                    <a:pt x="901561" y="309108"/>
                    <a:pt x="905371" y="303393"/>
                  </a:cubicBezTo>
                  <a:cubicBezTo>
                    <a:pt x="923468" y="307203"/>
                    <a:pt x="923468" y="307203"/>
                    <a:pt x="915848" y="337683"/>
                  </a:cubicBezTo>
                  <a:cubicBezTo>
                    <a:pt x="926326" y="330063"/>
                    <a:pt x="936803" y="329111"/>
                    <a:pt x="946328" y="324348"/>
                  </a:cubicBezTo>
                  <a:lnTo>
                    <a:pt x="973409" y="303804"/>
                  </a:lnTo>
                  <a:lnTo>
                    <a:pt x="975260" y="292796"/>
                  </a:lnTo>
                  <a:cubicBezTo>
                    <a:pt x="974903" y="288629"/>
                    <a:pt x="972522" y="284819"/>
                    <a:pt x="965378" y="281485"/>
                  </a:cubicBezTo>
                  <a:cubicBezTo>
                    <a:pt x="944423" y="270055"/>
                    <a:pt x="942518" y="249100"/>
                    <a:pt x="962521" y="233860"/>
                  </a:cubicBezTo>
                  <a:cubicBezTo>
                    <a:pt x="977761" y="221478"/>
                    <a:pt x="993953" y="208143"/>
                    <a:pt x="1013956" y="203380"/>
                  </a:cubicBezTo>
                  <a:cubicBezTo>
                    <a:pt x="1018718" y="201475"/>
                    <a:pt x="1023481" y="200046"/>
                    <a:pt x="1028243" y="200165"/>
                  </a:cubicBezTo>
                  <a:cubicBezTo>
                    <a:pt x="1033006" y="200284"/>
                    <a:pt x="1037768" y="201951"/>
                    <a:pt x="1042531" y="206238"/>
                  </a:cubicBezTo>
                  <a:cubicBezTo>
                    <a:pt x="1037768" y="220525"/>
                    <a:pt x="1018718" y="221478"/>
                    <a:pt x="1016813" y="234813"/>
                  </a:cubicBezTo>
                  <a:cubicBezTo>
                    <a:pt x="1029196" y="212905"/>
                    <a:pt x="1052056" y="208143"/>
                    <a:pt x="1075868" y="204333"/>
                  </a:cubicBezTo>
                  <a:cubicBezTo>
                    <a:pt x="1082536" y="204333"/>
                    <a:pt x="1089203" y="204333"/>
                    <a:pt x="1095871" y="204333"/>
                  </a:cubicBezTo>
                  <a:cubicBezTo>
                    <a:pt x="1106348" y="211953"/>
                    <a:pt x="1099681" y="223383"/>
                    <a:pt x="1099681" y="232908"/>
                  </a:cubicBezTo>
                  <a:cubicBezTo>
                    <a:pt x="1112063" y="235765"/>
                    <a:pt x="1123493" y="229098"/>
                    <a:pt x="1133971" y="231003"/>
                  </a:cubicBezTo>
                  <a:cubicBezTo>
                    <a:pt x="1140638" y="231003"/>
                    <a:pt x="1146353" y="233860"/>
                    <a:pt x="1151116" y="238623"/>
                  </a:cubicBezTo>
                  <a:cubicBezTo>
                    <a:pt x="1162546" y="262435"/>
                    <a:pt x="1192073" y="265293"/>
                    <a:pt x="1205408" y="287200"/>
                  </a:cubicBezTo>
                  <a:cubicBezTo>
                    <a:pt x="1219696" y="305298"/>
                    <a:pt x="1210171" y="320538"/>
                    <a:pt x="1198741" y="334825"/>
                  </a:cubicBezTo>
                  <a:cubicBezTo>
                    <a:pt x="1205408" y="359590"/>
                    <a:pt x="1234936" y="358638"/>
                    <a:pt x="1248271" y="377688"/>
                  </a:cubicBezTo>
                  <a:cubicBezTo>
                    <a:pt x="1257796" y="391023"/>
                    <a:pt x="1257796" y="393880"/>
                    <a:pt x="1246366" y="402453"/>
                  </a:cubicBezTo>
                  <a:cubicBezTo>
                    <a:pt x="1226363" y="415788"/>
                    <a:pt x="1207313" y="445315"/>
                    <a:pt x="1187311" y="402453"/>
                  </a:cubicBezTo>
                  <a:cubicBezTo>
                    <a:pt x="1184453" y="396738"/>
                    <a:pt x="1176833" y="390070"/>
                    <a:pt x="1171118" y="396738"/>
                  </a:cubicBezTo>
                  <a:cubicBezTo>
                    <a:pt x="1161593" y="407215"/>
                    <a:pt x="1163498" y="418645"/>
                    <a:pt x="1171118" y="431028"/>
                  </a:cubicBezTo>
                  <a:cubicBezTo>
                    <a:pt x="1186358" y="457698"/>
                    <a:pt x="1180643" y="471033"/>
                    <a:pt x="1151116" y="479605"/>
                  </a:cubicBezTo>
                  <a:cubicBezTo>
                    <a:pt x="1147306" y="475795"/>
                    <a:pt x="1141591" y="474843"/>
                    <a:pt x="1136828" y="476748"/>
                  </a:cubicBezTo>
                  <a:cubicBezTo>
                    <a:pt x="1132066" y="478653"/>
                    <a:pt x="1134923" y="483415"/>
                    <a:pt x="1136828" y="487225"/>
                  </a:cubicBezTo>
                  <a:cubicBezTo>
                    <a:pt x="1135876" y="500560"/>
                    <a:pt x="1128256" y="503418"/>
                    <a:pt x="1118731" y="497703"/>
                  </a:cubicBezTo>
                  <a:cubicBezTo>
                    <a:pt x="1098728" y="487225"/>
                    <a:pt x="1074916" y="482463"/>
                    <a:pt x="1066343" y="455793"/>
                  </a:cubicBezTo>
                  <a:cubicBezTo>
                    <a:pt x="1058723" y="432933"/>
                    <a:pt x="1039673" y="427218"/>
                    <a:pt x="1016813" y="433885"/>
                  </a:cubicBezTo>
                  <a:cubicBezTo>
                    <a:pt x="1008241" y="436743"/>
                    <a:pt x="999668" y="438648"/>
                    <a:pt x="996811" y="428170"/>
                  </a:cubicBezTo>
                  <a:cubicBezTo>
                    <a:pt x="993001" y="415788"/>
                    <a:pt x="1007288" y="411025"/>
                    <a:pt x="1013003" y="411978"/>
                  </a:cubicBezTo>
                  <a:cubicBezTo>
                    <a:pt x="1055866" y="420550"/>
                    <a:pt x="1078726" y="386260"/>
                    <a:pt x="1109206" y="369115"/>
                  </a:cubicBezTo>
                  <a:cubicBezTo>
                    <a:pt x="1117778" y="343398"/>
                    <a:pt x="1089203" y="330063"/>
                    <a:pt x="1089203" y="307203"/>
                  </a:cubicBezTo>
                  <a:cubicBezTo>
                    <a:pt x="1085393" y="301488"/>
                    <a:pt x="1081583" y="296725"/>
                    <a:pt x="1077773" y="291010"/>
                  </a:cubicBezTo>
                  <a:cubicBezTo>
                    <a:pt x="1057771" y="307203"/>
                    <a:pt x="1036816" y="290058"/>
                    <a:pt x="1016813" y="292915"/>
                  </a:cubicBezTo>
                  <a:cubicBezTo>
                    <a:pt x="1012050" y="293391"/>
                    <a:pt x="1008717" y="294106"/>
                    <a:pt x="1007169" y="296011"/>
                  </a:cubicBezTo>
                  <a:lnTo>
                    <a:pt x="1007866" y="302667"/>
                  </a:lnTo>
                  <a:lnTo>
                    <a:pt x="1009193" y="303393"/>
                  </a:lnTo>
                  <a:cubicBezTo>
                    <a:pt x="1013003" y="324348"/>
                    <a:pt x="986333" y="363401"/>
                    <a:pt x="962521" y="370068"/>
                  </a:cubicBezTo>
                  <a:cubicBezTo>
                    <a:pt x="943471" y="375783"/>
                    <a:pt x="924421" y="377688"/>
                    <a:pt x="905371" y="371973"/>
                  </a:cubicBezTo>
                  <a:cubicBezTo>
                    <a:pt x="896798" y="389118"/>
                    <a:pt x="879653" y="396738"/>
                    <a:pt x="868223" y="410073"/>
                  </a:cubicBezTo>
                  <a:cubicBezTo>
                    <a:pt x="859651" y="419598"/>
                    <a:pt x="849173" y="424361"/>
                    <a:pt x="836791" y="426266"/>
                  </a:cubicBezTo>
                  <a:cubicBezTo>
                    <a:pt x="830123" y="425313"/>
                    <a:pt x="820598" y="421503"/>
                    <a:pt x="816788" y="424361"/>
                  </a:cubicBezTo>
                  <a:cubicBezTo>
                    <a:pt x="772973" y="455793"/>
                    <a:pt x="714871" y="464366"/>
                    <a:pt x="677723" y="507228"/>
                  </a:cubicBezTo>
                  <a:cubicBezTo>
                    <a:pt x="667246" y="519611"/>
                    <a:pt x="646291" y="531993"/>
                    <a:pt x="668198" y="553901"/>
                  </a:cubicBezTo>
                  <a:cubicBezTo>
                    <a:pt x="672961" y="558663"/>
                    <a:pt x="665341" y="574856"/>
                    <a:pt x="662483" y="586286"/>
                  </a:cubicBezTo>
                  <a:cubicBezTo>
                    <a:pt x="685343" y="585333"/>
                    <a:pt x="702488" y="596763"/>
                    <a:pt x="716776" y="612956"/>
                  </a:cubicBezTo>
                  <a:cubicBezTo>
                    <a:pt x="731063" y="630101"/>
                    <a:pt x="747256" y="644388"/>
                    <a:pt x="771068" y="645341"/>
                  </a:cubicBezTo>
                  <a:cubicBezTo>
                    <a:pt x="789166" y="646293"/>
                    <a:pt x="788213" y="653913"/>
                    <a:pt x="782498" y="667248"/>
                  </a:cubicBezTo>
                  <a:cubicBezTo>
                    <a:pt x="774878" y="685346"/>
                    <a:pt x="766306" y="702491"/>
                    <a:pt x="772973" y="726303"/>
                  </a:cubicBezTo>
                  <a:cubicBezTo>
                    <a:pt x="779641" y="752973"/>
                    <a:pt x="789166" y="747258"/>
                    <a:pt x="805358" y="736781"/>
                  </a:cubicBezTo>
                  <a:cubicBezTo>
                    <a:pt x="823456" y="725351"/>
                    <a:pt x="826313" y="706301"/>
                    <a:pt x="828218" y="689156"/>
                  </a:cubicBezTo>
                  <a:cubicBezTo>
                    <a:pt x="831076" y="669153"/>
                    <a:pt x="841553" y="660581"/>
                    <a:pt x="858698" y="652961"/>
                  </a:cubicBezTo>
                  <a:cubicBezTo>
                    <a:pt x="901561" y="638673"/>
                    <a:pt x="911086" y="619623"/>
                    <a:pt x="901561" y="573903"/>
                  </a:cubicBezTo>
                  <a:cubicBezTo>
                    <a:pt x="900608" y="569141"/>
                    <a:pt x="899656" y="563426"/>
                    <a:pt x="904418" y="561521"/>
                  </a:cubicBezTo>
                  <a:cubicBezTo>
                    <a:pt x="937756" y="550091"/>
                    <a:pt x="937756" y="514848"/>
                    <a:pt x="953948" y="491988"/>
                  </a:cubicBezTo>
                  <a:cubicBezTo>
                    <a:pt x="957758" y="486273"/>
                    <a:pt x="961568" y="480558"/>
                    <a:pt x="968236" y="478653"/>
                  </a:cubicBezTo>
                  <a:cubicBezTo>
                    <a:pt x="991096" y="471986"/>
                    <a:pt x="1037768" y="491036"/>
                    <a:pt x="1049198" y="512943"/>
                  </a:cubicBezTo>
                  <a:cubicBezTo>
                    <a:pt x="1061581" y="517706"/>
                    <a:pt x="1074916" y="522468"/>
                    <a:pt x="1063486" y="539613"/>
                  </a:cubicBezTo>
                  <a:cubicBezTo>
                    <a:pt x="1048246" y="555806"/>
                    <a:pt x="1052056" y="572951"/>
                    <a:pt x="1067296" y="583428"/>
                  </a:cubicBezTo>
                  <a:cubicBezTo>
                    <a:pt x="1084441" y="593906"/>
                    <a:pt x="1099681" y="578666"/>
                    <a:pt x="1112063" y="568188"/>
                  </a:cubicBezTo>
                  <a:cubicBezTo>
                    <a:pt x="1139686" y="545328"/>
                    <a:pt x="1138733" y="544376"/>
                    <a:pt x="1146353" y="580571"/>
                  </a:cubicBezTo>
                  <a:cubicBezTo>
                    <a:pt x="1149211" y="592953"/>
                    <a:pt x="1154926" y="606288"/>
                    <a:pt x="1151116" y="616766"/>
                  </a:cubicBezTo>
                  <a:cubicBezTo>
                    <a:pt x="1138733" y="656771"/>
                    <a:pt x="1163498" y="672011"/>
                    <a:pt x="1193026" y="684393"/>
                  </a:cubicBezTo>
                  <a:cubicBezTo>
                    <a:pt x="1193026" y="693918"/>
                    <a:pt x="1188501" y="696537"/>
                    <a:pt x="1182905" y="697847"/>
                  </a:cubicBezTo>
                  <a:lnTo>
                    <a:pt x="1179024" y="699159"/>
                  </a:lnTo>
                  <a:lnTo>
                    <a:pt x="1177845" y="699023"/>
                  </a:lnTo>
                  <a:cubicBezTo>
                    <a:pt x="1174214" y="699455"/>
                    <a:pt x="1170404" y="700824"/>
                    <a:pt x="1166356" y="703443"/>
                  </a:cubicBezTo>
                  <a:lnTo>
                    <a:pt x="1179024" y="699159"/>
                  </a:lnTo>
                  <a:lnTo>
                    <a:pt x="1188263" y="700229"/>
                  </a:lnTo>
                  <a:cubicBezTo>
                    <a:pt x="1194931" y="702491"/>
                    <a:pt x="1201122" y="707253"/>
                    <a:pt x="1207313" y="712016"/>
                  </a:cubicBezTo>
                  <a:cubicBezTo>
                    <a:pt x="1210647" y="727732"/>
                    <a:pt x="1209694" y="741781"/>
                    <a:pt x="1205051" y="754402"/>
                  </a:cubicBezTo>
                  <a:lnTo>
                    <a:pt x="1180854" y="787924"/>
                  </a:lnTo>
                  <a:lnTo>
                    <a:pt x="1187073" y="807504"/>
                  </a:lnTo>
                  <a:cubicBezTo>
                    <a:pt x="1190883" y="812504"/>
                    <a:pt x="1196836" y="815362"/>
                    <a:pt x="1206361" y="814886"/>
                  </a:cubicBezTo>
                  <a:cubicBezTo>
                    <a:pt x="1214934" y="814886"/>
                    <a:pt x="1223506" y="816791"/>
                    <a:pt x="1213981" y="828221"/>
                  </a:cubicBezTo>
                  <a:cubicBezTo>
                    <a:pt x="1208266" y="850128"/>
                    <a:pt x="1205409" y="874893"/>
                    <a:pt x="1172071" y="862511"/>
                  </a:cubicBezTo>
                  <a:cubicBezTo>
                    <a:pt x="1153021" y="859653"/>
                    <a:pt x="1123494" y="872036"/>
                    <a:pt x="1115874" y="854891"/>
                  </a:cubicBezTo>
                  <a:cubicBezTo>
                    <a:pt x="1109206" y="839651"/>
                    <a:pt x="1133971" y="821553"/>
                    <a:pt x="1148259" y="807266"/>
                  </a:cubicBezTo>
                  <a:cubicBezTo>
                    <a:pt x="1157784" y="799646"/>
                    <a:pt x="1159689" y="785358"/>
                    <a:pt x="1173024" y="780596"/>
                  </a:cubicBezTo>
                  <a:lnTo>
                    <a:pt x="1173125" y="780684"/>
                  </a:lnTo>
                  <a:lnTo>
                    <a:pt x="1174333" y="770475"/>
                  </a:lnTo>
                  <a:cubicBezTo>
                    <a:pt x="1173023" y="767975"/>
                    <a:pt x="1169689" y="766784"/>
                    <a:pt x="1163498" y="767261"/>
                  </a:cubicBezTo>
                  <a:cubicBezTo>
                    <a:pt x="1147306" y="769166"/>
                    <a:pt x="1137781" y="780596"/>
                    <a:pt x="1124446" y="787263"/>
                  </a:cubicBezTo>
                  <a:cubicBezTo>
                    <a:pt x="1097776" y="793931"/>
                    <a:pt x="1070153" y="791073"/>
                    <a:pt x="1043483" y="789168"/>
                  </a:cubicBezTo>
                  <a:cubicBezTo>
                    <a:pt x="1026338" y="788216"/>
                    <a:pt x="1010146" y="786311"/>
                    <a:pt x="993953" y="794883"/>
                  </a:cubicBezTo>
                  <a:cubicBezTo>
                    <a:pt x="987286" y="810123"/>
                    <a:pt x="971093" y="808218"/>
                    <a:pt x="959663" y="814886"/>
                  </a:cubicBezTo>
                  <a:cubicBezTo>
                    <a:pt x="951091" y="825363"/>
                    <a:pt x="939661" y="831078"/>
                    <a:pt x="929183" y="839651"/>
                  </a:cubicBezTo>
                  <a:lnTo>
                    <a:pt x="925100" y="843462"/>
                  </a:lnTo>
                  <a:lnTo>
                    <a:pt x="915848" y="851081"/>
                  </a:lnTo>
                  <a:cubicBezTo>
                    <a:pt x="915848" y="851081"/>
                    <a:pt x="912991" y="851081"/>
                    <a:pt x="912991" y="851081"/>
                  </a:cubicBezTo>
                  <a:cubicBezTo>
                    <a:pt x="912991" y="851081"/>
                    <a:pt x="914896" y="852986"/>
                    <a:pt x="914896" y="852986"/>
                  </a:cubicBezTo>
                  <a:lnTo>
                    <a:pt x="925100" y="843462"/>
                  </a:lnTo>
                  <a:lnTo>
                    <a:pt x="932041" y="837746"/>
                  </a:lnTo>
                  <a:cubicBezTo>
                    <a:pt x="942518" y="824411"/>
                    <a:pt x="959663" y="826316"/>
                    <a:pt x="972998" y="820601"/>
                  </a:cubicBezTo>
                  <a:cubicBezTo>
                    <a:pt x="979666" y="818696"/>
                    <a:pt x="986333" y="814886"/>
                    <a:pt x="992048" y="814886"/>
                  </a:cubicBezTo>
                  <a:cubicBezTo>
                    <a:pt x="1003478" y="813933"/>
                    <a:pt x="1017766" y="809171"/>
                    <a:pt x="1023481" y="819648"/>
                  </a:cubicBezTo>
                  <a:cubicBezTo>
                    <a:pt x="1032053" y="834888"/>
                    <a:pt x="1013003" y="835841"/>
                    <a:pt x="1005383" y="842508"/>
                  </a:cubicBezTo>
                  <a:cubicBezTo>
                    <a:pt x="1003478" y="844413"/>
                    <a:pt x="1005383" y="851081"/>
                    <a:pt x="1006336" y="854891"/>
                  </a:cubicBezTo>
                  <a:cubicBezTo>
                    <a:pt x="997763" y="866321"/>
                    <a:pt x="1011098" y="877751"/>
                    <a:pt x="1005383" y="889181"/>
                  </a:cubicBezTo>
                  <a:cubicBezTo>
                    <a:pt x="1001573" y="899658"/>
                    <a:pt x="992048" y="903468"/>
                    <a:pt x="984428" y="910136"/>
                  </a:cubicBezTo>
                  <a:cubicBezTo>
                    <a:pt x="974903" y="918708"/>
                    <a:pt x="961568" y="909183"/>
                    <a:pt x="952043" y="916803"/>
                  </a:cubicBezTo>
                  <a:cubicBezTo>
                    <a:pt x="937756" y="931091"/>
                    <a:pt x="916801" y="932043"/>
                    <a:pt x="899656" y="938711"/>
                  </a:cubicBezTo>
                  <a:cubicBezTo>
                    <a:pt x="876796" y="947283"/>
                    <a:pt x="858698" y="959666"/>
                    <a:pt x="855841" y="985383"/>
                  </a:cubicBezTo>
                  <a:cubicBezTo>
                    <a:pt x="853936" y="1001576"/>
                    <a:pt x="839648" y="1003481"/>
                    <a:pt x="831076" y="1003481"/>
                  </a:cubicBezTo>
                  <a:cubicBezTo>
                    <a:pt x="779641" y="1006338"/>
                    <a:pt x="763448" y="1048248"/>
                    <a:pt x="738683" y="1081586"/>
                  </a:cubicBezTo>
                  <a:cubicBezTo>
                    <a:pt x="708203" y="1076823"/>
                    <a:pt x="712013" y="1097778"/>
                    <a:pt x="711061" y="1115876"/>
                  </a:cubicBezTo>
                  <a:cubicBezTo>
                    <a:pt x="707251" y="1144451"/>
                    <a:pt x="692011" y="1163501"/>
                    <a:pt x="666293" y="1175883"/>
                  </a:cubicBezTo>
                  <a:cubicBezTo>
                    <a:pt x="636766" y="1191123"/>
                    <a:pt x="610096" y="1209221"/>
                    <a:pt x="585331" y="1230176"/>
                  </a:cubicBezTo>
                  <a:cubicBezTo>
                    <a:pt x="565328" y="1247320"/>
                    <a:pt x="557708" y="1270181"/>
                    <a:pt x="559613" y="1297803"/>
                  </a:cubicBezTo>
                  <a:cubicBezTo>
                    <a:pt x="561518" y="1327331"/>
                    <a:pt x="564376" y="1356858"/>
                    <a:pt x="557708" y="1386386"/>
                  </a:cubicBezTo>
                  <a:cubicBezTo>
                    <a:pt x="555803" y="1394958"/>
                    <a:pt x="551993" y="1406388"/>
                    <a:pt x="542468" y="1407341"/>
                  </a:cubicBezTo>
                  <a:cubicBezTo>
                    <a:pt x="530086" y="1409246"/>
                    <a:pt x="531038" y="1394958"/>
                    <a:pt x="528181" y="1387338"/>
                  </a:cubicBezTo>
                  <a:cubicBezTo>
                    <a:pt x="522466" y="1365431"/>
                    <a:pt x="516751" y="1344476"/>
                    <a:pt x="519608" y="1320663"/>
                  </a:cubicBezTo>
                  <a:cubicBezTo>
                    <a:pt x="521513" y="1300661"/>
                    <a:pt x="522466" y="1280658"/>
                    <a:pt x="488176" y="1283516"/>
                  </a:cubicBezTo>
                  <a:cubicBezTo>
                    <a:pt x="470078" y="1285421"/>
                    <a:pt x="452933" y="1262561"/>
                    <a:pt x="429121" y="1267323"/>
                  </a:cubicBezTo>
                  <a:cubicBezTo>
                    <a:pt x="422453" y="1268276"/>
                    <a:pt x="411023" y="1265418"/>
                    <a:pt x="409118" y="1268276"/>
                  </a:cubicBezTo>
                  <a:cubicBezTo>
                    <a:pt x="391973" y="1307328"/>
                    <a:pt x="364351" y="1288278"/>
                    <a:pt x="336728" y="1284468"/>
                  </a:cubicBezTo>
                  <a:cubicBezTo>
                    <a:pt x="279578" y="1275896"/>
                    <a:pt x="228143" y="1315901"/>
                    <a:pt x="215761" y="1373051"/>
                  </a:cubicBezTo>
                  <a:cubicBezTo>
                    <a:pt x="210998" y="1396863"/>
                    <a:pt x="193853" y="1415913"/>
                    <a:pt x="189091" y="1441631"/>
                  </a:cubicBezTo>
                  <a:cubicBezTo>
                    <a:pt x="182423" y="1476873"/>
                    <a:pt x="183376" y="1511163"/>
                    <a:pt x="196711" y="1544501"/>
                  </a:cubicBezTo>
                  <a:cubicBezTo>
                    <a:pt x="204331" y="1564503"/>
                    <a:pt x="219571" y="1574028"/>
                    <a:pt x="244336" y="1573076"/>
                  </a:cubicBezTo>
                  <a:cubicBezTo>
                    <a:pt x="284341" y="1571171"/>
                    <a:pt x="310058" y="1555931"/>
                    <a:pt x="320536" y="1514973"/>
                  </a:cubicBezTo>
                  <a:cubicBezTo>
                    <a:pt x="324346" y="1500686"/>
                    <a:pt x="374828" y="1487351"/>
                    <a:pt x="387211" y="1494971"/>
                  </a:cubicBezTo>
                  <a:cubicBezTo>
                    <a:pt x="396736" y="1500686"/>
                    <a:pt x="392926" y="1507353"/>
                    <a:pt x="389116" y="1515926"/>
                  </a:cubicBezTo>
                  <a:cubicBezTo>
                    <a:pt x="372923" y="1552121"/>
                    <a:pt x="358636" y="1589268"/>
                    <a:pt x="340538" y="1624511"/>
                  </a:cubicBezTo>
                  <a:cubicBezTo>
                    <a:pt x="329108" y="1646418"/>
                    <a:pt x="340538" y="1644513"/>
                    <a:pt x="354826" y="1644513"/>
                  </a:cubicBezTo>
                  <a:cubicBezTo>
                    <a:pt x="372923" y="1644513"/>
                    <a:pt x="391973" y="1642608"/>
                    <a:pt x="410071" y="1645466"/>
                  </a:cubicBezTo>
                  <a:cubicBezTo>
                    <a:pt x="432931" y="1649276"/>
                    <a:pt x="449123" y="1658801"/>
                    <a:pt x="439598" y="1687376"/>
                  </a:cubicBezTo>
                  <a:cubicBezTo>
                    <a:pt x="433883" y="1705473"/>
                    <a:pt x="432931" y="1725476"/>
                    <a:pt x="426263" y="1743573"/>
                  </a:cubicBezTo>
                  <a:cubicBezTo>
                    <a:pt x="414833" y="1774053"/>
                    <a:pt x="432931" y="1793103"/>
                    <a:pt x="450076" y="1813106"/>
                  </a:cubicBezTo>
                  <a:cubicBezTo>
                    <a:pt x="466268" y="1832156"/>
                    <a:pt x="483413" y="1819773"/>
                    <a:pt x="499606" y="1812153"/>
                  </a:cubicBezTo>
                  <a:cubicBezTo>
                    <a:pt x="512941" y="1806438"/>
                    <a:pt x="528181" y="1806438"/>
                    <a:pt x="536753" y="1818821"/>
                  </a:cubicBezTo>
                  <a:cubicBezTo>
                    <a:pt x="554851" y="1843586"/>
                    <a:pt x="571996" y="1829298"/>
                    <a:pt x="577711" y="1813106"/>
                  </a:cubicBezTo>
                  <a:cubicBezTo>
                    <a:pt x="591998" y="1771196"/>
                    <a:pt x="630098" y="1768338"/>
                    <a:pt x="661531" y="1754051"/>
                  </a:cubicBezTo>
                  <a:cubicBezTo>
                    <a:pt x="671056" y="1754051"/>
                    <a:pt x="673913" y="1755956"/>
                    <a:pt x="672008" y="1763576"/>
                  </a:cubicBezTo>
                  <a:cubicBezTo>
                    <a:pt x="676771" y="1783578"/>
                    <a:pt x="689153" y="1777863"/>
                    <a:pt x="695821" y="1768338"/>
                  </a:cubicBezTo>
                  <a:cubicBezTo>
                    <a:pt x="713918" y="1745478"/>
                    <a:pt x="729158" y="1761671"/>
                    <a:pt x="741541" y="1772148"/>
                  </a:cubicBezTo>
                  <a:cubicBezTo>
                    <a:pt x="769163" y="1795008"/>
                    <a:pt x="799643" y="1798818"/>
                    <a:pt x="832028" y="1788341"/>
                  </a:cubicBezTo>
                  <a:cubicBezTo>
                    <a:pt x="845363" y="1783578"/>
                    <a:pt x="854888" y="1779768"/>
                    <a:pt x="865366" y="1796913"/>
                  </a:cubicBezTo>
                  <a:cubicBezTo>
                    <a:pt x="875843" y="1814058"/>
                    <a:pt x="896798" y="1823583"/>
                    <a:pt x="910133" y="1838823"/>
                  </a:cubicBezTo>
                  <a:cubicBezTo>
                    <a:pt x="947281" y="1881686"/>
                    <a:pt x="990143" y="1906451"/>
                    <a:pt x="1047293" y="1918833"/>
                  </a:cubicBezTo>
                  <a:cubicBezTo>
                    <a:pt x="1093966" y="1928358"/>
                    <a:pt x="1124446" y="1995986"/>
                    <a:pt x="1116826" y="2036943"/>
                  </a:cubicBezTo>
                  <a:cubicBezTo>
                    <a:pt x="1113968" y="2044563"/>
                    <a:pt x="1111111" y="2051231"/>
                    <a:pt x="1106348" y="2056946"/>
                  </a:cubicBezTo>
                  <a:cubicBezTo>
                    <a:pt x="1092061" y="2071233"/>
                    <a:pt x="1112063" y="2086473"/>
                    <a:pt x="1104443" y="2099808"/>
                  </a:cubicBezTo>
                  <a:cubicBezTo>
                    <a:pt x="1110158" y="2107428"/>
                    <a:pt x="1117778" y="2102666"/>
                    <a:pt x="1124446" y="2102666"/>
                  </a:cubicBezTo>
                  <a:cubicBezTo>
                    <a:pt x="1147306" y="2095046"/>
                    <a:pt x="1161593" y="2062661"/>
                    <a:pt x="1193026" y="2077901"/>
                  </a:cubicBezTo>
                  <a:cubicBezTo>
                    <a:pt x="1225411" y="2087426"/>
                    <a:pt x="1244461" y="2125526"/>
                    <a:pt x="1280656" y="2123621"/>
                  </a:cubicBezTo>
                  <a:cubicBezTo>
                    <a:pt x="1325423" y="2121716"/>
                    <a:pt x="1360666" y="2136956"/>
                    <a:pt x="1387336" y="2172198"/>
                  </a:cubicBezTo>
                  <a:cubicBezTo>
                    <a:pt x="1398766" y="2187438"/>
                    <a:pt x="1427341" y="2172198"/>
                    <a:pt x="1434008" y="2199821"/>
                  </a:cubicBezTo>
                  <a:cubicBezTo>
                    <a:pt x="1440676" y="2228396"/>
                    <a:pt x="1444486" y="2256018"/>
                    <a:pt x="1430198" y="2282688"/>
                  </a:cubicBezTo>
                  <a:cubicBezTo>
                    <a:pt x="1413053" y="2315073"/>
                    <a:pt x="1388288" y="2341743"/>
                    <a:pt x="1370191" y="2373176"/>
                  </a:cubicBezTo>
                  <a:cubicBezTo>
                    <a:pt x="1359713" y="2391273"/>
                    <a:pt x="1356856" y="2406513"/>
                    <a:pt x="1358761" y="2423658"/>
                  </a:cubicBezTo>
                  <a:cubicBezTo>
                    <a:pt x="1366381" y="2486523"/>
                    <a:pt x="1352093" y="2544626"/>
                    <a:pt x="1327328" y="2600823"/>
                  </a:cubicBezTo>
                  <a:cubicBezTo>
                    <a:pt x="1321613" y="2612253"/>
                    <a:pt x="1313041" y="2629398"/>
                    <a:pt x="1293991" y="2626541"/>
                  </a:cubicBezTo>
                  <a:cubicBezTo>
                    <a:pt x="1261606" y="2622731"/>
                    <a:pt x="1241603" y="2647496"/>
                    <a:pt x="1218743" y="2661783"/>
                  </a:cubicBezTo>
                  <a:cubicBezTo>
                    <a:pt x="1203503" y="2671308"/>
                    <a:pt x="1187311" y="2690358"/>
                    <a:pt x="1193026" y="2710361"/>
                  </a:cubicBezTo>
                  <a:cubicBezTo>
                    <a:pt x="1205408" y="2757033"/>
                    <a:pt x="1178738" y="2793228"/>
                    <a:pt x="1164451" y="2832281"/>
                  </a:cubicBezTo>
                  <a:cubicBezTo>
                    <a:pt x="1154926" y="2859903"/>
                    <a:pt x="1136828" y="2884668"/>
                    <a:pt x="1122541" y="2910386"/>
                  </a:cubicBezTo>
                  <a:cubicBezTo>
                    <a:pt x="1116826" y="2920863"/>
                    <a:pt x="1109206" y="2929436"/>
                    <a:pt x="1095871" y="2929436"/>
                  </a:cubicBezTo>
                  <a:cubicBezTo>
                    <a:pt x="1085393" y="2920863"/>
                    <a:pt x="1072058" y="2930388"/>
                    <a:pt x="1061581" y="2922768"/>
                  </a:cubicBezTo>
                  <a:cubicBezTo>
                    <a:pt x="1053961" y="2919911"/>
                    <a:pt x="1044436" y="2911338"/>
                    <a:pt x="1047293" y="2929436"/>
                  </a:cubicBezTo>
                  <a:cubicBezTo>
                    <a:pt x="1052056" y="2938961"/>
                    <a:pt x="1062533" y="2944676"/>
                    <a:pt x="1061581" y="2956106"/>
                  </a:cubicBezTo>
                  <a:cubicBezTo>
                    <a:pt x="1055866" y="2964678"/>
                    <a:pt x="1048246" y="2962773"/>
                    <a:pt x="1040626" y="2959916"/>
                  </a:cubicBezTo>
                  <a:cubicBezTo>
                    <a:pt x="952043" y="2929436"/>
                    <a:pt x="865366" y="2895146"/>
                    <a:pt x="783451" y="2850378"/>
                  </a:cubicBezTo>
                  <a:cubicBezTo>
                    <a:pt x="762496" y="2838948"/>
                    <a:pt x="762496" y="2820851"/>
                    <a:pt x="752971" y="2805611"/>
                  </a:cubicBezTo>
                  <a:cubicBezTo>
                    <a:pt x="730111" y="2799896"/>
                    <a:pt x="738683" y="2779893"/>
                    <a:pt x="737731" y="2765606"/>
                  </a:cubicBezTo>
                  <a:cubicBezTo>
                    <a:pt x="736778" y="2697978"/>
                    <a:pt x="732968" y="2631303"/>
                    <a:pt x="721538" y="2564628"/>
                  </a:cubicBezTo>
                  <a:cubicBezTo>
                    <a:pt x="715823" y="2532243"/>
                    <a:pt x="700583" y="2503668"/>
                    <a:pt x="670103" y="2492238"/>
                  </a:cubicBezTo>
                  <a:cubicBezTo>
                    <a:pt x="596761" y="2464616"/>
                    <a:pt x="568186" y="2400798"/>
                    <a:pt x="539611" y="2337933"/>
                  </a:cubicBezTo>
                  <a:cubicBezTo>
                    <a:pt x="520561" y="2296976"/>
                    <a:pt x="502463" y="2256971"/>
                    <a:pt x="473888" y="2221728"/>
                  </a:cubicBezTo>
                  <a:cubicBezTo>
                    <a:pt x="456743" y="2200773"/>
                    <a:pt x="450076" y="2174103"/>
                    <a:pt x="468173" y="2148386"/>
                  </a:cubicBezTo>
                  <a:cubicBezTo>
                    <a:pt x="473888" y="2140766"/>
                    <a:pt x="477698" y="2133146"/>
                    <a:pt x="471983" y="2122668"/>
                  </a:cubicBezTo>
                  <a:cubicBezTo>
                    <a:pt x="452933" y="2083616"/>
                    <a:pt x="471983" y="2052183"/>
                    <a:pt x="493891" y="2021703"/>
                  </a:cubicBezTo>
                  <a:cubicBezTo>
                    <a:pt x="518656" y="1987413"/>
                    <a:pt x="546278" y="1955028"/>
                    <a:pt x="538658" y="1907403"/>
                  </a:cubicBezTo>
                  <a:cubicBezTo>
                    <a:pt x="535801" y="1889306"/>
                    <a:pt x="531991" y="1871208"/>
                    <a:pt x="524371" y="1854063"/>
                  </a:cubicBezTo>
                  <a:cubicBezTo>
                    <a:pt x="517703" y="1837871"/>
                    <a:pt x="507226" y="1834061"/>
                    <a:pt x="499606" y="1853111"/>
                  </a:cubicBezTo>
                  <a:cubicBezTo>
                    <a:pt x="489128" y="1876923"/>
                    <a:pt x="475793" y="1875018"/>
                    <a:pt x="459601" y="1860731"/>
                  </a:cubicBezTo>
                  <a:cubicBezTo>
                    <a:pt x="443408" y="1847396"/>
                    <a:pt x="425311" y="1838823"/>
                    <a:pt x="408166" y="1827393"/>
                  </a:cubicBezTo>
                  <a:cubicBezTo>
                    <a:pt x="375781" y="1806438"/>
                    <a:pt x="371971" y="1771196"/>
                    <a:pt x="354826" y="1742621"/>
                  </a:cubicBezTo>
                  <a:cubicBezTo>
                    <a:pt x="346253" y="1729286"/>
                    <a:pt x="337681" y="1720713"/>
                    <a:pt x="322441" y="1715951"/>
                  </a:cubicBezTo>
                  <a:cubicBezTo>
                    <a:pt x="289103" y="1705473"/>
                    <a:pt x="255766" y="1691186"/>
                    <a:pt x="234811" y="1658801"/>
                  </a:cubicBezTo>
                  <a:cubicBezTo>
                    <a:pt x="228143" y="1649276"/>
                    <a:pt x="218618" y="1639751"/>
                    <a:pt x="206236" y="1644513"/>
                  </a:cubicBezTo>
                  <a:cubicBezTo>
                    <a:pt x="170993" y="1656896"/>
                    <a:pt x="143371" y="1639751"/>
                    <a:pt x="116701" y="1622606"/>
                  </a:cubicBezTo>
                  <a:cubicBezTo>
                    <a:pt x="85268" y="1603556"/>
                    <a:pt x="54788" y="1583553"/>
                    <a:pt x="28118" y="1557836"/>
                  </a:cubicBezTo>
                  <a:cubicBezTo>
                    <a:pt x="11926" y="1541643"/>
                    <a:pt x="1448" y="1523546"/>
                    <a:pt x="12878" y="1499733"/>
                  </a:cubicBezTo>
                  <a:cubicBezTo>
                    <a:pt x="20498" y="1482588"/>
                    <a:pt x="16688" y="1463538"/>
                    <a:pt x="10021" y="1446393"/>
                  </a:cubicBezTo>
                  <a:cubicBezTo>
                    <a:pt x="6211" y="1434963"/>
                    <a:pt x="-1409" y="1423533"/>
                    <a:pt x="5258" y="1410198"/>
                  </a:cubicBezTo>
                  <a:cubicBezTo>
                    <a:pt x="-12839" y="1304471"/>
                    <a:pt x="19546" y="1205411"/>
                    <a:pt x="45263" y="1105398"/>
                  </a:cubicBezTo>
                  <a:cubicBezTo>
                    <a:pt x="94793" y="912993"/>
                    <a:pt x="185281" y="739638"/>
                    <a:pt x="304343" y="581523"/>
                  </a:cubicBezTo>
                  <a:cubicBezTo>
                    <a:pt x="374828" y="487226"/>
                    <a:pt x="458648" y="405311"/>
                    <a:pt x="548183" y="329111"/>
                  </a:cubicBezTo>
                  <a:cubicBezTo>
                    <a:pt x="568186" y="311966"/>
                    <a:pt x="591046" y="303393"/>
                    <a:pt x="617716" y="317681"/>
                  </a:cubicBezTo>
                  <a:cubicBezTo>
                    <a:pt x="628193" y="324348"/>
                    <a:pt x="628193" y="314823"/>
                    <a:pt x="631051" y="309108"/>
                  </a:cubicBezTo>
                  <a:cubicBezTo>
                    <a:pt x="652006" y="308156"/>
                    <a:pt x="669151" y="289106"/>
                    <a:pt x="692011" y="299583"/>
                  </a:cubicBezTo>
                  <a:cubicBezTo>
                    <a:pt x="712013" y="311966"/>
                    <a:pt x="732968" y="317681"/>
                    <a:pt x="756781" y="316728"/>
                  </a:cubicBezTo>
                  <a:cubicBezTo>
                    <a:pt x="764401" y="317681"/>
                    <a:pt x="772973" y="320538"/>
                    <a:pt x="780593" y="315776"/>
                  </a:cubicBezTo>
                  <a:cubicBezTo>
                    <a:pt x="786308" y="312918"/>
                    <a:pt x="792023" y="311966"/>
                    <a:pt x="797738" y="314823"/>
                  </a:cubicBezTo>
                  <a:cubicBezTo>
                    <a:pt x="808216" y="327206"/>
                    <a:pt x="819646" y="321491"/>
                    <a:pt x="831076" y="316728"/>
                  </a:cubicBezTo>
                  <a:cubicBezTo>
                    <a:pt x="837743" y="304346"/>
                    <a:pt x="858698" y="297678"/>
                    <a:pt x="841553" y="277676"/>
                  </a:cubicBezTo>
                  <a:cubicBezTo>
                    <a:pt x="834886" y="270056"/>
                    <a:pt x="846316" y="263388"/>
                    <a:pt x="852031" y="259578"/>
                  </a:cubicBezTo>
                  <a:cubicBezTo>
                    <a:pt x="857269" y="255768"/>
                    <a:pt x="862508" y="252434"/>
                    <a:pt x="867152" y="248624"/>
                  </a:cubicBezTo>
                  <a:lnTo>
                    <a:pt x="876026" y="238011"/>
                  </a:lnTo>
                  <a:lnTo>
                    <a:pt x="858921" y="241392"/>
                  </a:lnTo>
                  <a:cubicBezTo>
                    <a:pt x="840303" y="244874"/>
                    <a:pt x="823694" y="244338"/>
                    <a:pt x="821551" y="210048"/>
                  </a:cubicBezTo>
                  <a:cubicBezTo>
                    <a:pt x="833933" y="208143"/>
                    <a:pt x="848221" y="208143"/>
                    <a:pt x="857746" y="190998"/>
                  </a:cubicBezTo>
                  <a:cubicBezTo>
                    <a:pt x="861079" y="184807"/>
                    <a:pt x="867032" y="183378"/>
                    <a:pt x="873343" y="184331"/>
                  </a:cubicBezTo>
                  <a:close/>
                  <a:moveTo>
                    <a:pt x="798215" y="181949"/>
                  </a:moveTo>
                  <a:cubicBezTo>
                    <a:pt x="801310" y="182187"/>
                    <a:pt x="803930" y="183378"/>
                    <a:pt x="805359" y="187188"/>
                  </a:cubicBezTo>
                  <a:cubicBezTo>
                    <a:pt x="808216" y="194808"/>
                    <a:pt x="800596" y="194808"/>
                    <a:pt x="795834" y="196713"/>
                  </a:cubicBezTo>
                  <a:cubicBezTo>
                    <a:pt x="790119" y="193856"/>
                    <a:pt x="788214" y="189093"/>
                    <a:pt x="788214" y="182426"/>
                  </a:cubicBezTo>
                  <a:cubicBezTo>
                    <a:pt x="791547" y="182426"/>
                    <a:pt x="795119" y="181711"/>
                    <a:pt x="798215" y="181949"/>
                  </a:cubicBezTo>
                  <a:close/>
                  <a:moveTo>
                    <a:pt x="938708" y="121466"/>
                  </a:moveTo>
                  <a:cubicBezTo>
                    <a:pt x="943471" y="128133"/>
                    <a:pt x="953948" y="130038"/>
                    <a:pt x="952043" y="141468"/>
                  </a:cubicBezTo>
                  <a:lnTo>
                    <a:pt x="951037" y="142501"/>
                  </a:lnTo>
                  <a:lnTo>
                    <a:pt x="953949" y="140516"/>
                  </a:lnTo>
                  <a:cubicBezTo>
                    <a:pt x="952996" y="143373"/>
                    <a:pt x="952996" y="146231"/>
                    <a:pt x="952996" y="148136"/>
                  </a:cubicBezTo>
                  <a:cubicBezTo>
                    <a:pt x="952996" y="154803"/>
                    <a:pt x="952996" y="161471"/>
                    <a:pt x="952996" y="169091"/>
                  </a:cubicBezTo>
                  <a:cubicBezTo>
                    <a:pt x="949662" y="166709"/>
                    <a:pt x="947281" y="162899"/>
                    <a:pt x="944424" y="159804"/>
                  </a:cubicBezTo>
                  <a:lnTo>
                    <a:pt x="933131" y="154863"/>
                  </a:lnTo>
                  <a:lnTo>
                    <a:pt x="931088" y="155756"/>
                  </a:lnTo>
                  <a:cubicBezTo>
                    <a:pt x="931088" y="155756"/>
                    <a:pt x="930136" y="155756"/>
                    <a:pt x="930136" y="155756"/>
                  </a:cubicBezTo>
                  <a:cubicBezTo>
                    <a:pt x="925373" y="152898"/>
                    <a:pt x="906323" y="162423"/>
                    <a:pt x="918706" y="144326"/>
                  </a:cubicBezTo>
                  <a:cubicBezTo>
                    <a:pt x="923468" y="137658"/>
                    <a:pt x="931088" y="131943"/>
                    <a:pt x="931088" y="122418"/>
                  </a:cubicBezTo>
                  <a:cubicBezTo>
                    <a:pt x="934898" y="118608"/>
                    <a:pt x="936803" y="118608"/>
                    <a:pt x="938708" y="121466"/>
                  </a:cubicBezTo>
                  <a:close/>
                  <a:moveTo>
                    <a:pt x="925373" y="107178"/>
                  </a:moveTo>
                  <a:cubicBezTo>
                    <a:pt x="930136" y="111940"/>
                    <a:pt x="934898" y="116703"/>
                    <a:pt x="938708" y="121465"/>
                  </a:cubicBezTo>
                  <a:lnTo>
                    <a:pt x="935851" y="121465"/>
                  </a:lnTo>
                  <a:cubicBezTo>
                    <a:pt x="935851" y="121465"/>
                    <a:pt x="932993" y="121465"/>
                    <a:pt x="932993" y="121465"/>
                  </a:cubicBezTo>
                  <a:cubicBezTo>
                    <a:pt x="923468" y="125275"/>
                    <a:pt x="912991" y="131943"/>
                    <a:pt x="901561" y="123370"/>
                  </a:cubicBezTo>
                  <a:cubicBezTo>
                    <a:pt x="904418" y="109083"/>
                    <a:pt x="915848" y="109083"/>
                    <a:pt x="925373" y="107178"/>
                  </a:cubicBezTo>
                  <a:close/>
                  <a:moveTo>
                    <a:pt x="1021576" y="71936"/>
                  </a:moveTo>
                  <a:cubicBezTo>
                    <a:pt x="1037768" y="75746"/>
                    <a:pt x="1038721" y="87176"/>
                    <a:pt x="1031101" y="97653"/>
                  </a:cubicBezTo>
                  <a:cubicBezTo>
                    <a:pt x="1019671" y="115751"/>
                    <a:pt x="1011098" y="95748"/>
                    <a:pt x="1000621" y="92891"/>
                  </a:cubicBezTo>
                  <a:cubicBezTo>
                    <a:pt x="1002526" y="88128"/>
                    <a:pt x="1005383" y="83366"/>
                    <a:pt x="1007288" y="79556"/>
                  </a:cubicBezTo>
                  <a:cubicBezTo>
                    <a:pt x="1012051" y="76698"/>
                    <a:pt x="1016813" y="74793"/>
                    <a:pt x="1021576" y="71936"/>
                  </a:cubicBezTo>
                  <a:close/>
                  <a:moveTo>
                    <a:pt x="1113849" y="40265"/>
                  </a:moveTo>
                  <a:cubicBezTo>
                    <a:pt x="1128732" y="39074"/>
                    <a:pt x="1143972" y="42885"/>
                    <a:pt x="1159689" y="51933"/>
                  </a:cubicBezTo>
                  <a:cubicBezTo>
                    <a:pt x="1175881" y="68126"/>
                    <a:pt x="1166356" y="76698"/>
                    <a:pt x="1151116" y="84318"/>
                  </a:cubicBezTo>
                  <a:cubicBezTo>
                    <a:pt x="1137781" y="90986"/>
                    <a:pt x="1123494" y="86223"/>
                    <a:pt x="1111111" y="92891"/>
                  </a:cubicBezTo>
                  <a:cubicBezTo>
                    <a:pt x="1083489" y="98606"/>
                    <a:pt x="1067296" y="90033"/>
                    <a:pt x="1070153" y="58601"/>
                  </a:cubicBezTo>
                  <a:cubicBezTo>
                    <a:pt x="1084441" y="47647"/>
                    <a:pt x="1098967" y="41456"/>
                    <a:pt x="1113849" y="40265"/>
                  </a:cubicBezTo>
                  <a:close/>
                  <a:moveTo>
                    <a:pt x="1400760" y="96"/>
                  </a:moveTo>
                  <a:cubicBezTo>
                    <a:pt x="1426031" y="498"/>
                    <a:pt x="1451392" y="2164"/>
                    <a:pt x="1476871" y="5260"/>
                  </a:cubicBezTo>
                  <a:cubicBezTo>
                    <a:pt x="1521639" y="13833"/>
                    <a:pt x="1566406" y="14785"/>
                    <a:pt x="1611174" y="9070"/>
                  </a:cubicBezTo>
                  <a:cubicBezTo>
                    <a:pt x="1614984" y="7165"/>
                    <a:pt x="1619746" y="9070"/>
                    <a:pt x="1619746" y="17643"/>
                  </a:cubicBezTo>
                  <a:cubicBezTo>
                    <a:pt x="1631176" y="13833"/>
                    <a:pt x="1639748" y="20500"/>
                    <a:pt x="1646416" y="28120"/>
                  </a:cubicBezTo>
                  <a:cubicBezTo>
                    <a:pt x="1652131" y="36693"/>
                    <a:pt x="1659751" y="35740"/>
                    <a:pt x="1667371" y="31930"/>
                  </a:cubicBezTo>
                  <a:cubicBezTo>
                    <a:pt x="1693088" y="18119"/>
                    <a:pt x="1717377" y="11690"/>
                    <a:pt x="1742261" y="11690"/>
                  </a:cubicBezTo>
                  <a:cubicBezTo>
                    <a:pt x="1767145" y="11690"/>
                    <a:pt x="1792624" y="18119"/>
                    <a:pt x="1820723" y="30025"/>
                  </a:cubicBezTo>
                  <a:cubicBezTo>
                    <a:pt x="1845488" y="40503"/>
                    <a:pt x="1874063" y="40503"/>
                    <a:pt x="1901686" y="45265"/>
                  </a:cubicBezTo>
                  <a:cubicBezTo>
                    <a:pt x="1905496" y="54790"/>
                    <a:pt x="1888351" y="56695"/>
                    <a:pt x="1894066" y="69078"/>
                  </a:cubicBezTo>
                  <a:cubicBezTo>
                    <a:pt x="1913116" y="57648"/>
                    <a:pt x="1934071" y="52885"/>
                    <a:pt x="1955978" y="55743"/>
                  </a:cubicBezTo>
                  <a:cubicBezTo>
                    <a:pt x="1961693" y="62410"/>
                    <a:pt x="1959788" y="69078"/>
                    <a:pt x="1954073" y="71935"/>
                  </a:cubicBezTo>
                  <a:cubicBezTo>
                    <a:pt x="1939786" y="78603"/>
                    <a:pt x="1939786" y="91938"/>
                    <a:pt x="1935976" y="103368"/>
                  </a:cubicBezTo>
                  <a:cubicBezTo>
                    <a:pt x="1904543" y="124323"/>
                    <a:pt x="1914068" y="142420"/>
                    <a:pt x="1949311" y="161470"/>
                  </a:cubicBezTo>
                  <a:cubicBezTo>
                    <a:pt x="1923593" y="162423"/>
                    <a:pt x="1905496" y="153850"/>
                    <a:pt x="1894066" y="171948"/>
                  </a:cubicBezTo>
                  <a:cubicBezTo>
                    <a:pt x="1899781" y="177663"/>
                    <a:pt x="1909306" y="175758"/>
                    <a:pt x="1913116" y="183378"/>
                  </a:cubicBezTo>
                  <a:cubicBezTo>
                    <a:pt x="1917878" y="187188"/>
                    <a:pt x="1922641" y="195760"/>
                    <a:pt x="1907401" y="196713"/>
                  </a:cubicBezTo>
                  <a:cubicBezTo>
                    <a:pt x="1907401" y="221478"/>
                    <a:pt x="1903591" y="242433"/>
                    <a:pt x="1873111" y="245290"/>
                  </a:cubicBezTo>
                  <a:cubicBezTo>
                    <a:pt x="1842631" y="244338"/>
                    <a:pt x="1879778" y="263388"/>
                    <a:pt x="1866443" y="267198"/>
                  </a:cubicBezTo>
                  <a:cubicBezTo>
                    <a:pt x="1860728" y="271008"/>
                    <a:pt x="1855013" y="271960"/>
                    <a:pt x="1851203" y="270055"/>
                  </a:cubicBezTo>
                  <a:cubicBezTo>
                    <a:pt x="1860728" y="280533"/>
                    <a:pt x="1876921" y="291963"/>
                    <a:pt x="1866443" y="313870"/>
                  </a:cubicBezTo>
                  <a:cubicBezTo>
                    <a:pt x="1859776" y="319585"/>
                    <a:pt x="1852156" y="321490"/>
                    <a:pt x="1843583" y="319585"/>
                  </a:cubicBezTo>
                  <a:cubicBezTo>
                    <a:pt x="1833106" y="315775"/>
                    <a:pt x="1827391" y="307203"/>
                    <a:pt x="1819771" y="300535"/>
                  </a:cubicBezTo>
                  <a:cubicBezTo>
                    <a:pt x="1811198" y="310060"/>
                    <a:pt x="1800721" y="314823"/>
                    <a:pt x="1788338" y="313870"/>
                  </a:cubicBezTo>
                  <a:cubicBezTo>
                    <a:pt x="1791196" y="322443"/>
                    <a:pt x="1796911" y="313870"/>
                    <a:pt x="1800721" y="315775"/>
                  </a:cubicBezTo>
                  <a:cubicBezTo>
                    <a:pt x="1808341" y="314823"/>
                    <a:pt x="1815961" y="312918"/>
                    <a:pt x="1823581" y="314823"/>
                  </a:cubicBezTo>
                  <a:cubicBezTo>
                    <a:pt x="1826438" y="315775"/>
                    <a:pt x="1830248" y="316728"/>
                    <a:pt x="1833106" y="317680"/>
                  </a:cubicBezTo>
                  <a:cubicBezTo>
                    <a:pt x="1838821" y="322443"/>
                    <a:pt x="1842631" y="327205"/>
                    <a:pt x="1838821" y="334825"/>
                  </a:cubicBezTo>
                  <a:cubicBezTo>
                    <a:pt x="1800721" y="354828"/>
                    <a:pt x="1760716" y="371020"/>
                    <a:pt x="1715948" y="370068"/>
                  </a:cubicBezTo>
                  <a:cubicBezTo>
                    <a:pt x="1707376" y="370068"/>
                    <a:pt x="1695946" y="372925"/>
                    <a:pt x="1691183" y="379593"/>
                  </a:cubicBezTo>
                  <a:cubicBezTo>
                    <a:pt x="1662608" y="411025"/>
                    <a:pt x="1627366" y="425313"/>
                    <a:pt x="1586408" y="430075"/>
                  </a:cubicBezTo>
                  <a:cubicBezTo>
                    <a:pt x="1564501" y="432933"/>
                    <a:pt x="1554976" y="450078"/>
                    <a:pt x="1542593" y="468175"/>
                  </a:cubicBezTo>
                  <a:cubicBezTo>
                    <a:pt x="1522591" y="497703"/>
                    <a:pt x="1501636" y="527230"/>
                    <a:pt x="1480681" y="555805"/>
                  </a:cubicBezTo>
                  <a:cubicBezTo>
                    <a:pt x="1475918" y="562473"/>
                    <a:pt x="1469251" y="562473"/>
                    <a:pt x="1462583" y="562473"/>
                  </a:cubicBezTo>
                  <a:cubicBezTo>
                    <a:pt x="1419721" y="558663"/>
                    <a:pt x="1380668" y="507228"/>
                    <a:pt x="1385431" y="462460"/>
                  </a:cubicBezTo>
                  <a:cubicBezTo>
                    <a:pt x="1388288" y="441505"/>
                    <a:pt x="1374001" y="421503"/>
                    <a:pt x="1379716" y="398643"/>
                  </a:cubicBezTo>
                  <a:cubicBezTo>
                    <a:pt x="1387336" y="363400"/>
                    <a:pt x="1418768" y="354828"/>
                    <a:pt x="1441628" y="335778"/>
                  </a:cubicBezTo>
                  <a:cubicBezTo>
                    <a:pt x="1443533" y="331015"/>
                    <a:pt x="1445438" y="325300"/>
                    <a:pt x="1449248" y="321490"/>
                  </a:cubicBezTo>
                  <a:cubicBezTo>
                    <a:pt x="1454011" y="314823"/>
                    <a:pt x="1454963" y="306250"/>
                    <a:pt x="1461631" y="300535"/>
                  </a:cubicBezTo>
                  <a:cubicBezTo>
                    <a:pt x="1451153" y="280533"/>
                    <a:pt x="1439723" y="265293"/>
                    <a:pt x="1412101" y="280533"/>
                  </a:cubicBezTo>
                  <a:cubicBezTo>
                    <a:pt x="1425436" y="259578"/>
                    <a:pt x="1438771" y="241480"/>
                    <a:pt x="1434961" y="215763"/>
                  </a:cubicBezTo>
                  <a:cubicBezTo>
                    <a:pt x="1430198" y="178615"/>
                    <a:pt x="1409243" y="158613"/>
                    <a:pt x="1371143" y="160518"/>
                  </a:cubicBezTo>
                  <a:cubicBezTo>
                    <a:pt x="1357808" y="161470"/>
                    <a:pt x="1343521" y="159565"/>
                    <a:pt x="1331138" y="162423"/>
                  </a:cubicBezTo>
                  <a:cubicBezTo>
                    <a:pt x="1317803" y="165280"/>
                    <a:pt x="1310183" y="161470"/>
                    <a:pt x="1303516" y="150040"/>
                  </a:cubicBezTo>
                  <a:cubicBezTo>
                    <a:pt x="1296848" y="136705"/>
                    <a:pt x="1300658" y="131943"/>
                    <a:pt x="1313993" y="130038"/>
                  </a:cubicBezTo>
                  <a:cubicBezTo>
                    <a:pt x="1321613" y="129085"/>
                    <a:pt x="1316851" y="124323"/>
                    <a:pt x="1313041" y="121465"/>
                  </a:cubicBezTo>
                  <a:cubicBezTo>
                    <a:pt x="1283513" y="99558"/>
                    <a:pt x="1311136" y="99558"/>
                    <a:pt x="1323518" y="96700"/>
                  </a:cubicBezTo>
                  <a:cubicBezTo>
                    <a:pt x="1344473" y="92890"/>
                    <a:pt x="1365428" y="88128"/>
                    <a:pt x="1387336" y="88128"/>
                  </a:cubicBezTo>
                  <a:cubicBezTo>
                    <a:pt x="1399718" y="88128"/>
                    <a:pt x="1414006" y="81460"/>
                    <a:pt x="1394003" y="68125"/>
                  </a:cubicBezTo>
                  <a:cubicBezTo>
                    <a:pt x="1402576" y="42408"/>
                    <a:pt x="1427341" y="49075"/>
                    <a:pt x="1445438" y="41455"/>
                  </a:cubicBezTo>
                  <a:lnTo>
                    <a:pt x="1471104" y="35589"/>
                  </a:lnTo>
                  <a:lnTo>
                    <a:pt x="1469608" y="35026"/>
                  </a:lnTo>
                  <a:cubicBezTo>
                    <a:pt x="1465441" y="34550"/>
                    <a:pt x="1461155" y="34788"/>
                    <a:pt x="1456869" y="34788"/>
                  </a:cubicBezTo>
                  <a:cubicBezTo>
                    <a:pt x="1424484" y="38598"/>
                    <a:pt x="1396861" y="56695"/>
                    <a:pt x="1365429" y="60505"/>
                  </a:cubicBezTo>
                  <a:cubicBezTo>
                    <a:pt x="1307326" y="66220"/>
                    <a:pt x="1264464" y="112893"/>
                    <a:pt x="1208266" y="122418"/>
                  </a:cubicBezTo>
                  <a:cubicBezTo>
                    <a:pt x="1196836" y="130038"/>
                    <a:pt x="1186359" y="129085"/>
                    <a:pt x="1175881" y="122418"/>
                  </a:cubicBezTo>
                  <a:cubicBezTo>
                    <a:pt x="1178739" y="129085"/>
                    <a:pt x="1197789" y="127180"/>
                    <a:pt x="1187311" y="142420"/>
                  </a:cubicBezTo>
                  <a:cubicBezTo>
                    <a:pt x="1185406" y="144325"/>
                    <a:pt x="1182549" y="146230"/>
                    <a:pt x="1180644" y="149088"/>
                  </a:cubicBezTo>
                  <a:cubicBezTo>
                    <a:pt x="1173262" y="152183"/>
                    <a:pt x="1165939" y="153434"/>
                    <a:pt x="1158647" y="153642"/>
                  </a:cubicBezTo>
                  <a:lnTo>
                    <a:pt x="1143520" y="152466"/>
                  </a:lnTo>
                  <a:lnTo>
                    <a:pt x="1148259" y="153731"/>
                  </a:lnTo>
                  <a:cubicBezTo>
                    <a:pt x="1153498" y="157422"/>
                    <a:pt x="1155879" y="163851"/>
                    <a:pt x="1152069" y="175758"/>
                  </a:cubicBezTo>
                  <a:cubicBezTo>
                    <a:pt x="1112064" y="198618"/>
                    <a:pt x="1069201" y="175758"/>
                    <a:pt x="1029196" y="182425"/>
                  </a:cubicBezTo>
                  <a:cubicBezTo>
                    <a:pt x="1020624" y="171948"/>
                    <a:pt x="980619" y="182425"/>
                    <a:pt x="1006336" y="148135"/>
                  </a:cubicBezTo>
                  <a:cubicBezTo>
                    <a:pt x="1011099" y="141468"/>
                    <a:pt x="1003479" y="136705"/>
                    <a:pt x="995859" y="134800"/>
                  </a:cubicBezTo>
                  <a:cubicBezTo>
                    <a:pt x="984429" y="131943"/>
                    <a:pt x="981571" y="125275"/>
                    <a:pt x="987286" y="114798"/>
                  </a:cubicBezTo>
                  <a:cubicBezTo>
                    <a:pt x="1010146" y="115750"/>
                    <a:pt x="1027291" y="130990"/>
                    <a:pt x="1049199" y="134800"/>
                  </a:cubicBezTo>
                  <a:cubicBezTo>
                    <a:pt x="1053009" y="140515"/>
                    <a:pt x="1055866" y="147183"/>
                    <a:pt x="1064439" y="149088"/>
                  </a:cubicBezTo>
                  <a:cubicBezTo>
                    <a:pt x="1074916" y="150993"/>
                    <a:pt x="1085394" y="150278"/>
                    <a:pt x="1095871" y="149326"/>
                  </a:cubicBezTo>
                  <a:lnTo>
                    <a:pt x="1106484" y="148924"/>
                  </a:lnTo>
                  <a:lnTo>
                    <a:pt x="1093014" y="149088"/>
                  </a:lnTo>
                  <a:cubicBezTo>
                    <a:pt x="1081584" y="144325"/>
                    <a:pt x="1067296" y="146230"/>
                    <a:pt x="1062534" y="131943"/>
                  </a:cubicBezTo>
                  <a:cubicBezTo>
                    <a:pt x="1083489" y="115750"/>
                    <a:pt x="1102539" y="93843"/>
                    <a:pt x="1133971" y="110988"/>
                  </a:cubicBezTo>
                  <a:cubicBezTo>
                    <a:pt x="1150164" y="112893"/>
                    <a:pt x="1147306" y="91938"/>
                    <a:pt x="1158736" y="88128"/>
                  </a:cubicBezTo>
                  <a:cubicBezTo>
                    <a:pt x="1164451" y="84318"/>
                    <a:pt x="1172071" y="81460"/>
                    <a:pt x="1173024" y="73840"/>
                  </a:cubicBezTo>
                  <a:cubicBezTo>
                    <a:pt x="1176834" y="44313"/>
                    <a:pt x="1193979" y="46218"/>
                    <a:pt x="1214934" y="54790"/>
                  </a:cubicBezTo>
                  <a:cubicBezTo>
                    <a:pt x="1234936" y="51933"/>
                    <a:pt x="1254939" y="44313"/>
                    <a:pt x="1275894" y="44313"/>
                  </a:cubicBezTo>
                  <a:cubicBezTo>
                    <a:pt x="1253986" y="44313"/>
                    <a:pt x="1233031" y="51933"/>
                    <a:pt x="1211124" y="51933"/>
                  </a:cubicBezTo>
                  <a:cubicBezTo>
                    <a:pt x="1199694" y="46218"/>
                    <a:pt x="1184454" y="50028"/>
                    <a:pt x="1174929" y="39550"/>
                  </a:cubicBezTo>
                  <a:cubicBezTo>
                    <a:pt x="1174929" y="34788"/>
                    <a:pt x="1174929" y="30978"/>
                    <a:pt x="1174929" y="26215"/>
                  </a:cubicBezTo>
                  <a:cubicBezTo>
                    <a:pt x="1249938" y="9070"/>
                    <a:pt x="1324947" y="-1110"/>
                    <a:pt x="1400760" y="96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85DAD4-FE0F-4BE0-91CE-FDD65CE71A67}"/>
              </a:ext>
            </a:extLst>
          </p:cNvPr>
          <p:cNvGrpSpPr/>
          <p:nvPr/>
        </p:nvGrpSpPr>
        <p:grpSpPr>
          <a:xfrm>
            <a:off x="8851691" y="3742138"/>
            <a:ext cx="2515051" cy="2033381"/>
            <a:chOff x="8851691" y="3742138"/>
            <a:chExt cx="2515051" cy="203338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828B5F-1FB8-4571-9AA4-B49C9EDBE8C6}"/>
                </a:ext>
              </a:extLst>
            </p:cNvPr>
            <p:cNvSpPr/>
            <p:nvPr/>
          </p:nvSpPr>
          <p:spPr>
            <a:xfrm>
              <a:off x="8851691" y="3742138"/>
              <a:ext cx="2501423" cy="2033381"/>
            </a:xfrm>
            <a:custGeom>
              <a:avLst/>
              <a:gdLst>
                <a:gd name="connsiteX0" fmla="*/ 3817888 w 3831088"/>
                <a:gd name="connsiteY0" fmla="*/ 722004 h 3114252"/>
                <a:gd name="connsiteX1" fmla="*/ 3452269 w 3831088"/>
                <a:gd name="connsiteY1" fmla="*/ 280008 h 3114252"/>
                <a:gd name="connsiteX2" fmla="*/ 2264893 w 3831088"/>
                <a:gd name="connsiteY2" fmla="*/ 2082 h 3114252"/>
                <a:gd name="connsiteX3" fmla="*/ 1600132 w 3831088"/>
                <a:gd name="connsiteY3" fmla="*/ 195852 h 3114252"/>
                <a:gd name="connsiteX4" fmla="*/ 1027306 w 3831088"/>
                <a:gd name="connsiteY4" fmla="*/ 642091 h 3114252"/>
                <a:gd name="connsiteX5" fmla="*/ 513884 w 3831088"/>
                <a:gd name="connsiteY5" fmla="*/ 1130054 h 3114252"/>
                <a:gd name="connsiteX6" fmla="*/ 66231 w 3831088"/>
                <a:gd name="connsiteY6" fmla="*/ 1725510 h 3114252"/>
                <a:gd name="connsiteX7" fmla="*/ 25921 w 3831088"/>
                <a:gd name="connsiteY7" fmla="*/ 2132146 h 3114252"/>
                <a:gd name="connsiteX8" fmla="*/ 907790 w 3831088"/>
                <a:gd name="connsiteY8" fmla="*/ 2922787 h 3114252"/>
                <a:gd name="connsiteX9" fmla="*/ 1745106 w 3831088"/>
                <a:gd name="connsiteY9" fmla="*/ 3109486 h 3114252"/>
                <a:gd name="connsiteX10" fmla="*/ 2197710 w 3831088"/>
                <a:gd name="connsiteY10" fmla="*/ 2873283 h 3114252"/>
                <a:gd name="connsiteX11" fmla="*/ 2551306 w 3831088"/>
                <a:gd name="connsiteY11" fmla="*/ 2477255 h 3114252"/>
                <a:gd name="connsiteX12" fmla="*/ 3064728 w 3831088"/>
                <a:gd name="connsiteY12" fmla="*/ 1989293 h 3114252"/>
                <a:gd name="connsiteX13" fmla="*/ 3629068 w 3831088"/>
                <a:gd name="connsiteY13" fmla="*/ 1458898 h 3114252"/>
                <a:gd name="connsiteX14" fmla="*/ 3817888 w 3831088"/>
                <a:gd name="connsiteY14" fmla="*/ 1005588 h 3114252"/>
                <a:gd name="connsiteX15" fmla="*/ 3817888 w 3831088"/>
                <a:gd name="connsiteY15" fmla="*/ 722004 h 3114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31088" h="3114252">
                  <a:moveTo>
                    <a:pt x="3817888" y="722004"/>
                  </a:moveTo>
                  <a:cubicBezTo>
                    <a:pt x="3782528" y="565714"/>
                    <a:pt x="3521574" y="325976"/>
                    <a:pt x="3452269" y="280008"/>
                  </a:cubicBezTo>
                  <a:cubicBezTo>
                    <a:pt x="3124839" y="63607"/>
                    <a:pt x="2569693" y="-14184"/>
                    <a:pt x="2264893" y="2082"/>
                  </a:cubicBezTo>
                  <a:cubicBezTo>
                    <a:pt x="2037176" y="14104"/>
                    <a:pt x="1734498" y="94724"/>
                    <a:pt x="1600132" y="195852"/>
                  </a:cubicBezTo>
                  <a:cubicBezTo>
                    <a:pt x="1465765" y="296981"/>
                    <a:pt x="1179352" y="499238"/>
                    <a:pt x="1027306" y="642091"/>
                  </a:cubicBezTo>
                  <a:cubicBezTo>
                    <a:pt x="875259" y="784944"/>
                    <a:pt x="615719" y="1020439"/>
                    <a:pt x="513884" y="1130054"/>
                  </a:cubicBezTo>
                  <a:cubicBezTo>
                    <a:pt x="419827" y="1231182"/>
                    <a:pt x="105127" y="1612359"/>
                    <a:pt x="66231" y="1725510"/>
                  </a:cubicBezTo>
                  <a:cubicBezTo>
                    <a:pt x="20263" y="1859169"/>
                    <a:pt x="-32776" y="2005558"/>
                    <a:pt x="25921" y="2132146"/>
                  </a:cubicBezTo>
                  <a:cubicBezTo>
                    <a:pt x="168774" y="2511201"/>
                    <a:pt x="751501" y="2843581"/>
                    <a:pt x="907790" y="2922787"/>
                  </a:cubicBezTo>
                  <a:cubicBezTo>
                    <a:pt x="1086002" y="3012600"/>
                    <a:pt x="1487688" y="3140602"/>
                    <a:pt x="1745106" y="3109486"/>
                  </a:cubicBezTo>
                  <a:cubicBezTo>
                    <a:pt x="1995453" y="3079076"/>
                    <a:pt x="2046370" y="3016843"/>
                    <a:pt x="2197710" y="2873283"/>
                  </a:cubicBezTo>
                  <a:cubicBezTo>
                    <a:pt x="2349049" y="2729723"/>
                    <a:pt x="2399967" y="2662540"/>
                    <a:pt x="2551306" y="2477255"/>
                  </a:cubicBezTo>
                  <a:cubicBezTo>
                    <a:pt x="2702645" y="2291971"/>
                    <a:pt x="2904902" y="2089714"/>
                    <a:pt x="3064728" y="1989293"/>
                  </a:cubicBezTo>
                  <a:cubicBezTo>
                    <a:pt x="3224553" y="1888164"/>
                    <a:pt x="3471363" y="1666106"/>
                    <a:pt x="3629068" y="1458898"/>
                  </a:cubicBezTo>
                  <a:cubicBezTo>
                    <a:pt x="3755654" y="1293415"/>
                    <a:pt x="3817888" y="1005588"/>
                    <a:pt x="3817888" y="1005588"/>
                  </a:cubicBezTo>
                  <a:cubicBezTo>
                    <a:pt x="3817888" y="1005588"/>
                    <a:pt x="3847589" y="852127"/>
                    <a:pt x="3817888" y="722004"/>
                  </a:cubicBezTo>
                  <a:close/>
                </a:path>
              </a:pathLst>
            </a:custGeom>
            <a:solidFill>
              <a:schemeClr val="accent5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8B561DF-D205-430D-AE0C-16748CCD695B}"/>
                </a:ext>
              </a:extLst>
            </p:cNvPr>
            <p:cNvSpPr/>
            <p:nvPr/>
          </p:nvSpPr>
          <p:spPr>
            <a:xfrm>
              <a:off x="8851691" y="4222145"/>
              <a:ext cx="1229006" cy="1229348"/>
            </a:xfrm>
            <a:custGeom>
              <a:avLst/>
              <a:gdLst>
                <a:gd name="connsiteX0" fmla="*/ 1040743 w 1882301"/>
                <a:gd name="connsiteY0" fmla="*/ 1158660 h 1882825"/>
                <a:gd name="connsiteX1" fmla="*/ 1544970 w 1882301"/>
                <a:gd name="connsiteY1" fmla="*/ 517237 h 1882825"/>
                <a:gd name="connsiteX2" fmla="*/ 1882302 w 1882301"/>
                <a:gd name="connsiteY2" fmla="*/ 8765 h 1882825"/>
                <a:gd name="connsiteX3" fmla="*/ 1492638 w 1882301"/>
                <a:gd name="connsiteY3" fmla="*/ 143839 h 1882825"/>
                <a:gd name="connsiteX4" fmla="*/ 1486981 w 1882301"/>
                <a:gd name="connsiteY4" fmla="*/ 149497 h 1882825"/>
                <a:gd name="connsiteX5" fmla="*/ 1482030 w 1882301"/>
                <a:gd name="connsiteY5" fmla="*/ 143132 h 1882825"/>
                <a:gd name="connsiteX6" fmla="*/ 915569 w 1882301"/>
                <a:gd name="connsiteY6" fmla="*/ 12301 h 1882825"/>
                <a:gd name="connsiteX7" fmla="*/ 513884 w 1882301"/>
                <a:gd name="connsiteY7" fmla="*/ 395600 h 1882825"/>
                <a:gd name="connsiteX8" fmla="*/ 66231 w 1882301"/>
                <a:gd name="connsiteY8" fmla="*/ 991056 h 1882825"/>
                <a:gd name="connsiteX9" fmla="*/ 25921 w 1882301"/>
                <a:gd name="connsiteY9" fmla="*/ 1397692 h 1882825"/>
                <a:gd name="connsiteX10" fmla="*/ 375274 w 1882301"/>
                <a:gd name="connsiteY10" fmla="*/ 1727950 h 1882825"/>
                <a:gd name="connsiteX11" fmla="*/ 673710 w 1882301"/>
                <a:gd name="connsiteY11" fmla="*/ 1882826 h 1882825"/>
                <a:gd name="connsiteX12" fmla="*/ 937492 w 1882301"/>
                <a:gd name="connsiteY12" fmla="*/ 1276762 h 1882825"/>
                <a:gd name="connsiteX13" fmla="*/ 1040743 w 1882301"/>
                <a:gd name="connsiteY13" fmla="*/ 1158660 h 1882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82301" h="1882825">
                  <a:moveTo>
                    <a:pt x="1040743" y="1158660"/>
                  </a:moveTo>
                  <a:cubicBezTo>
                    <a:pt x="1044986" y="1153710"/>
                    <a:pt x="1503246" y="603514"/>
                    <a:pt x="1544970" y="517237"/>
                  </a:cubicBezTo>
                  <a:cubicBezTo>
                    <a:pt x="1584573" y="435202"/>
                    <a:pt x="1839162" y="70998"/>
                    <a:pt x="1882302" y="8765"/>
                  </a:cubicBezTo>
                  <a:cubicBezTo>
                    <a:pt x="1718233" y="-28716"/>
                    <a:pt x="1580330" y="61098"/>
                    <a:pt x="1492638" y="143839"/>
                  </a:cubicBezTo>
                  <a:lnTo>
                    <a:pt x="1486981" y="149497"/>
                  </a:lnTo>
                  <a:lnTo>
                    <a:pt x="1482030" y="143132"/>
                  </a:lnTo>
                  <a:cubicBezTo>
                    <a:pt x="1443135" y="87971"/>
                    <a:pt x="1063373" y="29981"/>
                    <a:pt x="915569" y="12301"/>
                  </a:cubicBezTo>
                  <a:cubicBezTo>
                    <a:pt x="769888" y="147375"/>
                    <a:pt x="593796" y="310029"/>
                    <a:pt x="513884" y="395600"/>
                  </a:cubicBezTo>
                  <a:cubicBezTo>
                    <a:pt x="419827" y="496728"/>
                    <a:pt x="105127" y="877905"/>
                    <a:pt x="66231" y="991056"/>
                  </a:cubicBezTo>
                  <a:cubicBezTo>
                    <a:pt x="20263" y="1124715"/>
                    <a:pt x="-32776" y="1271104"/>
                    <a:pt x="25921" y="1397692"/>
                  </a:cubicBezTo>
                  <a:cubicBezTo>
                    <a:pt x="84618" y="1524279"/>
                    <a:pt x="257173" y="1655817"/>
                    <a:pt x="375274" y="1727950"/>
                  </a:cubicBezTo>
                  <a:cubicBezTo>
                    <a:pt x="455894" y="1777454"/>
                    <a:pt x="563388" y="1831908"/>
                    <a:pt x="673710" y="1882826"/>
                  </a:cubicBezTo>
                  <a:cubicBezTo>
                    <a:pt x="702704" y="1725122"/>
                    <a:pt x="896475" y="1331216"/>
                    <a:pt x="937492" y="1276762"/>
                  </a:cubicBezTo>
                  <a:cubicBezTo>
                    <a:pt x="979923" y="1220186"/>
                    <a:pt x="1040035" y="1159368"/>
                    <a:pt x="1040743" y="115866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5EB0314-F3C5-47FC-A926-939170B553FE}"/>
                </a:ext>
              </a:extLst>
            </p:cNvPr>
            <p:cNvSpPr/>
            <p:nvPr/>
          </p:nvSpPr>
          <p:spPr>
            <a:xfrm>
              <a:off x="9295730" y="4230177"/>
              <a:ext cx="1386621" cy="1393929"/>
            </a:xfrm>
            <a:custGeom>
              <a:avLst/>
              <a:gdLst>
                <a:gd name="connsiteX0" fmla="*/ 1260924 w 2123698"/>
                <a:gd name="connsiteY0" fmla="*/ 313286 h 2134891"/>
                <a:gd name="connsiteX1" fmla="*/ 1253852 w 2123698"/>
                <a:gd name="connsiteY1" fmla="*/ 310458 h 2134891"/>
                <a:gd name="connsiteX2" fmla="*/ 1256681 w 2123698"/>
                <a:gd name="connsiteY2" fmla="*/ 303386 h 2134891"/>
                <a:gd name="connsiteX3" fmla="*/ 1261631 w 2123698"/>
                <a:gd name="connsiteY3" fmla="*/ 292071 h 2134891"/>
                <a:gd name="connsiteX4" fmla="*/ 1292041 w 2123698"/>
                <a:gd name="connsiteY4" fmla="*/ 71426 h 2134891"/>
                <a:gd name="connsiteX5" fmla="*/ 1216371 w 2123698"/>
                <a:gd name="connsiteY5" fmla="*/ 0 h 2134891"/>
                <a:gd name="connsiteX6" fmla="*/ 877626 w 2123698"/>
                <a:gd name="connsiteY6" fmla="*/ 510593 h 2134891"/>
                <a:gd name="connsiteX7" fmla="*/ 371276 w 2123698"/>
                <a:gd name="connsiteY7" fmla="*/ 1155553 h 2134891"/>
                <a:gd name="connsiteX8" fmla="*/ 268733 w 2123698"/>
                <a:gd name="connsiteY8" fmla="*/ 1272239 h 2134891"/>
                <a:gd name="connsiteX9" fmla="*/ 7072 w 2123698"/>
                <a:gd name="connsiteY9" fmla="*/ 1874060 h 2134891"/>
                <a:gd name="connsiteX10" fmla="*/ 0 w 2123698"/>
                <a:gd name="connsiteY10" fmla="*/ 1872646 h 2134891"/>
                <a:gd name="connsiteX11" fmla="*/ 438459 w 2123698"/>
                <a:gd name="connsiteY11" fmla="*/ 2050151 h 2134891"/>
                <a:gd name="connsiteX12" fmla="*/ 1079883 w 2123698"/>
                <a:gd name="connsiteY12" fmla="*/ 2116627 h 2134891"/>
                <a:gd name="connsiteX13" fmla="*/ 1440551 w 2123698"/>
                <a:gd name="connsiteY13" fmla="*/ 1869110 h 2134891"/>
                <a:gd name="connsiteX14" fmla="*/ 2023985 w 2123698"/>
                <a:gd name="connsiteY14" fmla="*/ 988655 h 2134891"/>
                <a:gd name="connsiteX15" fmla="*/ 2123699 w 2123698"/>
                <a:gd name="connsiteY15" fmla="*/ 858532 h 2134891"/>
                <a:gd name="connsiteX16" fmla="*/ 1260924 w 2123698"/>
                <a:gd name="connsiteY16" fmla="*/ 313286 h 2134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123698" h="2134891">
                  <a:moveTo>
                    <a:pt x="1260924" y="313286"/>
                  </a:moveTo>
                  <a:lnTo>
                    <a:pt x="1253852" y="310458"/>
                  </a:lnTo>
                  <a:lnTo>
                    <a:pt x="1256681" y="303386"/>
                  </a:lnTo>
                  <a:cubicBezTo>
                    <a:pt x="1258095" y="300557"/>
                    <a:pt x="1259510" y="297021"/>
                    <a:pt x="1261631" y="292071"/>
                  </a:cubicBezTo>
                  <a:cubicBezTo>
                    <a:pt x="1278604" y="253175"/>
                    <a:pt x="1324571" y="148510"/>
                    <a:pt x="1292041" y="71426"/>
                  </a:cubicBezTo>
                  <a:cubicBezTo>
                    <a:pt x="1278604" y="39603"/>
                    <a:pt x="1253145" y="15558"/>
                    <a:pt x="1216371" y="0"/>
                  </a:cubicBezTo>
                  <a:cubicBezTo>
                    <a:pt x="1183840" y="46675"/>
                    <a:pt x="916521" y="428559"/>
                    <a:pt x="877626" y="510593"/>
                  </a:cubicBezTo>
                  <a:cubicBezTo>
                    <a:pt x="835194" y="598992"/>
                    <a:pt x="389663" y="1132922"/>
                    <a:pt x="371276" y="1155553"/>
                  </a:cubicBezTo>
                  <a:cubicBezTo>
                    <a:pt x="370568" y="1156967"/>
                    <a:pt x="310457" y="1216371"/>
                    <a:pt x="268733" y="1272239"/>
                  </a:cubicBezTo>
                  <a:cubicBezTo>
                    <a:pt x="228423" y="1325986"/>
                    <a:pt x="35360" y="1718478"/>
                    <a:pt x="7072" y="1874060"/>
                  </a:cubicBezTo>
                  <a:lnTo>
                    <a:pt x="0" y="1872646"/>
                  </a:lnTo>
                  <a:cubicBezTo>
                    <a:pt x="169018" y="1950437"/>
                    <a:pt x="342988" y="2020449"/>
                    <a:pt x="438459" y="2050151"/>
                  </a:cubicBezTo>
                  <a:cubicBezTo>
                    <a:pt x="606771" y="2103191"/>
                    <a:pt x="894599" y="2166838"/>
                    <a:pt x="1079883" y="2116627"/>
                  </a:cubicBezTo>
                  <a:cubicBezTo>
                    <a:pt x="1168989" y="2092583"/>
                    <a:pt x="1310427" y="1991454"/>
                    <a:pt x="1440551" y="1869110"/>
                  </a:cubicBezTo>
                  <a:cubicBezTo>
                    <a:pt x="1695140" y="1628664"/>
                    <a:pt x="1879010" y="1207885"/>
                    <a:pt x="2023985" y="988655"/>
                  </a:cubicBezTo>
                  <a:cubicBezTo>
                    <a:pt x="2050859" y="947638"/>
                    <a:pt x="2084803" y="903792"/>
                    <a:pt x="2123699" y="858532"/>
                  </a:cubicBezTo>
                  <a:cubicBezTo>
                    <a:pt x="2034593" y="741138"/>
                    <a:pt x="1751716" y="490792"/>
                    <a:pt x="1260924" y="31328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C8C5355-A174-4DBD-995A-B5C2BD28B14B}"/>
                </a:ext>
              </a:extLst>
            </p:cNvPr>
            <p:cNvSpPr/>
            <p:nvPr/>
          </p:nvSpPr>
          <p:spPr>
            <a:xfrm>
              <a:off x="9450699" y="4367989"/>
              <a:ext cx="532569" cy="691021"/>
            </a:xfrm>
            <a:custGeom>
              <a:avLst/>
              <a:gdLst>
                <a:gd name="connsiteX0" fmla="*/ 123323 w 815663"/>
                <a:gd name="connsiteY0" fmla="*/ 935292 h 1058343"/>
                <a:gd name="connsiteX1" fmla="*/ 627551 w 815663"/>
                <a:gd name="connsiteY1" fmla="*/ 293869 h 1058343"/>
                <a:gd name="connsiteX2" fmla="*/ 815664 w 815663"/>
                <a:gd name="connsiteY2" fmla="*/ 1798 h 1058343"/>
                <a:gd name="connsiteX3" fmla="*/ 263346 w 815663"/>
                <a:gd name="connsiteY3" fmla="*/ 411970 h 1058343"/>
                <a:gd name="connsiteX4" fmla="*/ 16536 w 815663"/>
                <a:gd name="connsiteY4" fmla="*/ 1058344 h 1058343"/>
                <a:gd name="connsiteX5" fmla="*/ 20072 w 815663"/>
                <a:gd name="connsiteY5" fmla="*/ 1053393 h 1058343"/>
                <a:gd name="connsiteX6" fmla="*/ 123323 w 815663"/>
                <a:gd name="connsiteY6" fmla="*/ 935292 h 1058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5663" h="1058343">
                  <a:moveTo>
                    <a:pt x="123323" y="935292"/>
                  </a:moveTo>
                  <a:cubicBezTo>
                    <a:pt x="127566" y="930342"/>
                    <a:pt x="585826" y="380146"/>
                    <a:pt x="627551" y="293869"/>
                  </a:cubicBezTo>
                  <a:cubicBezTo>
                    <a:pt x="648766" y="249316"/>
                    <a:pt x="735044" y="119899"/>
                    <a:pt x="815664" y="1798"/>
                  </a:cubicBezTo>
                  <a:cubicBezTo>
                    <a:pt x="696149" y="-19418"/>
                    <a:pt x="464189" y="148894"/>
                    <a:pt x="263346" y="411970"/>
                  </a:cubicBezTo>
                  <a:cubicBezTo>
                    <a:pt x="58968" y="679289"/>
                    <a:pt x="-42160" y="952972"/>
                    <a:pt x="16536" y="1058344"/>
                  </a:cubicBezTo>
                  <a:cubicBezTo>
                    <a:pt x="17951" y="1056222"/>
                    <a:pt x="19365" y="1054808"/>
                    <a:pt x="20072" y="1053393"/>
                  </a:cubicBezTo>
                  <a:cubicBezTo>
                    <a:pt x="62504" y="996111"/>
                    <a:pt x="122615" y="935999"/>
                    <a:pt x="123323" y="935292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B602B13-5606-404C-B413-74EF9B13AFE8}"/>
                </a:ext>
              </a:extLst>
            </p:cNvPr>
            <p:cNvSpPr/>
            <p:nvPr/>
          </p:nvSpPr>
          <p:spPr>
            <a:xfrm>
              <a:off x="9467038" y="4371471"/>
              <a:ext cx="566871" cy="716446"/>
            </a:xfrm>
            <a:custGeom>
              <a:avLst/>
              <a:gdLst>
                <a:gd name="connsiteX0" fmla="*/ 14144 w 868199"/>
                <a:gd name="connsiteY0" fmla="*/ 1079176 h 1097283"/>
                <a:gd name="connsiteX1" fmla="*/ 604650 w 868199"/>
                <a:gd name="connsiteY1" fmla="*/ 685270 h 1097283"/>
                <a:gd name="connsiteX2" fmla="*/ 828829 w 868199"/>
                <a:gd name="connsiteY2" fmla="*/ 12022 h 1097283"/>
                <a:gd name="connsiteX3" fmla="*/ 805493 w 868199"/>
                <a:gd name="connsiteY3" fmla="*/ 0 h 1097283"/>
                <a:gd name="connsiteX4" fmla="*/ 615258 w 868199"/>
                <a:gd name="connsiteY4" fmla="*/ 294899 h 1097283"/>
                <a:gd name="connsiteX5" fmla="*/ 108908 w 868199"/>
                <a:gd name="connsiteY5" fmla="*/ 939859 h 1097283"/>
                <a:gd name="connsiteX6" fmla="*/ 6365 w 868199"/>
                <a:gd name="connsiteY6" fmla="*/ 1056546 h 1097283"/>
                <a:gd name="connsiteX7" fmla="*/ 0 w 868199"/>
                <a:gd name="connsiteY7" fmla="*/ 1065739 h 1097283"/>
                <a:gd name="connsiteX8" fmla="*/ 14144 w 868199"/>
                <a:gd name="connsiteY8" fmla="*/ 1079176 h 1097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68199" h="1097283">
                  <a:moveTo>
                    <a:pt x="14144" y="1079176"/>
                  </a:moveTo>
                  <a:cubicBezTo>
                    <a:pt x="115272" y="1156260"/>
                    <a:pt x="379762" y="980169"/>
                    <a:pt x="604650" y="685270"/>
                  </a:cubicBezTo>
                  <a:cubicBezTo>
                    <a:pt x="829536" y="390370"/>
                    <a:pt x="929958" y="89106"/>
                    <a:pt x="828829" y="12022"/>
                  </a:cubicBezTo>
                  <a:cubicBezTo>
                    <a:pt x="821757" y="6365"/>
                    <a:pt x="813979" y="2829"/>
                    <a:pt x="805493" y="0"/>
                  </a:cubicBezTo>
                  <a:cubicBezTo>
                    <a:pt x="724165" y="118808"/>
                    <a:pt x="636473" y="250346"/>
                    <a:pt x="615258" y="294899"/>
                  </a:cubicBezTo>
                  <a:cubicBezTo>
                    <a:pt x="572826" y="383298"/>
                    <a:pt x="127295" y="917229"/>
                    <a:pt x="108908" y="939859"/>
                  </a:cubicBezTo>
                  <a:cubicBezTo>
                    <a:pt x="108200" y="941273"/>
                    <a:pt x="48089" y="1000677"/>
                    <a:pt x="6365" y="1056546"/>
                  </a:cubicBezTo>
                  <a:cubicBezTo>
                    <a:pt x="4243" y="1058667"/>
                    <a:pt x="2121" y="1062203"/>
                    <a:pt x="0" y="1065739"/>
                  </a:cubicBezTo>
                  <a:cubicBezTo>
                    <a:pt x="4243" y="1070690"/>
                    <a:pt x="8486" y="1075640"/>
                    <a:pt x="14144" y="107917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C2A1DC7A-524B-4441-AA7E-C0C0072167FF}"/>
                </a:ext>
              </a:extLst>
            </p:cNvPr>
            <p:cNvSpPr/>
            <p:nvPr/>
          </p:nvSpPr>
          <p:spPr>
            <a:xfrm>
              <a:off x="9458264" y="3742138"/>
              <a:ext cx="1908478" cy="1041671"/>
            </a:xfrm>
            <a:custGeom>
              <a:avLst/>
              <a:gdLst>
                <a:gd name="connsiteX0" fmla="*/ 2888882 w 2922955"/>
                <a:gd name="connsiteY0" fmla="*/ 722004 h 1595386"/>
                <a:gd name="connsiteX1" fmla="*/ 2523264 w 2922955"/>
                <a:gd name="connsiteY1" fmla="*/ 280008 h 1595386"/>
                <a:gd name="connsiteX2" fmla="*/ 1335887 w 2922955"/>
                <a:gd name="connsiteY2" fmla="*/ 2082 h 1595386"/>
                <a:gd name="connsiteX3" fmla="*/ 671126 w 2922955"/>
                <a:gd name="connsiteY3" fmla="*/ 195852 h 1595386"/>
                <a:gd name="connsiteX4" fmla="*/ 98300 w 2922955"/>
                <a:gd name="connsiteY4" fmla="*/ 642091 h 1595386"/>
                <a:gd name="connsiteX5" fmla="*/ 0 w 2922955"/>
                <a:gd name="connsiteY5" fmla="*/ 734026 h 1595386"/>
                <a:gd name="connsiteX6" fmla="*/ 559389 w 2922955"/>
                <a:gd name="connsiteY6" fmla="*/ 863442 h 1595386"/>
                <a:gd name="connsiteX7" fmla="*/ 967440 w 2922955"/>
                <a:gd name="connsiteY7" fmla="*/ 732612 h 1595386"/>
                <a:gd name="connsiteX8" fmla="*/ 968147 w 2922955"/>
                <a:gd name="connsiteY8" fmla="*/ 732612 h 1595386"/>
                <a:gd name="connsiteX9" fmla="*/ 1057253 w 2922955"/>
                <a:gd name="connsiteY9" fmla="*/ 813939 h 1595386"/>
                <a:gd name="connsiteX10" fmla="*/ 1026136 w 2922955"/>
                <a:gd name="connsiteY10" fmla="*/ 1045898 h 1595386"/>
                <a:gd name="connsiteX11" fmla="*/ 1024722 w 2922955"/>
                <a:gd name="connsiteY11" fmla="*/ 1050141 h 1595386"/>
                <a:gd name="connsiteX12" fmla="*/ 1884668 w 2922955"/>
                <a:gd name="connsiteY12" fmla="*/ 1595386 h 1595386"/>
                <a:gd name="connsiteX13" fmla="*/ 2581960 w 2922955"/>
                <a:gd name="connsiteY13" fmla="*/ 1103888 h 1595386"/>
                <a:gd name="connsiteX14" fmla="*/ 2888882 w 2922955"/>
                <a:gd name="connsiteY14" fmla="*/ 722004 h 15953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2955" h="1595386">
                  <a:moveTo>
                    <a:pt x="2888882" y="722004"/>
                  </a:moveTo>
                  <a:cubicBezTo>
                    <a:pt x="2853522" y="565714"/>
                    <a:pt x="2592568" y="325976"/>
                    <a:pt x="2523264" y="280008"/>
                  </a:cubicBezTo>
                  <a:cubicBezTo>
                    <a:pt x="2195833" y="63607"/>
                    <a:pt x="1640687" y="-14184"/>
                    <a:pt x="1335887" y="2082"/>
                  </a:cubicBezTo>
                  <a:cubicBezTo>
                    <a:pt x="1108170" y="14104"/>
                    <a:pt x="805493" y="94724"/>
                    <a:pt x="671126" y="195852"/>
                  </a:cubicBezTo>
                  <a:cubicBezTo>
                    <a:pt x="536759" y="296981"/>
                    <a:pt x="250346" y="499238"/>
                    <a:pt x="98300" y="642091"/>
                  </a:cubicBezTo>
                  <a:cubicBezTo>
                    <a:pt x="68597" y="669671"/>
                    <a:pt x="35360" y="701495"/>
                    <a:pt x="0" y="734026"/>
                  </a:cubicBezTo>
                  <a:cubicBezTo>
                    <a:pt x="85570" y="744634"/>
                    <a:pt x="492206" y="799795"/>
                    <a:pt x="559389" y="863442"/>
                  </a:cubicBezTo>
                  <a:cubicBezTo>
                    <a:pt x="652031" y="777872"/>
                    <a:pt x="796299" y="688058"/>
                    <a:pt x="967440" y="732612"/>
                  </a:cubicBezTo>
                  <a:lnTo>
                    <a:pt x="968147" y="732612"/>
                  </a:lnTo>
                  <a:cubicBezTo>
                    <a:pt x="1011992" y="749584"/>
                    <a:pt x="1041695" y="777165"/>
                    <a:pt x="1057253" y="813939"/>
                  </a:cubicBezTo>
                  <a:cubicBezTo>
                    <a:pt x="1091906" y="896680"/>
                    <a:pt x="1044523" y="1004881"/>
                    <a:pt x="1026136" y="1045898"/>
                  </a:cubicBezTo>
                  <a:cubicBezTo>
                    <a:pt x="1025429" y="1047312"/>
                    <a:pt x="1024722" y="1048727"/>
                    <a:pt x="1024722" y="1050141"/>
                  </a:cubicBezTo>
                  <a:cubicBezTo>
                    <a:pt x="1510563" y="1226939"/>
                    <a:pt x="1792733" y="1476578"/>
                    <a:pt x="1884668" y="1595386"/>
                  </a:cubicBezTo>
                  <a:cubicBezTo>
                    <a:pt x="2068538" y="1384643"/>
                    <a:pt x="2355658" y="1155513"/>
                    <a:pt x="2581960" y="1103888"/>
                  </a:cubicBezTo>
                  <a:cubicBezTo>
                    <a:pt x="3009105" y="1004881"/>
                    <a:pt x="2930606" y="906581"/>
                    <a:pt x="2888882" y="72200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FDE6F271-4A64-4481-A4FC-9888618154A9}"/>
                </a:ext>
              </a:extLst>
            </p:cNvPr>
            <p:cNvSpPr/>
            <p:nvPr/>
          </p:nvSpPr>
          <p:spPr>
            <a:xfrm>
              <a:off x="9291574" y="5451032"/>
              <a:ext cx="4617" cy="1846"/>
            </a:xfrm>
            <a:custGeom>
              <a:avLst/>
              <a:gdLst>
                <a:gd name="connsiteX0" fmla="*/ 0 w 7071"/>
                <a:gd name="connsiteY0" fmla="*/ 1414 h 2828"/>
                <a:gd name="connsiteX1" fmla="*/ 7072 w 7071"/>
                <a:gd name="connsiteY1" fmla="*/ 2829 h 2828"/>
                <a:gd name="connsiteX2" fmla="*/ 707 w 7071"/>
                <a:gd name="connsiteY2" fmla="*/ 0 h 2828"/>
                <a:gd name="connsiteX3" fmla="*/ 0 w 7071"/>
                <a:gd name="connsiteY3" fmla="*/ 1414 h 2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71" h="2828">
                  <a:moveTo>
                    <a:pt x="0" y="1414"/>
                  </a:moveTo>
                  <a:lnTo>
                    <a:pt x="7072" y="2829"/>
                  </a:lnTo>
                  <a:cubicBezTo>
                    <a:pt x="4950" y="2121"/>
                    <a:pt x="2829" y="707"/>
                    <a:pt x="707" y="0"/>
                  </a:cubicBezTo>
                  <a:cubicBezTo>
                    <a:pt x="0" y="707"/>
                    <a:pt x="0" y="1414"/>
                    <a:pt x="0" y="1414"/>
                  </a:cubicBezTo>
                  <a:close/>
                </a:path>
              </a:pathLst>
            </a:custGeom>
            <a:solidFill>
              <a:srgbClr val="ED1C2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B1B7B1F-1FBE-4236-9ED0-1AB9B6EB763B}"/>
                </a:ext>
              </a:extLst>
            </p:cNvPr>
            <p:cNvSpPr/>
            <p:nvPr/>
          </p:nvSpPr>
          <p:spPr>
            <a:xfrm>
              <a:off x="9435995" y="4483345"/>
              <a:ext cx="533731" cy="580716"/>
            </a:xfrm>
            <a:custGeom>
              <a:avLst/>
              <a:gdLst>
                <a:gd name="connsiteX0" fmla="*/ 676189 w 817443"/>
                <a:gd name="connsiteY0" fmla="*/ 114374 h 889403"/>
                <a:gd name="connsiteX1" fmla="*/ 549977 w 817443"/>
                <a:gd name="connsiteY1" fmla="*/ 559076 h 889403"/>
                <a:gd name="connsiteX2" fmla="*/ 141255 w 817443"/>
                <a:gd name="connsiteY2" fmla="*/ 775029 h 889403"/>
                <a:gd name="connsiteX3" fmla="*/ 267467 w 817443"/>
                <a:gd name="connsiteY3" fmla="*/ 330328 h 889403"/>
                <a:gd name="connsiteX4" fmla="*/ 676189 w 817443"/>
                <a:gd name="connsiteY4" fmla="*/ 114374 h 8894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17443" h="889403">
                  <a:moveTo>
                    <a:pt x="676189" y="114374"/>
                  </a:moveTo>
                  <a:cubicBezTo>
                    <a:pt x="754202" y="177542"/>
                    <a:pt x="697694" y="376641"/>
                    <a:pt x="549977" y="559076"/>
                  </a:cubicBezTo>
                  <a:cubicBezTo>
                    <a:pt x="402259" y="741511"/>
                    <a:pt x="219268" y="838196"/>
                    <a:pt x="141255" y="775029"/>
                  </a:cubicBezTo>
                  <a:cubicBezTo>
                    <a:pt x="63242" y="711862"/>
                    <a:pt x="119749" y="512762"/>
                    <a:pt x="267467" y="330328"/>
                  </a:cubicBezTo>
                  <a:cubicBezTo>
                    <a:pt x="415185" y="147893"/>
                    <a:pt x="598176" y="51207"/>
                    <a:pt x="676189" y="114374"/>
                  </a:cubicBezTo>
                  <a:close/>
                </a:path>
              </a:pathLst>
            </a:custGeom>
            <a:solidFill>
              <a:schemeClr val="accent4"/>
            </a:solidFill>
            <a:ln w="707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A96292BA-B17F-4EB9-82C5-31C1BE82276B}"/>
              </a:ext>
            </a:extLst>
          </p:cNvPr>
          <p:cNvSpPr/>
          <p:nvPr/>
        </p:nvSpPr>
        <p:spPr>
          <a:xfrm>
            <a:off x="1084581" y="1828887"/>
            <a:ext cx="8250226" cy="4805599"/>
          </a:xfrm>
          <a:custGeom>
            <a:avLst/>
            <a:gdLst>
              <a:gd name="connsiteX0" fmla="*/ 3730026 w 8250226"/>
              <a:gd name="connsiteY0" fmla="*/ 1908809 h 4805599"/>
              <a:gd name="connsiteX1" fmla="*/ 4016728 w 8250226"/>
              <a:gd name="connsiteY1" fmla="*/ 2000249 h 4805599"/>
              <a:gd name="connsiteX2" fmla="*/ 4061495 w 8250226"/>
              <a:gd name="connsiteY2" fmla="*/ 2121217 h 4805599"/>
              <a:gd name="connsiteX3" fmla="*/ 3408080 w 8250226"/>
              <a:gd name="connsiteY3" fmla="*/ 2526029 h 4805599"/>
              <a:gd name="connsiteX4" fmla="*/ 3236569 w 8250226"/>
              <a:gd name="connsiteY4" fmla="*/ 2566330 h 4805599"/>
              <a:gd name="connsiteX5" fmla="*/ 3234726 w 8250226"/>
              <a:gd name="connsiteY5" fmla="*/ 2567940 h 4805599"/>
              <a:gd name="connsiteX6" fmla="*/ 2116491 w 8250226"/>
              <a:gd name="connsiteY6" fmla="*/ 2750820 h 4805599"/>
              <a:gd name="connsiteX7" fmla="*/ 1531656 w 8250226"/>
              <a:gd name="connsiteY7" fmla="*/ 2836545 h 4805599"/>
              <a:gd name="connsiteX8" fmla="*/ 1529794 w 8250226"/>
              <a:gd name="connsiteY8" fmla="*/ 2835750 h 4805599"/>
              <a:gd name="connsiteX9" fmla="*/ 1284527 w 8250226"/>
              <a:gd name="connsiteY9" fmla="*/ 2878291 h 4805599"/>
              <a:gd name="connsiteX10" fmla="*/ 734413 w 8250226"/>
              <a:gd name="connsiteY10" fmla="*/ 3030855 h 4805599"/>
              <a:gd name="connsiteX11" fmla="*/ 76235 w 8250226"/>
              <a:gd name="connsiteY11" fmla="*/ 3585210 h 4805599"/>
              <a:gd name="connsiteX12" fmla="*/ 140053 w 8250226"/>
              <a:gd name="connsiteY12" fmla="*/ 4001452 h 4805599"/>
              <a:gd name="connsiteX13" fmla="*/ 2361283 w 8250226"/>
              <a:gd name="connsiteY13" fmla="*/ 4215765 h 4805599"/>
              <a:gd name="connsiteX14" fmla="*/ 2361890 w 8250226"/>
              <a:gd name="connsiteY14" fmla="*/ 4218110 h 4805599"/>
              <a:gd name="connsiteX15" fmla="*/ 2418393 w 8250226"/>
              <a:gd name="connsiteY15" fmla="*/ 4202468 h 4805599"/>
              <a:gd name="connsiteX16" fmla="*/ 3300486 w 8250226"/>
              <a:gd name="connsiteY16" fmla="*/ 3994313 h 4805599"/>
              <a:gd name="connsiteX17" fmla="*/ 4213357 w 8250226"/>
              <a:gd name="connsiteY17" fmla="*/ 3998468 h 4805599"/>
              <a:gd name="connsiteX18" fmla="*/ 4462699 w 8250226"/>
              <a:gd name="connsiteY18" fmla="*/ 4440358 h 4805599"/>
              <a:gd name="connsiteX19" fmla="*/ 4648321 w 8250226"/>
              <a:gd name="connsiteY19" fmla="*/ 4742339 h 4805599"/>
              <a:gd name="connsiteX20" fmla="*/ 5382034 w 8250226"/>
              <a:gd name="connsiteY20" fmla="*/ 4196557 h 4805599"/>
              <a:gd name="connsiteX21" fmla="*/ 5554727 w 8250226"/>
              <a:gd name="connsiteY21" fmla="*/ 4014167 h 4805599"/>
              <a:gd name="connsiteX22" fmla="*/ 5681246 w 8250226"/>
              <a:gd name="connsiteY22" fmla="*/ 3884879 h 4805599"/>
              <a:gd name="connsiteX23" fmla="*/ 6613510 w 8250226"/>
              <a:gd name="connsiteY23" fmla="*/ 3285533 h 4805599"/>
              <a:gd name="connsiteX24" fmla="*/ 6625977 w 8250226"/>
              <a:gd name="connsiteY24" fmla="*/ 3285533 h 4805599"/>
              <a:gd name="connsiteX25" fmla="*/ 6964437 w 8250226"/>
              <a:gd name="connsiteY25" fmla="*/ 3490548 h 4805599"/>
              <a:gd name="connsiteX26" fmla="*/ 7081720 w 8250226"/>
              <a:gd name="connsiteY26" fmla="*/ 3872873 h 4805599"/>
              <a:gd name="connsiteX27" fmla="*/ 7221629 w 8250226"/>
              <a:gd name="connsiteY27" fmla="*/ 4185013 h 4805599"/>
              <a:gd name="connsiteX28" fmla="*/ 8199143 w 8250226"/>
              <a:gd name="connsiteY28" fmla="*/ 3682172 h 4805599"/>
              <a:gd name="connsiteX29" fmla="*/ 8241625 w 8250226"/>
              <a:gd name="connsiteY29" fmla="*/ 3682634 h 4805599"/>
              <a:gd name="connsiteX30" fmla="*/ 8241163 w 8250226"/>
              <a:gd name="connsiteY30" fmla="*/ 3725115 h 4805599"/>
              <a:gd name="connsiteX31" fmla="*/ 7887927 w 8250226"/>
              <a:gd name="connsiteY31" fmla="*/ 4010473 h 4805599"/>
              <a:gd name="connsiteX32" fmla="*/ 7211471 w 8250226"/>
              <a:gd name="connsiteY32" fmla="*/ 4244578 h 4805599"/>
              <a:gd name="connsiteX33" fmla="*/ 7023079 w 8250226"/>
              <a:gd name="connsiteY33" fmla="*/ 3885340 h 4805599"/>
              <a:gd name="connsiteX34" fmla="*/ 6625054 w 8250226"/>
              <a:gd name="connsiteY34" fmla="*/ 3346022 h 4805599"/>
              <a:gd name="connsiteX35" fmla="*/ 6613972 w 8250226"/>
              <a:gd name="connsiteY35" fmla="*/ 3346022 h 4805599"/>
              <a:gd name="connsiteX36" fmla="*/ 5725111 w 8250226"/>
              <a:gd name="connsiteY36" fmla="*/ 3926436 h 4805599"/>
              <a:gd name="connsiteX37" fmla="*/ 5596746 w 8250226"/>
              <a:gd name="connsiteY37" fmla="*/ 4058033 h 4805599"/>
              <a:gd name="connsiteX38" fmla="*/ 5426824 w 8250226"/>
              <a:gd name="connsiteY38" fmla="*/ 4237190 h 4805599"/>
              <a:gd name="connsiteX39" fmla="*/ 5037572 w 8250226"/>
              <a:gd name="connsiteY39" fmla="*/ 4627827 h 4805599"/>
              <a:gd name="connsiteX40" fmla="*/ 4680181 w 8250226"/>
              <a:gd name="connsiteY40" fmla="*/ 4805599 h 4805599"/>
              <a:gd name="connsiteX41" fmla="*/ 4637239 w 8250226"/>
              <a:gd name="connsiteY41" fmla="*/ 4801443 h 4805599"/>
              <a:gd name="connsiteX42" fmla="*/ 4405443 w 8250226"/>
              <a:gd name="connsiteY42" fmla="*/ 4457905 h 4805599"/>
              <a:gd name="connsiteX43" fmla="*/ 4179650 w 8250226"/>
              <a:gd name="connsiteY43" fmla="*/ 4048336 h 4805599"/>
              <a:gd name="connsiteX44" fmla="*/ 3311567 w 8250226"/>
              <a:gd name="connsiteY44" fmla="*/ 4053416 h 4805599"/>
              <a:gd name="connsiteX45" fmla="*/ 2360834 w 8250226"/>
              <a:gd name="connsiteY45" fmla="*/ 4280594 h 4805599"/>
              <a:gd name="connsiteX46" fmla="*/ 2342497 w 8250226"/>
              <a:gd name="connsiteY46" fmla="*/ 4278366 h 4805599"/>
              <a:gd name="connsiteX47" fmla="*/ 2126238 w 8250226"/>
              <a:gd name="connsiteY47" fmla="*/ 4326464 h 4805599"/>
              <a:gd name="connsiteX48" fmla="*/ 1317343 w 8250226"/>
              <a:gd name="connsiteY48" fmla="*/ 4399597 h 4805599"/>
              <a:gd name="connsiteX49" fmla="*/ 1009685 w 8250226"/>
              <a:gd name="connsiteY49" fmla="*/ 4388167 h 4805599"/>
              <a:gd name="connsiteX50" fmla="*/ 90523 w 8250226"/>
              <a:gd name="connsiteY50" fmla="*/ 4028122 h 4805599"/>
              <a:gd name="connsiteX51" fmla="*/ 22895 w 8250226"/>
              <a:gd name="connsiteY51" fmla="*/ 3567112 h 4805599"/>
              <a:gd name="connsiteX52" fmla="*/ 710600 w 8250226"/>
              <a:gd name="connsiteY52" fmla="*/ 2979420 h 4805599"/>
              <a:gd name="connsiteX53" fmla="*/ 1432595 w 8250226"/>
              <a:gd name="connsiteY53" fmla="*/ 2793682 h 4805599"/>
              <a:gd name="connsiteX54" fmla="*/ 1434475 w 8250226"/>
              <a:gd name="connsiteY54" fmla="*/ 2794485 h 4805599"/>
              <a:gd name="connsiteX55" fmla="*/ 1593851 w 8250226"/>
              <a:gd name="connsiteY55" fmla="*/ 2768679 h 4805599"/>
              <a:gd name="connsiteX56" fmla="*/ 2108870 w 8250226"/>
              <a:gd name="connsiteY56" fmla="*/ 2693670 h 4805599"/>
              <a:gd name="connsiteX57" fmla="*/ 3189188 w 8250226"/>
              <a:gd name="connsiteY57" fmla="*/ 2519012 h 4805599"/>
              <a:gd name="connsiteX58" fmla="*/ 3322477 w 8250226"/>
              <a:gd name="connsiteY58" fmla="*/ 2489488 h 4805599"/>
              <a:gd name="connsiteX59" fmla="*/ 3324261 w 8250226"/>
              <a:gd name="connsiteY59" fmla="*/ 2487929 h 4805599"/>
              <a:gd name="connsiteX60" fmla="*/ 3394745 w 8250226"/>
              <a:gd name="connsiteY60" fmla="*/ 2470784 h 4805599"/>
              <a:gd name="connsiteX61" fmla="*/ 4005298 w 8250226"/>
              <a:gd name="connsiteY61" fmla="*/ 2115502 h 4805599"/>
              <a:gd name="connsiteX62" fmla="*/ 3977676 w 8250226"/>
              <a:gd name="connsiteY62" fmla="*/ 2041207 h 4805599"/>
              <a:gd name="connsiteX63" fmla="*/ 3706213 w 8250226"/>
              <a:gd name="connsiteY63" fmla="*/ 1962149 h 4805599"/>
              <a:gd name="connsiteX64" fmla="*/ 3730026 w 8250226"/>
              <a:gd name="connsiteY64" fmla="*/ 1908809 h 4805599"/>
              <a:gd name="connsiteX65" fmla="*/ 507718 w 8250226"/>
              <a:gd name="connsiteY65" fmla="*/ 1727834 h 4805599"/>
              <a:gd name="connsiteX66" fmla="*/ 524863 w 8250226"/>
              <a:gd name="connsiteY66" fmla="*/ 1781174 h 4805599"/>
              <a:gd name="connsiteX67" fmla="*/ 238161 w 8250226"/>
              <a:gd name="connsiteY67" fmla="*/ 1952624 h 4805599"/>
              <a:gd name="connsiteX68" fmla="*/ 245781 w 8250226"/>
              <a:gd name="connsiteY68" fmla="*/ 2060257 h 4805599"/>
              <a:gd name="connsiteX69" fmla="*/ 718221 w 8250226"/>
              <a:gd name="connsiteY69" fmla="*/ 2178367 h 4805599"/>
              <a:gd name="connsiteX70" fmla="*/ 757273 w 8250226"/>
              <a:gd name="connsiteY70" fmla="*/ 2235517 h 4805599"/>
              <a:gd name="connsiteX71" fmla="*/ 195298 w 8250226"/>
              <a:gd name="connsiteY71" fmla="*/ 2087879 h 4805599"/>
              <a:gd name="connsiteX72" fmla="*/ 186726 w 8250226"/>
              <a:gd name="connsiteY72" fmla="*/ 1925954 h 4805599"/>
              <a:gd name="connsiteX73" fmla="*/ 507718 w 8250226"/>
              <a:gd name="connsiteY73" fmla="*/ 1727834 h 4805599"/>
              <a:gd name="connsiteX74" fmla="*/ 3826228 w 8250226"/>
              <a:gd name="connsiteY74" fmla="*/ 871537 h 4805599"/>
              <a:gd name="connsiteX75" fmla="*/ 4059591 w 8250226"/>
              <a:gd name="connsiteY75" fmla="*/ 965835 h 4805599"/>
              <a:gd name="connsiteX76" fmla="*/ 4122455 w 8250226"/>
              <a:gd name="connsiteY76" fmla="*/ 1088707 h 4805599"/>
              <a:gd name="connsiteX77" fmla="*/ 3925751 w 8250226"/>
              <a:gd name="connsiteY77" fmla="*/ 1265722 h 4805599"/>
              <a:gd name="connsiteX78" fmla="*/ 3866259 w 8250226"/>
              <a:gd name="connsiteY78" fmla="*/ 1285549 h 4805599"/>
              <a:gd name="connsiteX79" fmla="*/ 3866234 w 8250226"/>
              <a:gd name="connsiteY79" fmla="*/ 1286828 h 4805599"/>
              <a:gd name="connsiteX80" fmla="*/ 2339376 w 8250226"/>
              <a:gd name="connsiteY80" fmla="*/ 1507808 h 4805599"/>
              <a:gd name="connsiteX81" fmla="*/ 525816 w 8250226"/>
              <a:gd name="connsiteY81" fmla="*/ 1782128 h 4805599"/>
              <a:gd name="connsiteX82" fmla="*/ 508671 w 8250226"/>
              <a:gd name="connsiteY82" fmla="*/ 1728787 h 4805599"/>
              <a:gd name="connsiteX83" fmla="*/ 958251 w 8250226"/>
              <a:gd name="connsiteY83" fmla="*/ 1622108 h 4805599"/>
              <a:gd name="connsiteX84" fmla="*/ 2333661 w 8250226"/>
              <a:gd name="connsiteY84" fmla="*/ 1450658 h 4805599"/>
              <a:gd name="connsiteX85" fmla="*/ 3557624 w 8250226"/>
              <a:gd name="connsiteY85" fmla="*/ 1299210 h 4805599"/>
              <a:gd name="connsiteX86" fmla="*/ 3805423 w 8250226"/>
              <a:gd name="connsiteY86" fmla="*/ 1244694 h 4805599"/>
              <a:gd name="connsiteX87" fmla="*/ 3866233 w 8250226"/>
              <a:gd name="connsiteY87" fmla="*/ 1226820 h 4805599"/>
              <a:gd name="connsiteX88" fmla="*/ 4066258 w 8250226"/>
              <a:gd name="connsiteY88" fmla="*/ 1092517 h 4805599"/>
              <a:gd name="connsiteX89" fmla="*/ 4022443 w 8250226"/>
              <a:gd name="connsiteY89" fmla="*/ 1009650 h 4805599"/>
              <a:gd name="connsiteX90" fmla="*/ 3838610 w 8250226"/>
              <a:gd name="connsiteY90" fmla="*/ 932497 h 4805599"/>
              <a:gd name="connsiteX91" fmla="*/ 3826228 w 8250226"/>
              <a:gd name="connsiteY91" fmla="*/ 871537 h 4805599"/>
              <a:gd name="connsiteX92" fmla="*/ 4089118 w 8250226"/>
              <a:gd name="connsiteY92" fmla="*/ 0 h 4805599"/>
              <a:gd name="connsiteX93" fmla="*/ 4100548 w 8250226"/>
              <a:gd name="connsiteY93" fmla="*/ 56198 h 4805599"/>
              <a:gd name="connsiteX94" fmla="*/ 3471898 w 8250226"/>
              <a:gd name="connsiteY94" fmla="*/ 141923 h 4805599"/>
              <a:gd name="connsiteX95" fmla="*/ 3471137 w 8250226"/>
              <a:gd name="connsiteY95" fmla="*/ 141050 h 4805599"/>
              <a:gd name="connsiteX96" fmla="*/ 3213652 w 8250226"/>
              <a:gd name="connsiteY96" fmla="*/ 168235 h 4805599"/>
              <a:gd name="connsiteX97" fmla="*/ 2934688 w 8250226"/>
              <a:gd name="connsiteY97" fmla="*/ 196215 h 4805599"/>
              <a:gd name="connsiteX98" fmla="*/ 692831 w 8250226"/>
              <a:gd name="connsiteY98" fmla="*/ 509584 h 4805599"/>
              <a:gd name="connsiteX99" fmla="*/ 584437 w 8250226"/>
              <a:gd name="connsiteY99" fmla="*/ 539922 h 4805599"/>
              <a:gd name="connsiteX100" fmla="*/ 583918 w 8250226"/>
              <a:gd name="connsiteY100" fmla="*/ 541019 h 4805599"/>
              <a:gd name="connsiteX101" fmla="*/ 196251 w 8250226"/>
              <a:gd name="connsiteY101" fmla="*/ 744854 h 4805599"/>
              <a:gd name="connsiteX102" fmla="*/ 179106 w 8250226"/>
              <a:gd name="connsiteY102" fmla="*/ 837247 h 4805599"/>
              <a:gd name="connsiteX103" fmla="*/ 456283 w 8250226"/>
              <a:gd name="connsiteY103" fmla="*/ 978217 h 4805599"/>
              <a:gd name="connsiteX104" fmla="*/ 448663 w 8250226"/>
              <a:gd name="connsiteY104" fmla="*/ 1034414 h 4805599"/>
              <a:gd name="connsiteX105" fmla="*/ 123861 w 8250226"/>
              <a:gd name="connsiteY105" fmla="*/ 853439 h 4805599"/>
              <a:gd name="connsiteX106" fmla="*/ 149578 w 8250226"/>
              <a:gd name="connsiteY106" fmla="*/ 713422 h 4805599"/>
              <a:gd name="connsiteX107" fmla="*/ 526045 w 8250226"/>
              <a:gd name="connsiteY107" fmla="*/ 499593 h 4805599"/>
              <a:gd name="connsiteX108" fmla="*/ 615779 w 8250226"/>
              <a:gd name="connsiteY108" fmla="*/ 472597 h 4805599"/>
              <a:gd name="connsiteX109" fmla="*/ 616303 w 8250226"/>
              <a:gd name="connsiteY109" fmla="*/ 471487 h 4805599"/>
              <a:gd name="connsiteX110" fmla="*/ 1209711 w 8250226"/>
              <a:gd name="connsiteY110" fmla="*/ 345757 h 4805599"/>
              <a:gd name="connsiteX111" fmla="*/ 2930878 w 8250226"/>
              <a:gd name="connsiteY111" fmla="*/ 139065 h 4805599"/>
              <a:gd name="connsiteX112" fmla="*/ 3426178 w 8250226"/>
              <a:gd name="connsiteY112" fmla="*/ 88582 h 4805599"/>
              <a:gd name="connsiteX113" fmla="*/ 3426937 w 8250226"/>
              <a:gd name="connsiteY113" fmla="*/ 89452 h 4805599"/>
              <a:gd name="connsiteX114" fmla="*/ 3626739 w 8250226"/>
              <a:gd name="connsiteY114" fmla="*/ 67509 h 4805599"/>
              <a:gd name="connsiteX115" fmla="*/ 4089118 w 8250226"/>
              <a:gd name="connsiteY115" fmla="*/ 0 h 48055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8250226" h="4805599">
                <a:moveTo>
                  <a:pt x="3730026" y="1908809"/>
                </a:moveTo>
                <a:cubicBezTo>
                  <a:pt x="3864328" y="1921192"/>
                  <a:pt x="3964341" y="1949767"/>
                  <a:pt x="4016728" y="2000249"/>
                </a:cubicBezTo>
                <a:cubicBezTo>
                  <a:pt x="4051018" y="2032634"/>
                  <a:pt x="4065305" y="2073592"/>
                  <a:pt x="4061495" y="2121217"/>
                </a:cubicBezTo>
                <a:cubicBezTo>
                  <a:pt x="4045303" y="2287904"/>
                  <a:pt x="3838611" y="2416492"/>
                  <a:pt x="3408080" y="2526029"/>
                </a:cubicBezTo>
                <a:lnTo>
                  <a:pt x="3236569" y="2566330"/>
                </a:lnTo>
                <a:lnTo>
                  <a:pt x="3234726" y="2567940"/>
                </a:lnTo>
                <a:cubicBezTo>
                  <a:pt x="2901351" y="2640330"/>
                  <a:pt x="2503205" y="2696527"/>
                  <a:pt x="2116491" y="2750820"/>
                </a:cubicBezTo>
                <a:cubicBezTo>
                  <a:pt x="1913608" y="2779395"/>
                  <a:pt x="1715488" y="2807017"/>
                  <a:pt x="1531656" y="2836545"/>
                </a:cubicBezTo>
                <a:lnTo>
                  <a:pt x="1529794" y="2835750"/>
                </a:lnTo>
                <a:lnTo>
                  <a:pt x="1284527" y="2878291"/>
                </a:lnTo>
                <a:cubicBezTo>
                  <a:pt x="1050524" y="2922448"/>
                  <a:pt x="856571" y="2971562"/>
                  <a:pt x="734413" y="3030855"/>
                </a:cubicBezTo>
                <a:cubicBezTo>
                  <a:pt x="347698" y="3218497"/>
                  <a:pt x="138148" y="3394710"/>
                  <a:pt x="76235" y="3585210"/>
                </a:cubicBezTo>
                <a:cubicBezTo>
                  <a:pt x="36230" y="3709035"/>
                  <a:pt x="57185" y="3845242"/>
                  <a:pt x="140053" y="4001452"/>
                </a:cubicBezTo>
                <a:cubicBezTo>
                  <a:pt x="341030" y="4378642"/>
                  <a:pt x="1529751" y="4433887"/>
                  <a:pt x="2361283" y="4215765"/>
                </a:cubicBezTo>
                <a:lnTo>
                  <a:pt x="2361890" y="4218110"/>
                </a:lnTo>
                <a:lnTo>
                  <a:pt x="2418393" y="4202468"/>
                </a:lnTo>
                <a:cubicBezTo>
                  <a:pt x="2613084" y="4148903"/>
                  <a:pt x="2959083" y="4056936"/>
                  <a:pt x="3300486" y="3994313"/>
                </a:cubicBezTo>
                <a:cubicBezTo>
                  <a:pt x="3782548" y="3906581"/>
                  <a:pt x="4080835" y="3907966"/>
                  <a:pt x="4213357" y="3998468"/>
                </a:cubicBezTo>
                <a:cubicBezTo>
                  <a:pt x="4358345" y="4098205"/>
                  <a:pt x="4413754" y="4279671"/>
                  <a:pt x="4462699" y="4440358"/>
                </a:cubicBezTo>
                <a:cubicBezTo>
                  <a:pt x="4508874" y="4591810"/>
                  <a:pt x="4548584" y="4722484"/>
                  <a:pt x="4648321" y="4742339"/>
                </a:cubicBezTo>
                <a:cubicBezTo>
                  <a:pt x="4846409" y="4781588"/>
                  <a:pt x="5168708" y="4429276"/>
                  <a:pt x="5382034" y="4196557"/>
                </a:cubicBezTo>
                <a:cubicBezTo>
                  <a:pt x="5448988" y="4123139"/>
                  <a:pt x="5506706" y="4060342"/>
                  <a:pt x="5554727" y="4014167"/>
                </a:cubicBezTo>
                <a:cubicBezTo>
                  <a:pt x="5591206" y="3979536"/>
                  <a:pt x="5632763" y="3935671"/>
                  <a:pt x="5681246" y="3884879"/>
                </a:cubicBezTo>
                <a:cubicBezTo>
                  <a:pt x="5908425" y="3645694"/>
                  <a:pt x="6251040" y="3285533"/>
                  <a:pt x="6613510" y="3285533"/>
                </a:cubicBezTo>
                <a:cubicBezTo>
                  <a:pt x="6617666" y="3285533"/>
                  <a:pt x="6621821" y="3285533"/>
                  <a:pt x="6625977" y="3285533"/>
                </a:cubicBezTo>
                <a:cubicBezTo>
                  <a:pt x="6778353" y="3289227"/>
                  <a:pt x="6888711" y="3356180"/>
                  <a:pt x="6964437" y="3490548"/>
                </a:cubicBezTo>
                <a:cubicBezTo>
                  <a:pt x="7027696" y="3603214"/>
                  <a:pt x="7056324" y="3746355"/>
                  <a:pt x="7081720" y="3872873"/>
                </a:cubicBezTo>
                <a:cubicBezTo>
                  <a:pt x="7113580" y="4032637"/>
                  <a:pt x="7141285" y="4171161"/>
                  <a:pt x="7221629" y="4185013"/>
                </a:cubicBezTo>
                <a:cubicBezTo>
                  <a:pt x="7609033" y="4251966"/>
                  <a:pt x="8193141" y="3687714"/>
                  <a:pt x="8199143" y="3682172"/>
                </a:cubicBezTo>
                <a:cubicBezTo>
                  <a:pt x="8211149" y="3670629"/>
                  <a:pt x="8230081" y="3670629"/>
                  <a:pt x="8241625" y="3682634"/>
                </a:cubicBezTo>
                <a:cubicBezTo>
                  <a:pt x="8253169" y="3694639"/>
                  <a:pt x="8253169" y="3713571"/>
                  <a:pt x="8241163" y="3725115"/>
                </a:cubicBezTo>
                <a:cubicBezTo>
                  <a:pt x="8239777" y="3726500"/>
                  <a:pt x="8087863" y="3873797"/>
                  <a:pt x="7887927" y="4010473"/>
                </a:cubicBezTo>
                <a:cubicBezTo>
                  <a:pt x="7615959" y="4196095"/>
                  <a:pt x="7388319" y="4275054"/>
                  <a:pt x="7211471" y="4244578"/>
                </a:cubicBezTo>
                <a:cubicBezTo>
                  <a:pt x="7090493" y="4223800"/>
                  <a:pt x="7059095" y="4066806"/>
                  <a:pt x="7023079" y="3885340"/>
                </a:cubicBezTo>
                <a:cubicBezTo>
                  <a:pt x="6973210" y="3635998"/>
                  <a:pt x="6916877" y="3352948"/>
                  <a:pt x="6625054" y="3346022"/>
                </a:cubicBezTo>
                <a:cubicBezTo>
                  <a:pt x="6621360" y="3346022"/>
                  <a:pt x="6617666" y="3346022"/>
                  <a:pt x="6613972" y="3346022"/>
                </a:cubicBezTo>
                <a:cubicBezTo>
                  <a:pt x="6277359" y="3346022"/>
                  <a:pt x="5945826" y="3695101"/>
                  <a:pt x="5725111" y="3926436"/>
                </a:cubicBezTo>
                <a:cubicBezTo>
                  <a:pt x="5676167" y="3977690"/>
                  <a:pt x="5634147" y="4022017"/>
                  <a:pt x="5596746" y="4058033"/>
                </a:cubicBezTo>
                <a:cubicBezTo>
                  <a:pt x="5550110" y="4102361"/>
                  <a:pt x="5493316" y="4165158"/>
                  <a:pt x="5426824" y="4237190"/>
                </a:cubicBezTo>
                <a:cubicBezTo>
                  <a:pt x="5314158" y="4360476"/>
                  <a:pt x="5173787" y="4513776"/>
                  <a:pt x="5037572" y="4627827"/>
                </a:cubicBezTo>
                <a:cubicBezTo>
                  <a:pt x="4894431" y="4746957"/>
                  <a:pt x="4777148" y="4805599"/>
                  <a:pt x="4680181" y="4805599"/>
                </a:cubicBezTo>
                <a:cubicBezTo>
                  <a:pt x="4665405" y="4805599"/>
                  <a:pt x="4651091" y="4804213"/>
                  <a:pt x="4637239" y="4801443"/>
                </a:cubicBezTo>
                <a:cubicBezTo>
                  <a:pt x="4501948" y="4774662"/>
                  <a:pt x="4455312" y="4620901"/>
                  <a:pt x="4405443" y="4457905"/>
                </a:cubicBezTo>
                <a:cubicBezTo>
                  <a:pt x="4359269" y="4306914"/>
                  <a:pt x="4307553" y="4136068"/>
                  <a:pt x="4179650" y="4048336"/>
                </a:cubicBezTo>
                <a:cubicBezTo>
                  <a:pt x="4099305" y="3992927"/>
                  <a:pt x="3883209" y="3949061"/>
                  <a:pt x="3311567" y="4053416"/>
                </a:cubicBezTo>
                <a:cubicBezTo>
                  <a:pt x="2924163" y="4124062"/>
                  <a:pt x="2529370" y="4233958"/>
                  <a:pt x="2360834" y="4280594"/>
                </a:cubicBezTo>
                <a:lnTo>
                  <a:pt x="2342497" y="4278366"/>
                </a:lnTo>
                <a:lnTo>
                  <a:pt x="2126238" y="4326464"/>
                </a:lnTo>
                <a:cubicBezTo>
                  <a:pt x="1868126" y="4374416"/>
                  <a:pt x="1587377" y="4399597"/>
                  <a:pt x="1317343" y="4399597"/>
                </a:cubicBezTo>
                <a:cubicBezTo>
                  <a:pt x="1212568" y="4399597"/>
                  <a:pt x="1109698" y="4395787"/>
                  <a:pt x="1009685" y="4388167"/>
                </a:cubicBezTo>
                <a:cubicBezTo>
                  <a:pt x="725840" y="4365307"/>
                  <a:pt x="229588" y="4289107"/>
                  <a:pt x="90523" y="4028122"/>
                </a:cubicBezTo>
                <a:cubicBezTo>
                  <a:pt x="35" y="3856672"/>
                  <a:pt x="-22825" y="3706177"/>
                  <a:pt x="22895" y="3567112"/>
                </a:cubicBezTo>
                <a:cubicBezTo>
                  <a:pt x="90523" y="3360420"/>
                  <a:pt x="308645" y="3173730"/>
                  <a:pt x="710600" y="2979420"/>
                </a:cubicBezTo>
                <a:cubicBezTo>
                  <a:pt x="864905" y="2904172"/>
                  <a:pt x="1124938" y="2846070"/>
                  <a:pt x="1432595" y="2793682"/>
                </a:cubicBezTo>
                <a:lnTo>
                  <a:pt x="1434475" y="2794485"/>
                </a:lnTo>
                <a:lnTo>
                  <a:pt x="1593851" y="2768679"/>
                </a:lnTo>
                <a:cubicBezTo>
                  <a:pt x="1757755" y="2743140"/>
                  <a:pt x="1931706" y="2718673"/>
                  <a:pt x="2108870" y="2693670"/>
                </a:cubicBezTo>
                <a:cubicBezTo>
                  <a:pt x="2480584" y="2641163"/>
                  <a:pt x="2863236" y="2587198"/>
                  <a:pt x="3189188" y="2519012"/>
                </a:cubicBezTo>
                <a:lnTo>
                  <a:pt x="3322477" y="2489488"/>
                </a:lnTo>
                <a:lnTo>
                  <a:pt x="3324261" y="2487929"/>
                </a:lnTo>
                <a:cubicBezTo>
                  <a:pt x="3348073" y="2482214"/>
                  <a:pt x="3371886" y="2476499"/>
                  <a:pt x="3394745" y="2470784"/>
                </a:cubicBezTo>
                <a:cubicBezTo>
                  <a:pt x="3791938" y="2368867"/>
                  <a:pt x="3991963" y="2252662"/>
                  <a:pt x="4005298" y="2115502"/>
                </a:cubicBezTo>
                <a:cubicBezTo>
                  <a:pt x="4008155" y="2085022"/>
                  <a:pt x="3999583" y="2061209"/>
                  <a:pt x="3977676" y="2041207"/>
                </a:cubicBezTo>
                <a:cubicBezTo>
                  <a:pt x="3931003" y="1996439"/>
                  <a:pt x="3835753" y="1972627"/>
                  <a:pt x="3706213" y="1962149"/>
                </a:cubicBezTo>
                <a:cubicBezTo>
                  <a:pt x="3713833" y="1945004"/>
                  <a:pt x="3722405" y="1926907"/>
                  <a:pt x="3730026" y="1908809"/>
                </a:cubicBezTo>
                <a:close/>
                <a:moveTo>
                  <a:pt x="507718" y="1727834"/>
                </a:moveTo>
                <a:cubicBezTo>
                  <a:pt x="513433" y="1745932"/>
                  <a:pt x="519148" y="1764029"/>
                  <a:pt x="524863" y="1781174"/>
                </a:cubicBezTo>
                <a:cubicBezTo>
                  <a:pt x="375321" y="1829752"/>
                  <a:pt x="272451" y="1885949"/>
                  <a:pt x="238161" y="1952624"/>
                </a:cubicBezTo>
                <a:cubicBezTo>
                  <a:pt x="221016" y="1985962"/>
                  <a:pt x="223873" y="2021204"/>
                  <a:pt x="245781" y="2060257"/>
                </a:cubicBezTo>
                <a:cubicBezTo>
                  <a:pt x="294358" y="2145982"/>
                  <a:pt x="471523" y="2178367"/>
                  <a:pt x="718221" y="2178367"/>
                </a:cubicBezTo>
                <a:cubicBezTo>
                  <a:pt x="730603" y="2197417"/>
                  <a:pt x="743938" y="2216467"/>
                  <a:pt x="757273" y="2235517"/>
                </a:cubicBezTo>
                <a:cubicBezTo>
                  <a:pt x="464856" y="2237422"/>
                  <a:pt x="257211" y="2198369"/>
                  <a:pt x="195298" y="2087879"/>
                </a:cubicBezTo>
                <a:cubicBezTo>
                  <a:pt x="162913" y="2031682"/>
                  <a:pt x="160056" y="1976437"/>
                  <a:pt x="186726" y="1925954"/>
                </a:cubicBezTo>
                <a:cubicBezTo>
                  <a:pt x="225778" y="1850707"/>
                  <a:pt x="330553" y="1785937"/>
                  <a:pt x="507718" y="1727834"/>
                </a:cubicBezTo>
                <a:close/>
                <a:moveTo>
                  <a:pt x="3826228" y="871537"/>
                </a:moveTo>
                <a:cubicBezTo>
                  <a:pt x="3930050" y="892492"/>
                  <a:pt x="4009108" y="922020"/>
                  <a:pt x="4059591" y="965835"/>
                </a:cubicBezTo>
                <a:cubicBezTo>
                  <a:pt x="4098643" y="1000125"/>
                  <a:pt x="4119598" y="1041082"/>
                  <a:pt x="4122455" y="1088707"/>
                </a:cubicBezTo>
                <a:cubicBezTo>
                  <a:pt x="4126623" y="1160383"/>
                  <a:pt x="4057864" y="1217473"/>
                  <a:pt x="3925751" y="1265722"/>
                </a:cubicBezTo>
                <a:lnTo>
                  <a:pt x="3866259" y="1285549"/>
                </a:lnTo>
                <a:lnTo>
                  <a:pt x="3866234" y="1286828"/>
                </a:lnTo>
                <a:cubicBezTo>
                  <a:pt x="3573816" y="1376362"/>
                  <a:pt x="3042321" y="1435417"/>
                  <a:pt x="2339376" y="1507808"/>
                </a:cubicBezTo>
                <a:cubicBezTo>
                  <a:pt x="1665006" y="1576387"/>
                  <a:pt x="926819" y="1652587"/>
                  <a:pt x="525816" y="1782128"/>
                </a:cubicBezTo>
                <a:cubicBezTo>
                  <a:pt x="519148" y="1764030"/>
                  <a:pt x="514386" y="1746885"/>
                  <a:pt x="508671" y="1728787"/>
                </a:cubicBezTo>
                <a:cubicBezTo>
                  <a:pt x="625828" y="1689735"/>
                  <a:pt x="774419" y="1655445"/>
                  <a:pt x="958251" y="1622108"/>
                </a:cubicBezTo>
                <a:cubicBezTo>
                  <a:pt x="1352586" y="1550670"/>
                  <a:pt x="1851696" y="1500187"/>
                  <a:pt x="2333661" y="1450658"/>
                </a:cubicBezTo>
                <a:cubicBezTo>
                  <a:pt x="2795624" y="1403033"/>
                  <a:pt x="3231868" y="1358265"/>
                  <a:pt x="3557624" y="1299210"/>
                </a:cubicBezTo>
                <a:cubicBezTo>
                  <a:pt x="3657637" y="1280636"/>
                  <a:pt x="3739433" y="1262598"/>
                  <a:pt x="3805423" y="1244694"/>
                </a:cubicBezTo>
                <a:lnTo>
                  <a:pt x="3866233" y="1226820"/>
                </a:lnTo>
                <a:cubicBezTo>
                  <a:pt x="4029110" y="1175385"/>
                  <a:pt x="4069116" y="1127760"/>
                  <a:pt x="4066258" y="1092517"/>
                </a:cubicBezTo>
                <a:cubicBezTo>
                  <a:pt x="4064353" y="1061085"/>
                  <a:pt x="4050066" y="1033462"/>
                  <a:pt x="4022443" y="1009650"/>
                </a:cubicBezTo>
                <a:cubicBezTo>
                  <a:pt x="3982438" y="975360"/>
                  <a:pt x="3920525" y="950595"/>
                  <a:pt x="3838610" y="932497"/>
                </a:cubicBezTo>
                <a:cubicBezTo>
                  <a:pt x="3834800" y="912495"/>
                  <a:pt x="3830991" y="891539"/>
                  <a:pt x="3826228" y="871537"/>
                </a:cubicBezTo>
                <a:close/>
                <a:moveTo>
                  <a:pt x="4089118" y="0"/>
                </a:moveTo>
                <a:lnTo>
                  <a:pt x="4100548" y="56198"/>
                </a:lnTo>
                <a:cubicBezTo>
                  <a:pt x="3954816" y="85725"/>
                  <a:pt x="3735741" y="114300"/>
                  <a:pt x="3471898" y="141923"/>
                </a:cubicBezTo>
                <a:lnTo>
                  <a:pt x="3471137" y="141050"/>
                </a:lnTo>
                <a:lnTo>
                  <a:pt x="3213652" y="168235"/>
                </a:lnTo>
                <a:cubicBezTo>
                  <a:pt x="3123760" y="177403"/>
                  <a:pt x="3030415" y="186690"/>
                  <a:pt x="2934688" y="196215"/>
                </a:cubicBezTo>
                <a:cubicBezTo>
                  <a:pt x="2193524" y="268545"/>
                  <a:pt x="1262326" y="360968"/>
                  <a:pt x="692831" y="509584"/>
                </a:cubicBezTo>
                <a:lnTo>
                  <a:pt x="584437" y="539922"/>
                </a:lnTo>
                <a:lnTo>
                  <a:pt x="583918" y="541019"/>
                </a:lnTo>
                <a:cubicBezTo>
                  <a:pt x="388656" y="600075"/>
                  <a:pt x="249591" y="666749"/>
                  <a:pt x="196251" y="744854"/>
                </a:cubicBezTo>
                <a:cubicBezTo>
                  <a:pt x="175296" y="775334"/>
                  <a:pt x="169581" y="804862"/>
                  <a:pt x="179106" y="837247"/>
                </a:cubicBezTo>
                <a:cubicBezTo>
                  <a:pt x="199108" y="910589"/>
                  <a:pt x="301026" y="954404"/>
                  <a:pt x="456283" y="978217"/>
                </a:cubicBezTo>
                <a:cubicBezTo>
                  <a:pt x="453426" y="997267"/>
                  <a:pt x="450568" y="1015364"/>
                  <a:pt x="448663" y="1034414"/>
                </a:cubicBezTo>
                <a:cubicBezTo>
                  <a:pt x="254353" y="1003934"/>
                  <a:pt x="149578" y="944879"/>
                  <a:pt x="123861" y="853439"/>
                </a:cubicBezTo>
                <a:cubicBezTo>
                  <a:pt x="110526" y="804862"/>
                  <a:pt x="119098" y="758190"/>
                  <a:pt x="149578" y="713422"/>
                </a:cubicBezTo>
                <a:cubicBezTo>
                  <a:pt x="203752" y="634245"/>
                  <a:pt x="326476" y="563820"/>
                  <a:pt x="526045" y="499593"/>
                </a:cubicBezTo>
                <a:lnTo>
                  <a:pt x="615779" y="472597"/>
                </a:lnTo>
                <a:lnTo>
                  <a:pt x="616303" y="471487"/>
                </a:lnTo>
                <a:cubicBezTo>
                  <a:pt x="774418" y="427672"/>
                  <a:pt x="970633" y="385762"/>
                  <a:pt x="1209711" y="345757"/>
                </a:cubicBezTo>
                <a:cubicBezTo>
                  <a:pt x="1734538" y="258127"/>
                  <a:pt x="2369856" y="195262"/>
                  <a:pt x="2930878" y="139065"/>
                </a:cubicBezTo>
                <a:cubicBezTo>
                  <a:pt x="3106138" y="120967"/>
                  <a:pt x="3272826" y="104774"/>
                  <a:pt x="3426178" y="88582"/>
                </a:cubicBezTo>
                <a:lnTo>
                  <a:pt x="3426937" y="89452"/>
                </a:lnTo>
                <a:lnTo>
                  <a:pt x="3626739" y="67509"/>
                </a:lnTo>
                <a:cubicBezTo>
                  <a:pt x="3817299" y="45542"/>
                  <a:pt x="3976247" y="23575"/>
                  <a:pt x="4089118" y="0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</a:schemeClr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9" name="TextBox 28">
            <a:hlinkClick r:id="rId2"/>
            <a:extLst>
              <a:ext uri="{FF2B5EF4-FFF2-40B4-BE49-F238E27FC236}">
                <a16:creationId xmlns:a16="http://schemas.microsoft.com/office/drawing/2014/main" id="{C626BD92-BB23-48FC-B753-652718B27656}"/>
              </a:ext>
            </a:extLst>
          </p:cNvPr>
          <p:cNvSpPr txBox="1"/>
          <p:nvPr/>
        </p:nvSpPr>
        <p:spPr>
          <a:xfrm>
            <a:off x="6557554" y="6467568"/>
            <a:ext cx="519449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000" dirty="0">
                <a:cs typeface="Arial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http://www.free-powerpoint-templates-design.com</a:t>
            </a:r>
            <a:endParaRPr lang="ko-KR" altLang="en-US" sz="1000" dirty="0"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8208AD-A7DB-4577-9504-C78CE13C16FF}"/>
              </a:ext>
            </a:extLst>
          </p:cNvPr>
          <p:cNvSpPr txBox="1"/>
          <p:nvPr/>
        </p:nvSpPr>
        <p:spPr>
          <a:xfrm>
            <a:off x="6017623" y="909803"/>
            <a:ext cx="5672278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48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Website E-Commerce In The Box</a:t>
            </a:r>
            <a:endParaRPr lang="ko-KR" altLang="en-US" sz="48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6DDC8F-3B7B-4AF6-AE12-5E45A52F2A17}"/>
              </a:ext>
            </a:extLst>
          </p:cNvPr>
          <p:cNvSpPr txBox="1"/>
          <p:nvPr/>
        </p:nvSpPr>
        <p:spPr>
          <a:xfrm>
            <a:off x="6017692" y="2519780"/>
            <a:ext cx="5672209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867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Created By TK-42-05 Group 1</a:t>
            </a:r>
            <a:endParaRPr lang="ko-KR" altLang="en-US" sz="1867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6B37BB72-CDFC-4E57-A92B-F7876BDD29AF}"/>
              </a:ext>
            </a:extLst>
          </p:cNvPr>
          <p:cNvSpPr/>
          <p:nvPr/>
        </p:nvSpPr>
        <p:spPr>
          <a:xfrm>
            <a:off x="1273591" y="5145806"/>
            <a:ext cx="8066757" cy="1492361"/>
          </a:xfrm>
          <a:custGeom>
            <a:avLst/>
            <a:gdLst>
              <a:gd name="connsiteX0" fmla="*/ 6429118 w 8066757"/>
              <a:gd name="connsiteY0" fmla="*/ 0 h 1492361"/>
              <a:gd name="connsiteX1" fmla="*/ 6436506 w 8066757"/>
              <a:gd name="connsiteY1" fmla="*/ 0 h 1492361"/>
              <a:gd name="connsiteX2" fmla="*/ 6746799 w 8066757"/>
              <a:gd name="connsiteY2" fmla="*/ 187930 h 1492361"/>
              <a:gd name="connsiteX3" fmla="*/ 6862235 w 8066757"/>
              <a:gd name="connsiteY3" fmla="*/ 556403 h 1492361"/>
              <a:gd name="connsiteX4" fmla="*/ 7031696 w 8066757"/>
              <a:gd name="connsiteY4" fmla="*/ 899942 h 1492361"/>
              <a:gd name="connsiteX5" fmla="*/ 8039686 w 8066757"/>
              <a:gd name="connsiteY5" fmla="*/ 376323 h 1492361"/>
              <a:gd name="connsiteX6" fmla="*/ 8062311 w 8066757"/>
              <a:gd name="connsiteY6" fmla="*/ 376784 h 1492361"/>
              <a:gd name="connsiteX7" fmla="*/ 8061849 w 8066757"/>
              <a:gd name="connsiteY7" fmla="*/ 399410 h 1492361"/>
              <a:gd name="connsiteX8" fmla="*/ 7701227 w 8066757"/>
              <a:gd name="connsiteY8" fmla="*/ 692157 h 1492361"/>
              <a:gd name="connsiteX9" fmla="*/ 7025693 w 8066757"/>
              <a:gd name="connsiteY9" fmla="*/ 931340 h 1492361"/>
              <a:gd name="connsiteX10" fmla="*/ 6830375 w 8066757"/>
              <a:gd name="connsiteY10" fmla="*/ 562406 h 1492361"/>
              <a:gd name="connsiteX11" fmla="*/ 6436044 w 8066757"/>
              <a:gd name="connsiteY11" fmla="*/ 31860 h 1492361"/>
              <a:gd name="connsiteX12" fmla="*/ 6429118 w 8066757"/>
              <a:gd name="connsiteY12" fmla="*/ 31860 h 1492361"/>
              <a:gd name="connsiteX13" fmla="*/ 5531023 w 8066757"/>
              <a:gd name="connsiteY13" fmla="*/ 615507 h 1492361"/>
              <a:gd name="connsiteX14" fmla="*/ 5402196 w 8066757"/>
              <a:gd name="connsiteY14" fmla="*/ 747566 h 1492361"/>
              <a:gd name="connsiteX15" fmla="*/ 5233659 w 8066757"/>
              <a:gd name="connsiteY15" fmla="*/ 924877 h 1492361"/>
              <a:gd name="connsiteX16" fmla="*/ 4491172 w 8066757"/>
              <a:gd name="connsiteY16" fmla="*/ 1492361 h 1492361"/>
              <a:gd name="connsiteX17" fmla="*/ 4450538 w 8066757"/>
              <a:gd name="connsiteY17" fmla="*/ 1488205 h 1492361"/>
              <a:gd name="connsiteX18" fmla="*/ 4212278 w 8066757"/>
              <a:gd name="connsiteY18" fmla="*/ 1137279 h 1492361"/>
              <a:gd name="connsiteX19" fmla="*/ 3986946 w 8066757"/>
              <a:gd name="connsiteY19" fmla="*/ 732328 h 1492361"/>
              <a:gd name="connsiteX20" fmla="*/ 3125329 w 8066757"/>
              <a:gd name="connsiteY20" fmla="*/ 736022 h 1492361"/>
              <a:gd name="connsiteX21" fmla="*/ 2179674 w 8066757"/>
              <a:gd name="connsiteY21" fmla="*/ 964586 h 1492361"/>
              <a:gd name="connsiteX22" fmla="*/ 2167669 w 8066757"/>
              <a:gd name="connsiteY22" fmla="*/ 967818 h 1492361"/>
              <a:gd name="connsiteX23" fmla="*/ 2162920 w 8066757"/>
              <a:gd name="connsiteY23" fmla="*/ 967219 h 1492361"/>
              <a:gd name="connsiteX24" fmla="*/ 1937103 w 8066757"/>
              <a:gd name="connsiteY24" fmla="*/ 1017532 h 1492361"/>
              <a:gd name="connsiteX25" fmla="*/ 1131288 w 8066757"/>
              <a:gd name="connsiteY25" fmla="*/ 1091470 h 1492361"/>
              <a:gd name="connsiteX26" fmla="*/ 824583 w 8066757"/>
              <a:gd name="connsiteY26" fmla="*/ 1080040 h 1492361"/>
              <a:gd name="connsiteX27" fmla="*/ 32698 w 8066757"/>
              <a:gd name="connsiteY27" fmla="*/ 856486 h 1492361"/>
              <a:gd name="connsiteX28" fmla="*/ 0 w 8066757"/>
              <a:gd name="connsiteY28" fmla="*/ 826785 h 1492361"/>
              <a:gd name="connsiteX29" fmla="*/ 826488 w 8066757"/>
              <a:gd name="connsiteY29" fmla="*/ 1051465 h 1492361"/>
              <a:gd name="connsiteX30" fmla="*/ 1856393 w 8066757"/>
              <a:gd name="connsiteY30" fmla="*/ 1002843 h 1492361"/>
              <a:gd name="connsiteX31" fmla="*/ 2155932 w 8066757"/>
              <a:gd name="connsiteY31" fmla="*/ 939216 h 1492361"/>
              <a:gd name="connsiteX32" fmla="*/ 2158895 w 8066757"/>
              <a:gd name="connsiteY32" fmla="*/ 936882 h 1492361"/>
              <a:gd name="connsiteX33" fmla="*/ 2170900 w 8066757"/>
              <a:gd name="connsiteY33" fmla="*/ 933649 h 1492361"/>
              <a:gd name="connsiteX34" fmla="*/ 3119788 w 8066757"/>
              <a:gd name="connsiteY34" fmla="*/ 704624 h 1492361"/>
              <a:gd name="connsiteX35" fmla="*/ 4005416 w 8066757"/>
              <a:gd name="connsiteY35" fmla="*/ 706009 h 1492361"/>
              <a:gd name="connsiteX36" fmla="*/ 4243215 w 8066757"/>
              <a:gd name="connsiteY36" fmla="*/ 1128044 h 1492361"/>
              <a:gd name="connsiteX37" fmla="*/ 4457003 w 8066757"/>
              <a:gd name="connsiteY37" fmla="*/ 1456807 h 1492361"/>
              <a:gd name="connsiteX38" fmla="*/ 4821782 w 8066757"/>
              <a:gd name="connsiteY38" fmla="*/ 1291964 h 1492361"/>
              <a:gd name="connsiteX39" fmla="*/ 5210110 w 8066757"/>
              <a:gd name="connsiteY39" fmla="*/ 903636 h 1492361"/>
              <a:gd name="connsiteX40" fmla="*/ 5380032 w 8066757"/>
              <a:gd name="connsiteY40" fmla="*/ 724940 h 1492361"/>
              <a:gd name="connsiteX41" fmla="*/ 5507935 w 8066757"/>
              <a:gd name="connsiteY41" fmla="*/ 593804 h 1492361"/>
              <a:gd name="connsiteX42" fmla="*/ 6429118 w 8066757"/>
              <a:gd name="connsiteY42" fmla="*/ 0 h 14923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066757" h="1492361">
                <a:moveTo>
                  <a:pt x="6429118" y="0"/>
                </a:moveTo>
                <a:cubicBezTo>
                  <a:pt x="6431426" y="0"/>
                  <a:pt x="6434197" y="0"/>
                  <a:pt x="6436506" y="0"/>
                </a:cubicBezTo>
                <a:cubicBezTo>
                  <a:pt x="6575030" y="1847"/>
                  <a:pt x="6676152" y="63259"/>
                  <a:pt x="6746799" y="187930"/>
                </a:cubicBezTo>
                <a:cubicBezTo>
                  <a:pt x="6806826" y="294132"/>
                  <a:pt x="6836377" y="433579"/>
                  <a:pt x="6862235" y="556403"/>
                </a:cubicBezTo>
                <a:cubicBezTo>
                  <a:pt x="6899175" y="731405"/>
                  <a:pt x="6931035" y="882396"/>
                  <a:pt x="7031696" y="899942"/>
                </a:cubicBezTo>
                <a:cubicBezTo>
                  <a:pt x="7425565" y="970127"/>
                  <a:pt x="8033683" y="382325"/>
                  <a:pt x="8039686" y="376323"/>
                </a:cubicBezTo>
                <a:cubicBezTo>
                  <a:pt x="8046151" y="370320"/>
                  <a:pt x="8056309" y="370320"/>
                  <a:pt x="8062311" y="376784"/>
                </a:cubicBezTo>
                <a:cubicBezTo>
                  <a:pt x="8068314" y="383249"/>
                  <a:pt x="8068314" y="393407"/>
                  <a:pt x="8061849" y="399410"/>
                </a:cubicBezTo>
                <a:cubicBezTo>
                  <a:pt x="8060465" y="400795"/>
                  <a:pt x="7904857" y="552248"/>
                  <a:pt x="7701227" y="692157"/>
                </a:cubicBezTo>
                <a:cubicBezTo>
                  <a:pt x="7426026" y="881934"/>
                  <a:pt x="7198848" y="962278"/>
                  <a:pt x="7025693" y="931340"/>
                </a:cubicBezTo>
                <a:cubicBezTo>
                  <a:pt x="6903330" y="909638"/>
                  <a:pt x="6869623" y="748489"/>
                  <a:pt x="6830375" y="562406"/>
                </a:cubicBezTo>
                <a:cubicBezTo>
                  <a:pt x="6778198" y="315372"/>
                  <a:pt x="6719556" y="35555"/>
                  <a:pt x="6436044" y="31860"/>
                </a:cubicBezTo>
                <a:cubicBezTo>
                  <a:pt x="6433735" y="31860"/>
                  <a:pt x="6431426" y="31860"/>
                  <a:pt x="6429118" y="31860"/>
                </a:cubicBezTo>
                <a:cubicBezTo>
                  <a:pt x="6085579" y="31860"/>
                  <a:pt x="5752199" y="382787"/>
                  <a:pt x="5531023" y="615507"/>
                </a:cubicBezTo>
                <a:cubicBezTo>
                  <a:pt x="5482078" y="667222"/>
                  <a:pt x="5439597" y="711550"/>
                  <a:pt x="5402196" y="747566"/>
                </a:cubicBezTo>
                <a:cubicBezTo>
                  <a:pt x="5356021" y="791432"/>
                  <a:pt x="5299226" y="853306"/>
                  <a:pt x="5233659" y="924877"/>
                </a:cubicBezTo>
                <a:cubicBezTo>
                  <a:pt x="5012021" y="1167293"/>
                  <a:pt x="4712809" y="1492361"/>
                  <a:pt x="4491172" y="1492361"/>
                </a:cubicBezTo>
                <a:cubicBezTo>
                  <a:pt x="4477319" y="1492361"/>
                  <a:pt x="4463467" y="1490976"/>
                  <a:pt x="4450538" y="1488205"/>
                </a:cubicBezTo>
                <a:cubicBezTo>
                  <a:pt x="4313861" y="1460501"/>
                  <a:pt x="4264455" y="1303507"/>
                  <a:pt x="4212278" y="1137279"/>
                </a:cubicBezTo>
                <a:cubicBezTo>
                  <a:pt x="4162871" y="980286"/>
                  <a:pt x="4112079" y="817751"/>
                  <a:pt x="3986946" y="732328"/>
                </a:cubicBezTo>
                <a:cubicBezTo>
                  <a:pt x="3867815" y="651061"/>
                  <a:pt x="3577839" y="652446"/>
                  <a:pt x="3125329" y="736022"/>
                </a:cubicBezTo>
                <a:cubicBezTo>
                  <a:pt x="2755470" y="804823"/>
                  <a:pt x="2366681" y="912871"/>
                  <a:pt x="2179674" y="964586"/>
                </a:cubicBezTo>
                <a:lnTo>
                  <a:pt x="2167669" y="967818"/>
                </a:lnTo>
                <a:lnTo>
                  <a:pt x="2162920" y="967219"/>
                </a:lnTo>
                <a:lnTo>
                  <a:pt x="1937103" y="1017532"/>
                </a:lnTo>
                <a:cubicBezTo>
                  <a:pt x="1679214" y="1065753"/>
                  <a:pt x="1399893" y="1091470"/>
                  <a:pt x="1131288" y="1091470"/>
                </a:cubicBezTo>
                <a:cubicBezTo>
                  <a:pt x="1026513" y="1091470"/>
                  <a:pt x="923643" y="1087660"/>
                  <a:pt x="824583" y="1080040"/>
                </a:cubicBezTo>
                <a:cubicBezTo>
                  <a:pt x="460966" y="1051465"/>
                  <a:pt x="188432" y="973598"/>
                  <a:pt x="32698" y="856486"/>
                </a:cubicBezTo>
                <a:lnTo>
                  <a:pt x="0" y="826785"/>
                </a:lnTo>
                <a:cubicBezTo>
                  <a:pt x="251503" y="1005647"/>
                  <a:pt x="542995" y="1021892"/>
                  <a:pt x="826488" y="1051465"/>
                </a:cubicBezTo>
                <a:cubicBezTo>
                  <a:pt x="1154386" y="1077183"/>
                  <a:pt x="1520860" y="1058966"/>
                  <a:pt x="1856393" y="1002843"/>
                </a:cubicBezTo>
                <a:lnTo>
                  <a:pt x="2155932" y="939216"/>
                </a:lnTo>
                <a:lnTo>
                  <a:pt x="2158895" y="936882"/>
                </a:lnTo>
                <a:lnTo>
                  <a:pt x="2170900" y="933649"/>
                </a:lnTo>
                <a:cubicBezTo>
                  <a:pt x="2358370" y="881473"/>
                  <a:pt x="2748082" y="773424"/>
                  <a:pt x="3119788" y="704624"/>
                </a:cubicBezTo>
                <a:cubicBezTo>
                  <a:pt x="3581072" y="619201"/>
                  <a:pt x="3878897" y="620124"/>
                  <a:pt x="4005416" y="706009"/>
                </a:cubicBezTo>
                <a:cubicBezTo>
                  <a:pt x="4139784" y="797434"/>
                  <a:pt x="4194732" y="972898"/>
                  <a:pt x="4243215" y="1128044"/>
                </a:cubicBezTo>
                <a:cubicBezTo>
                  <a:pt x="4294468" y="1291964"/>
                  <a:pt x="4338796" y="1433258"/>
                  <a:pt x="4457003" y="1456807"/>
                </a:cubicBezTo>
                <a:cubicBezTo>
                  <a:pt x="4547505" y="1474815"/>
                  <a:pt x="4666635" y="1421253"/>
                  <a:pt x="4821782" y="1291964"/>
                </a:cubicBezTo>
                <a:cubicBezTo>
                  <a:pt x="4957073" y="1179297"/>
                  <a:pt x="5097444" y="1026460"/>
                  <a:pt x="5210110" y="903636"/>
                </a:cubicBezTo>
                <a:cubicBezTo>
                  <a:pt x="5276140" y="832065"/>
                  <a:pt x="5332934" y="769730"/>
                  <a:pt x="5380032" y="724940"/>
                </a:cubicBezTo>
                <a:cubicBezTo>
                  <a:pt x="5416971" y="689848"/>
                  <a:pt x="5458991" y="645520"/>
                  <a:pt x="5507935" y="593804"/>
                </a:cubicBezTo>
                <a:cubicBezTo>
                  <a:pt x="5732806" y="356930"/>
                  <a:pt x="6071727" y="0"/>
                  <a:pt x="6429118" y="0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411694F-6AEF-4C08-ABA0-C38C782AA8C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715" y="117192"/>
            <a:ext cx="1087186" cy="10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7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2B97DE-5526-4716-9FD9-A5EFA24FCD2D}"/>
              </a:ext>
            </a:extLst>
          </p:cNvPr>
          <p:cNvSpPr txBox="1"/>
          <p:nvPr/>
        </p:nvSpPr>
        <p:spPr>
          <a:xfrm>
            <a:off x="725389" y="3044279"/>
            <a:ext cx="548991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4400" b="1" dirty="0">
                <a:solidFill>
                  <a:schemeClr val="bg1"/>
                </a:solidFill>
                <a:cs typeface="Arial" pitchFamily="34" charset="0"/>
              </a:rPr>
              <a:t>WEBSITE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1307C3-C066-4EB4-8F6A-0FA8002DB23C}"/>
              </a:ext>
            </a:extLst>
          </p:cNvPr>
          <p:cNvSpPr txBox="1"/>
          <p:nvPr/>
        </p:nvSpPr>
        <p:spPr>
          <a:xfrm>
            <a:off x="725389" y="3691441"/>
            <a:ext cx="5489916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200" b="1" dirty="0">
                <a:solidFill>
                  <a:schemeClr val="bg1"/>
                </a:solidFill>
                <a:cs typeface="Arial" pitchFamily="34" charset="0"/>
              </a:rPr>
              <a:t>IN THE BOX</a:t>
            </a:r>
            <a:endParaRPr lang="ko-KR" altLang="en-US" sz="3200" b="1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2454F31D-30B7-4977-829A-B4B5A653F79F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368" y="1980964"/>
            <a:ext cx="1233958" cy="124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9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911C3C1-CA76-4A57-A87F-B2341F4E66F2}"/>
              </a:ext>
            </a:extLst>
          </p:cNvPr>
          <p:cNvGrpSpPr/>
          <p:nvPr/>
        </p:nvGrpSpPr>
        <p:grpSpPr>
          <a:xfrm>
            <a:off x="114808" y="2146965"/>
            <a:ext cx="3921982" cy="3410516"/>
            <a:chOff x="323529" y="2145621"/>
            <a:chExt cx="3921982" cy="3410516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AAD39F2-B592-4BFB-90A6-F0AA3EE8C941}"/>
                </a:ext>
              </a:extLst>
            </p:cNvPr>
            <p:cNvSpPr/>
            <p:nvPr/>
          </p:nvSpPr>
          <p:spPr>
            <a:xfrm>
              <a:off x="2106746" y="2145621"/>
              <a:ext cx="2138765" cy="2589253"/>
            </a:xfrm>
            <a:custGeom>
              <a:avLst/>
              <a:gdLst>
                <a:gd name="connsiteX0" fmla="*/ 2660333 w 2715559"/>
                <a:gd name="connsiteY0" fmla="*/ 1901649 h 3287536"/>
                <a:gd name="connsiteX1" fmla="*/ 2655570 w 2715559"/>
                <a:gd name="connsiteY1" fmla="*/ 1765441 h 3287536"/>
                <a:gd name="connsiteX2" fmla="*/ 2713672 w 2715559"/>
                <a:gd name="connsiteY2" fmla="*/ 1554939 h 3287536"/>
                <a:gd name="connsiteX3" fmla="*/ 2673668 w 2715559"/>
                <a:gd name="connsiteY3" fmla="*/ 1450164 h 3287536"/>
                <a:gd name="connsiteX4" fmla="*/ 2648903 w 2715559"/>
                <a:gd name="connsiteY4" fmla="*/ 1334911 h 3287536"/>
                <a:gd name="connsiteX5" fmla="*/ 2655570 w 2715559"/>
                <a:gd name="connsiteY5" fmla="*/ 1231089 h 3287536"/>
                <a:gd name="connsiteX6" fmla="*/ 2480310 w 2715559"/>
                <a:gd name="connsiteY6" fmla="*/ 1001536 h 3287536"/>
                <a:gd name="connsiteX7" fmla="*/ 1182052 w 2715559"/>
                <a:gd name="connsiteY7" fmla="*/ 964389 h 3287536"/>
                <a:gd name="connsiteX8" fmla="*/ 886777 w 2715559"/>
                <a:gd name="connsiteY8" fmla="*/ 993916 h 3287536"/>
                <a:gd name="connsiteX9" fmla="*/ 865823 w 2715559"/>
                <a:gd name="connsiteY9" fmla="*/ 979629 h 3287536"/>
                <a:gd name="connsiteX10" fmla="*/ 901065 w 2715559"/>
                <a:gd name="connsiteY10" fmla="*/ 824371 h 3287536"/>
                <a:gd name="connsiteX11" fmla="*/ 973455 w 2715559"/>
                <a:gd name="connsiteY11" fmla="*/ 680544 h 3287536"/>
                <a:gd name="connsiteX12" fmla="*/ 973455 w 2715559"/>
                <a:gd name="connsiteY12" fmla="*/ 680544 h 3287536"/>
                <a:gd name="connsiteX13" fmla="*/ 985838 w 2715559"/>
                <a:gd name="connsiteY13" fmla="*/ 133809 h 3287536"/>
                <a:gd name="connsiteX14" fmla="*/ 1012508 w 2715559"/>
                <a:gd name="connsiteY14" fmla="*/ 103329 h 3287536"/>
                <a:gd name="connsiteX15" fmla="*/ 983933 w 2715559"/>
                <a:gd name="connsiteY15" fmla="*/ 57609 h 3287536"/>
                <a:gd name="connsiteX16" fmla="*/ 784860 w 2715559"/>
                <a:gd name="connsiteY16" fmla="*/ 42369 h 3287536"/>
                <a:gd name="connsiteX17" fmla="*/ 716280 w 2715559"/>
                <a:gd name="connsiteY17" fmla="*/ 156669 h 3287536"/>
                <a:gd name="connsiteX18" fmla="*/ 649605 w 2715559"/>
                <a:gd name="connsiteY18" fmla="*/ 318594 h 3287536"/>
                <a:gd name="connsiteX19" fmla="*/ 258127 w 2715559"/>
                <a:gd name="connsiteY19" fmla="*/ 921526 h 3287536"/>
                <a:gd name="connsiteX20" fmla="*/ 160020 w 2715559"/>
                <a:gd name="connsiteY20" fmla="*/ 1078689 h 3287536"/>
                <a:gd name="connsiteX21" fmla="*/ 40005 w 2715559"/>
                <a:gd name="connsiteY21" fmla="*/ 1474929 h 3287536"/>
                <a:gd name="connsiteX22" fmla="*/ 0 w 2715559"/>
                <a:gd name="connsiteY22" fmla="*/ 1522554 h 3287536"/>
                <a:gd name="connsiteX23" fmla="*/ 3810 w 2715559"/>
                <a:gd name="connsiteY23" fmla="*/ 1534936 h 3287536"/>
                <a:gd name="connsiteX24" fmla="*/ 303848 w 2715559"/>
                <a:gd name="connsiteY24" fmla="*/ 2331226 h 3287536"/>
                <a:gd name="connsiteX25" fmla="*/ 664845 w 2715559"/>
                <a:gd name="connsiteY25" fmla="*/ 3287536 h 3287536"/>
                <a:gd name="connsiteX26" fmla="*/ 701040 w 2715559"/>
                <a:gd name="connsiteY26" fmla="*/ 3279916 h 3287536"/>
                <a:gd name="connsiteX27" fmla="*/ 992505 w 2715559"/>
                <a:gd name="connsiteY27" fmla="*/ 3169426 h 3287536"/>
                <a:gd name="connsiteX28" fmla="*/ 1344930 w 2715559"/>
                <a:gd name="connsiteY28" fmla="*/ 3009406 h 3287536"/>
                <a:gd name="connsiteX29" fmla="*/ 2436495 w 2715559"/>
                <a:gd name="connsiteY29" fmla="*/ 2568399 h 3287536"/>
                <a:gd name="connsiteX30" fmla="*/ 2579370 w 2715559"/>
                <a:gd name="connsiteY30" fmla="*/ 2518869 h 3287536"/>
                <a:gd name="connsiteX31" fmla="*/ 2651760 w 2715559"/>
                <a:gd name="connsiteY31" fmla="*/ 2436001 h 3287536"/>
                <a:gd name="connsiteX32" fmla="*/ 2594610 w 2715559"/>
                <a:gd name="connsiteY32" fmla="*/ 2215974 h 3287536"/>
                <a:gd name="connsiteX33" fmla="*/ 2700338 w 2715559"/>
                <a:gd name="connsiteY33" fmla="*/ 2056906 h 3287536"/>
                <a:gd name="connsiteX34" fmla="*/ 2660333 w 2715559"/>
                <a:gd name="connsiteY34" fmla="*/ 1901649 h 3287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715559" h="3287536">
                  <a:moveTo>
                    <a:pt x="2660333" y="1901649"/>
                  </a:moveTo>
                  <a:cubicBezTo>
                    <a:pt x="2630805" y="1854024"/>
                    <a:pt x="2619375" y="1812114"/>
                    <a:pt x="2655570" y="1765441"/>
                  </a:cubicBezTo>
                  <a:cubicBezTo>
                    <a:pt x="2695575" y="1700671"/>
                    <a:pt x="2723197" y="1633044"/>
                    <a:pt x="2713672" y="1554939"/>
                  </a:cubicBezTo>
                  <a:cubicBezTo>
                    <a:pt x="2707005" y="1506361"/>
                    <a:pt x="2686050" y="1459689"/>
                    <a:pt x="2673668" y="1450164"/>
                  </a:cubicBezTo>
                  <a:cubicBezTo>
                    <a:pt x="2630805" y="1418731"/>
                    <a:pt x="2627947" y="1379679"/>
                    <a:pt x="2648903" y="1334911"/>
                  </a:cubicBezTo>
                  <a:cubicBezTo>
                    <a:pt x="2663190" y="1310146"/>
                    <a:pt x="2662238" y="1257759"/>
                    <a:pt x="2655570" y="1231089"/>
                  </a:cubicBezTo>
                  <a:cubicBezTo>
                    <a:pt x="2627947" y="1131076"/>
                    <a:pt x="2575560" y="1050114"/>
                    <a:pt x="2480310" y="1001536"/>
                  </a:cubicBezTo>
                  <a:cubicBezTo>
                    <a:pt x="2211705" y="870091"/>
                    <a:pt x="1816418" y="870091"/>
                    <a:pt x="1182052" y="964389"/>
                  </a:cubicBezTo>
                  <a:cubicBezTo>
                    <a:pt x="1154430" y="977724"/>
                    <a:pt x="998220" y="981534"/>
                    <a:pt x="886777" y="993916"/>
                  </a:cubicBezTo>
                  <a:cubicBezTo>
                    <a:pt x="867727" y="995821"/>
                    <a:pt x="863918" y="996774"/>
                    <a:pt x="865823" y="979629"/>
                  </a:cubicBezTo>
                  <a:cubicBezTo>
                    <a:pt x="871538" y="927241"/>
                    <a:pt x="869633" y="873901"/>
                    <a:pt x="901065" y="824371"/>
                  </a:cubicBezTo>
                  <a:cubicBezTo>
                    <a:pt x="929640" y="779604"/>
                    <a:pt x="949643" y="729121"/>
                    <a:pt x="973455" y="680544"/>
                  </a:cubicBezTo>
                  <a:cubicBezTo>
                    <a:pt x="973455" y="680544"/>
                    <a:pt x="973455" y="680544"/>
                    <a:pt x="973455" y="680544"/>
                  </a:cubicBezTo>
                  <a:cubicBezTo>
                    <a:pt x="978218" y="498616"/>
                    <a:pt x="982027" y="315736"/>
                    <a:pt x="985838" y="133809"/>
                  </a:cubicBezTo>
                  <a:cubicBezTo>
                    <a:pt x="985838" y="112854"/>
                    <a:pt x="990600" y="101424"/>
                    <a:pt x="1012508" y="103329"/>
                  </a:cubicBezTo>
                  <a:cubicBezTo>
                    <a:pt x="1002983" y="88089"/>
                    <a:pt x="995363" y="71896"/>
                    <a:pt x="983933" y="57609"/>
                  </a:cubicBezTo>
                  <a:cubicBezTo>
                    <a:pt x="929640" y="-12876"/>
                    <a:pt x="848677" y="-19544"/>
                    <a:pt x="784860" y="42369"/>
                  </a:cubicBezTo>
                  <a:cubicBezTo>
                    <a:pt x="751523" y="74754"/>
                    <a:pt x="729615" y="112854"/>
                    <a:pt x="716280" y="156669"/>
                  </a:cubicBezTo>
                  <a:cubicBezTo>
                    <a:pt x="698183" y="211914"/>
                    <a:pt x="681990" y="269064"/>
                    <a:pt x="649605" y="318594"/>
                  </a:cubicBezTo>
                  <a:cubicBezTo>
                    <a:pt x="519113" y="519571"/>
                    <a:pt x="387667" y="719596"/>
                    <a:pt x="258127" y="921526"/>
                  </a:cubicBezTo>
                  <a:cubicBezTo>
                    <a:pt x="224790" y="972961"/>
                    <a:pt x="182880" y="1020586"/>
                    <a:pt x="160020" y="1078689"/>
                  </a:cubicBezTo>
                  <a:cubicBezTo>
                    <a:pt x="109538" y="1207276"/>
                    <a:pt x="78105" y="1342531"/>
                    <a:pt x="40005" y="1474929"/>
                  </a:cubicBezTo>
                  <a:cubicBezTo>
                    <a:pt x="33338" y="1497789"/>
                    <a:pt x="26670" y="1517791"/>
                    <a:pt x="0" y="1522554"/>
                  </a:cubicBezTo>
                  <a:cubicBezTo>
                    <a:pt x="953" y="1526364"/>
                    <a:pt x="1905" y="1531126"/>
                    <a:pt x="3810" y="1534936"/>
                  </a:cubicBezTo>
                  <a:cubicBezTo>
                    <a:pt x="103823" y="1800684"/>
                    <a:pt x="203835" y="2065479"/>
                    <a:pt x="303848" y="2331226"/>
                  </a:cubicBezTo>
                  <a:cubicBezTo>
                    <a:pt x="423863" y="2650314"/>
                    <a:pt x="544830" y="2968449"/>
                    <a:pt x="664845" y="3287536"/>
                  </a:cubicBezTo>
                  <a:cubicBezTo>
                    <a:pt x="677227" y="3284679"/>
                    <a:pt x="688658" y="3282774"/>
                    <a:pt x="701040" y="3279916"/>
                  </a:cubicBezTo>
                  <a:cubicBezTo>
                    <a:pt x="801052" y="3250389"/>
                    <a:pt x="896302" y="3208479"/>
                    <a:pt x="992505" y="3169426"/>
                  </a:cubicBezTo>
                  <a:cubicBezTo>
                    <a:pt x="1109663" y="3121801"/>
                    <a:pt x="1229677" y="3062746"/>
                    <a:pt x="1344930" y="3009406"/>
                  </a:cubicBezTo>
                  <a:cubicBezTo>
                    <a:pt x="1480185" y="2930349"/>
                    <a:pt x="2380298" y="2584591"/>
                    <a:pt x="2436495" y="2568399"/>
                  </a:cubicBezTo>
                  <a:cubicBezTo>
                    <a:pt x="2484120" y="2551254"/>
                    <a:pt x="2536508" y="2534109"/>
                    <a:pt x="2579370" y="2518869"/>
                  </a:cubicBezTo>
                  <a:cubicBezTo>
                    <a:pt x="2617470" y="2505534"/>
                    <a:pt x="2642235" y="2476959"/>
                    <a:pt x="2651760" y="2436001"/>
                  </a:cubicBezTo>
                  <a:cubicBezTo>
                    <a:pt x="2670810" y="2353134"/>
                    <a:pt x="2670810" y="2275029"/>
                    <a:pt x="2594610" y="2215974"/>
                  </a:cubicBezTo>
                  <a:cubicBezTo>
                    <a:pt x="2682240" y="2173111"/>
                    <a:pt x="2707958" y="2135964"/>
                    <a:pt x="2700338" y="2056906"/>
                  </a:cubicBezTo>
                  <a:cubicBezTo>
                    <a:pt x="2696528" y="2003566"/>
                    <a:pt x="2688908" y="1947369"/>
                    <a:pt x="2660333" y="1901649"/>
                  </a:cubicBezTo>
                  <a:close/>
                </a:path>
              </a:pathLst>
            </a:custGeom>
            <a:solidFill>
              <a:srgbClr val="FD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5718C3C-9856-4982-98AE-EF1C5ED26BA9}"/>
                </a:ext>
              </a:extLst>
            </p:cNvPr>
            <p:cNvSpPr/>
            <p:nvPr/>
          </p:nvSpPr>
          <p:spPr>
            <a:xfrm>
              <a:off x="323529" y="3326227"/>
              <a:ext cx="2345807" cy="2229910"/>
            </a:xfrm>
            <a:custGeom>
              <a:avLst/>
              <a:gdLst>
                <a:gd name="connsiteX0" fmla="*/ 2219357 w 2978438"/>
                <a:gd name="connsiteY0" fmla="*/ 5459 h 2831285"/>
                <a:gd name="connsiteX1" fmla="*/ 2265077 w 2978438"/>
                <a:gd name="connsiteY1" fmla="*/ 24509 h 2831285"/>
                <a:gd name="connsiteX2" fmla="*/ 2973737 w 2978438"/>
                <a:gd name="connsiteY2" fmla="*/ 1905696 h 2831285"/>
                <a:gd name="connsiteX3" fmla="*/ 2957544 w 2978438"/>
                <a:gd name="connsiteY3" fmla="*/ 1943796 h 2831285"/>
                <a:gd name="connsiteX4" fmla="*/ 627729 w 2978438"/>
                <a:gd name="connsiteY4" fmla="*/ 2822954 h 2831285"/>
                <a:gd name="connsiteX5" fmla="*/ 588677 w 2978438"/>
                <a:gd name="connsiteY5" fmla="*/ 2828669 h 2831285"/>
                <a:gd name="connsiteX6" fmla="*/ 361029 w 2978438"/>
                <a:gd name="connsiteY6" fmla="*/ 2400996 h 2831285"/>
                <a:gd name="connsiteX7" fmla="*/ 126714 w 2978438"/>
                <a:gd name="connsiteY7" fmla="*/ 1732341 h 2831285"/>
                <a:gd name="connsiteX8" fmla="*/ 36226 w 2978438"/>
                <a:gd name="connsiteY8" fmla="*/ 1268474 h 2831285"/>
                <a:gd name="connsiteX9" fmla="*/ 31 w 2978438"/>
                <a:gd name="connsiteY9" fmla="*/ 826514 h 2831285"/>
                <a:gd name="connsiteX10" fmla="*/ 7651 w 2978438"/>
                <a:gd name="connsiteY10" fmla="*/ 794129 h 2831285"/>
                <a:gd name="connsiteX11" fmla="*/ 40989 w 2978438"/>
                <a:gd name="connsiteY11" fmla="*/ 773173 h 2831285"/>
                <a:gd name="connsiteX12" fmla="*/ 2219357 w 2978438"/>
                <a:gd name="connsiteY12" fmla="*/ 5459 h 28312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78438" h="2831285">
                  <a:moveTo>
                    <a:pt x="2219357" y="5459"/>
                  </a:moveTo>
                  <a:cubicBezTo>
                    <a:pt x="2244122" y="-4066"/>
                    <a:pt x="2258409" y="-3114"/>
                    <a:pt x="2265077" y="24509"/>
                  </a:cubicBezTo>
                  <a:cubicBezTo>
                    <a:pt x="2275554" y="32129"/>
                    <a:pt x="2957544" y="1867596"/>
                    <a:pt x="2973737" y="1905696"/>
                  </a:cubicBezTo>
                  <a:cubicBezTo>
                    <a:pt x="2982309" y="1926651"/>
                    <a:pt x="2980404" y="1935224"/>
                    <a:pt x="2957544" y="1943796"/>
                  </a:cubicBezTo>
                  <a:cubicBezTo>
                    <a:pt x="2807049" y="1998089"/>
                    <a:pt x="850614" y="2742944"/>
                    <a:pt x="627729" y="2822954"/>
                  </a:cubicBezTo>
                  <a:cubicBezTo>
                    <a:pt x="615347" y="2827716"/>
                    <a:pt x="602964" y="2835336"/>
                    <a:pt x="588677" y="2828669"/>
                  </a:cubicBezTo>
                  <a:cubicBezTo>
                    <a:pt x="504857" y="2690556"/>
                    <a:pt x="427704" y="2548634"/>
                    <a:pt x="361029" y="2400996"/>
                  </a:cubicBezTo>
                  <a:cubicBezTo>
                    <a:pt x="263874" y="2184779"/>
                    <a:pt x="184816" y="1962846"/>
                    <a:pt x="126714" y="1732341"/>
                  </a:cubicBezTo>
                  <a:cubicBezTo>
                    <a:pt x="87661" y="1578989"/>
                    <a:pt x="57181" y="1423731"/>
                    <a:pt x="36226" y="1268474"/>
                  </a:cubicBezTo>
                  <a:cubicBezTo>
                    <a:pt x="20986" y="1158936"/>
                    <a:pt x="31" y="863661"/>
                    <a:pt x="31" y="826514"/>
                  </a:cubicBezTo>
                  <a:cubicBezTo>
                    <a:pt x="31" y="815084"/>
                    <a:pt x="-921" y="803654"/>
                    <a:pt x="7651" y="794129"/>
                  </a:cubicBezTo>
                  <a:cubicBezTo>
                    <a:pt x="14319" y="779841"/>
                    <a:pt x="28606" y="777936"/>
                    <a:pt x="40989" y="773173"/>
                  </a:cubicBezTo>
                  <a:cubicBezTo>
                    <a:pt x="314357" y="675066"/>
                    <a:pt x="2105057" y="48321"/>
                    <a:pt x="2219357" y="545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461E439-CDC9-455F-B09D-0F9E57027DA9}"/>
              </a:ext>
            </a:extLst>
          </p:cNvPr>
          <p:cNvGrpSpPr/>
          <p:nvPr/>
        </p:nvGrpSpPr>
        <p:grpSpPr>
          <a:xfrm>
            <a:off x="2624191" y="2218581"/>
            <a:ext cx="1264088" cy="2320350"/>
            <a:chOff x="2832912" y="2217237"/>
            <a:chExt cx="1264088" cy="232035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B25CB41-4E5E-4EA1-9874-A3CB5EBAF68B}"/>
                </a:ext>
              </a:extLst>
            </p:cNvPr>
            <p:cNvSpPr/>
            <p:nvPr/>
          </p:nvSpPr>
          <p:spPr>
            <a:xfrm>
              <a:off x="2832912" y="2217237"/>
              <a:ext cx="1264088" cy="2320350"/>
            </a:xfrm>
            <a:custGeom>
              <a:avLst/>
              <a:gdLst>
                <a:gd name="connsiteX0" fmla="*/ 1460199 w 1604995"/>
                <a:gd name="connsiteY0" fmla="*/ 2946099 h 2946115"/>
                <a:gd name="connsiteX1" fmla="*/ 92409 w 1604995"/>
                <a:gd name="connsiteY1" fmla="*/ 2921334 h 2946115"/>
                <a:gd name="connsiteX2" fmla="*/ 16 w 1604995"/>
                <a:gd name="connsiteY2" fmla="*/ 2825131 h 2946115"/>
                <a:gd name="connsiteX3" fmla="*/ 48594 w 1604995"/>
                <a:gd name="connsiteY3" fmla="*/ 92409 h 2946115"/>
                <a:gd name="connsiteX4" fmla="*/ 144796 w 1604995"/>
                <a:gd name="connsiteY4" fmla="*/ 16 h 2946115"/>
                <a:gd name="connsiteX5" fmla="*/ 1512586 w 1604995"/>
                <a:gd name="connsiteY5" fmla="*/ 24781 h 2946115"/>
                <a:gd name="connsiteX6" fmla="*/ 1604979 w 1604995"/>
                <a:gd name="connsiteY6" fmla="*/ 120984 h 2946115"/>
                <a:gd name="connsiteX7" fmla="*/ 1555449 w 1604995"/>
                <a:gd name="connsiteY7" fmla="*/ 2853706 h 2946115"/>
                <a:gd name="connsiteX8" fmla="*/ 1460199 w 1604995"/>
                <a:gd name="connsiteY8" fmla="*/ 2946099 h 29461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04995" h="2946115">
                  <a:moveTo>
                    <a:pt x="1460199" y="2946099"/>
                  </a:moveTo>
                  <a:lnTo>
                    <a:pt x="92409" y="2921334"/>
                  </a:lnTo>
                  <a:cubicBezTo>
                    <a:pt x="40021" y="2920381"/>
                    <a:pt x="-936" y="2877519"/>
                    <a:pt x="16" y="2825131"/>
                  </a:cubicBezTo>
                  <a:lnTo>
                    <a:pt x="48594" y="92409"/>
                  </a:lnTo>
                  <a:cubicBezTo>
                    <a:pt x="49546" y="40021"/>
                    <a:pt x="92409" y="-936"/>
                    <a:pt x="144796" y="16"/>
                  </a:cubicBezTo>
                  <a:lnTo>
                    <a:pt x="1512586" y="24781"/>
                  </a:lnTo>
                  <a:cubicBezTo>
                    <a:pt x="1564974" y="25734"/>
                    <a:pt x="1605931" y="68596"/>
                    <a:pt x="1604979" y="120984"/>
                  </a:cubicBezTo>
                  <a:lnTo>
                    <a:pt x="1555449" y="2853706"/>
                  </a:lnTo>
                  <a:cubicBezTo>
                    <a:pt x="1554496" y="2906094"/>
                    <a:pt x="1511634" y="2947051"/>
                    <a:pt x="1460199" y="2946099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F60C86F-FED4-4C09-9FA2-43EF6A6BDCB5}"/>
                </a:ext>
              </a:extLst>
            </p:cNvPr>
            <p:cNvSpPr/>
            <p:nvPr/>
          </p:nvSpPr>
          <p:spPr>
            <a:xfrm>
              <a:off x="2912444" y="2446057"/>
              <a:ext cx="1099772" cy="1786191"/>
            </a:xfrm>
            <a:custGeom>
              <a:avLst/>
              <a:gdLst>
                <a:gd name="connsiteX0" fmla="*/ 1320165 w 1396365"/>
                <a:gd name="connsiteY0" fmla="*/ 2267903 h 2267902"/>
                <a:gd name="connsiteX1" fmla="*/ 36195 w 1396365"/>
                <a:gd name="connsiteY1" fmla="*/ 2245043 h 2267902"/>
                <a:gd name="connsiteX2" fmla="*/ 0 w 1396365"/>
                <a:gd name="connsiteY2" fmla="*/ 2207895 h 2267902"/>
                <a:gd name="connsiteX3" fmla="*/ 39053 w 1396365"/>
                <a:gd name="connsiteY3" fmla="*/ 36195 h 2267902"/>
                <a:gd name="connsiteX4" fmla="*/ 76200 w 1396365"/>
                <a:gd name="connsiteY4" fmla="*/ 0 h 2267902"/>
                <a:gd name="connsiteX5" fmla="*/ 1360170 w 1396365"/>
                <a:gd name="connsiteY5" fmla="*/ 22860 h 2267902"/>
                <a:gd name="connsiteX6" fmla="*/ 1396365 w 1396365"/>
                <a:gd name="connsiteY6" fmla="*/ 60007 h 2267902"/>
                <a:gd name="connsiteX7" fmla="*/ 1357313 w 1396365"/>
                <a:gd name="connsiteY7" fmla="*/ 2231708 h 2267902"/>
                <a:gd name="connsiteX8" fmla="*/ 1320165 w 1396365"/>
                <a:gd name="connsiteY8" fmla="*/ 2267903 h 2267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96365" h="2267902">
                  <a:moveTo>
                    <a:pt x="1320165" y="2267903"/>
                  </a:moveTo>
                  <a:lnTo>
                    <a:pt x="36195" y="2245043"/>
                  </a:lnTo>
                  <a:cubicBezTo>
                    <a:pt x="16192" y="2245043"/>
                    <a:pt x="0" y="2227897"/>
                    <a:pt x="0" y="2207895"/>
                  </a:cubicBezTo>
                  <a:lnTo>
                    <a:pt x="39053" y="36195"/>
                  </a:lnTo>
                  <a:cubicBezTo>
                    <a:pt x="39053" y="16192"/>
                    <a:pt x="56197" y="0"/>
                    <a:pt x="76200" y="0"/>
                  </a:cubicBezTo>
                  <a:lnTo>
                    <a:pt x="1360170" y="22860"/>
                  </a:lnTo>
                  <a:cubicBezTo>
                    <a:pt x="1380173" y="22860"/>
                    <a:pt x="1396365" y="40005"/>
                    <a:pt x="1396365" y="60007"/>
                  </a:cubicBezTo>
                  <a:lnTo>
                    <a:pt x="1357313" y="2231708"/>
                  </a:lnTo>
                  <a:cubicBezTo>
                    <a:pt x="1356360" y="2251710"/>
                    <a:pt x="1340167" y="2267903"/>
                    <a:pt x="1320165" y="2267903"/>
                  </a:cubicBezTo>
                  <a:close/>
                </a:path>
              </a:pathLst>
            </a:custGeom>
            <a:solidFill>
              <a:srgbClr val="CDFEFE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7CC7365-05EA-4AAC-8024-63D2AFB71116}"/>
                </a:ext>
              </a:extLst>
            </p:cNvPr>
            <p:cNvGrpSpPr/>
            <p:nvPr/>
          </p:nvGrpSpPr>
          <p:grpSpPr>
            <a:xfrm>
              <a:off x="3349795" y="3780629"/>
              <a:ext cx="224346" cy="223572"/>
              <a:chOff x="3349795" y="3780629"/>
              <a:chExt cx="224346" cy="223572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57D9E7E-D663-432D-9988-EFF75E117503}"/>
                  </a:ext>
                </a:extLst>
              </p:cNvPr>
              <p:cNvSpPr/>
              <p:nvPr/>
            </p:nvSpPr>
            <p:spPr>
              <a:xfrm>
                <a:off x="3349795" y="3780629"/>
                <a:ext cx="224346" cy="223572"/>
              </a:xfrm>
              <a:custGeom>
                <a:avLst/>
                <a:gdLst>
                  <a:gd name="connsiteX0" fmla="*/ 11 w 284849"/>
                  <a:gd name="connsiteY0" fmla="*/ 139076 h 283866"/>
                  <a:gd name="connsiteX1" fmla="*/ 142886 w 284849"/>
                  <a:gd name="connsiteY1" fmla="*/ 11 h 283866"/>
                  <a:gd name="connsiteX2" fmla="*/ 284808 w 284849"/>
                  <a:gd name="connsiteY2" fmla="*/ 143838 h 283866"/>
                  <a:gd name="connsiteX3" fmla="*/ 140981 w 284849"/>
                  <a:gd name="connsiteY3" fmla="*/ 283856 h 283866"/>
                  <a:gd name="connsiteX4" fmla="*/ 11 w 284849"/>
                  <a:gd name="connsiteY4" fmla="*/ 139076 h 283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4849" h="283866">
                    <a:moveTo>
                      <a:pt x="11" y="139076"/>
                    </a:moveTo>
                    <a:cubicBezTo>
                      <a:pt x="963" y="60019"/>
                      <a:pt x="62876" y="-942"/>
                      <a:pt x="142886" y="11"/>
                    </a:cubicBezTo>
                    <a:cubicBezTo>
                      <a:pt x="222896" y="11"/>
                      <a:pt x="286713" y="65733"/>
                      <a:pt x="284808" y="143838"/>
                    </a:cubicBezTo>
                    <a:cubicBezTo>
                      <a:pt x="282903" y="220991"/>
                      <a:pt x="218133" y="284808"/>
                      <a:pt x="140981" y="283856"/>
                    </a:cubicBezTo>
                    <a:cubicBezTo>
                      <a:pt x="61923" y="282903"/>
                      <a:pt x="-942" y="219086"/>
                      <a:pt x="11" y="139076"/>
                    </a:cubicBez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05C6D637-5E4D-44A1-B102-7A2157DA9AA7}"/>
                  </a:ext>
                </a:extLst>
              </p:cNvPr>
              <p:cNvSpPr/>
              <p:nvPr/>
            </p:nvSpPr>
            <p:spPr>
              <a:xfrm>
                <a:off x="3420299" y="3850404"/>
                <a:ext cx="81041" cy="81793"/>
              </a:xfrm>
              <a:custGeom>
                <a:avLst/>
                <a:gdLst>
                  <a:gd name="connsiteX0" fmla="*/ 102898 w 102897"/>
                  <a:gd name="connsiteY0" fmla="*/ 51435 h 103851"/>
                  <a:gd name="connsiteX1" fmla="*/ 53368 w 102897"/>
                  <a:gd name="connsiteY1" fmla="*/ 103822 h 103851"/>
                  <a:gd name="connsiteX2" fmla="*/ 28 w 102897"/>
                  <a:gd name="connsiteY2" fmla="*/ 54292 h 103851"/>
                  <a:gd name="connsiteX3" fmla="*/ 51463 w 102897"/>
                  <a:gd name="connsiteY3" fmla="*/ 0 h 103851"/>
                  <a:gd name="connsiteX4" fmla="*/ 102898 w 102897"/>
                  <a:gd name="connsiteY4" fmla="*/ 51435 h 1038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897" h="103851">
                    <a:moveTo>
                      <a:pt x="102898" y="51435"/>
                    </a:moveTo>
                    <a:cubicBezTo>
                      <a:pt x="102898" y="80010"/>
                      <a:pt x="81943" y="102870"/>
                      <a:pt x="53368" y="103822"/>
                    </a:cubicBezTo>
                    <a:cubicBezTo>
                      <a:pt x="25745" y="104775"/>
                      <a:pt x="1933" y="81915"/>
                      <a:pt x="28" y="54292"/>
                    </a:cubicBezTo>
                    <a:cubicBezTo>
                      <a:pt x="-925" y="24765"/>
                      <a:pt x="22888" y="0"/>
                      <a:pt x="51463" y="0"/>
                    </a:cubicBezTo>
                    <a:cubicBezTo>
                      <a:pt x="79085" y="0"/>
                      <a:pt x="102898" y="23813"/>
                      <a:pt x="102898" y="51435"/>
                    </a:cubicBezTo>
                    <a:close/>
                  </a:path>
                </a:pathLst>
              </a:custGeom>
              <a:solidFill>
                <a:srgbClr val="FCFCF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Website In The Box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C5337F-9915-4CC8-B3F5-F89A222C6E02}"/>
              </a:ext>
            </a:extLst>
          </p:cNvPr>
          <p:cNvGrpSpPr/>
          <p:nvPr/>
        </p:nvGrpSpPr>
        <p:grpSpPr>
          <a:xfrm>
            <a:off x="3303199" y="3851748"/>
            <a:ext cx="2226922" cy="2866313"/>
            <a:chOff x="3657008" y="3846050"/>
            <a:chExt cx="2226922" cy="286631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EC429C6-5FA7-4F38-A3DC-92ACE0626FB8}"/>
                </a:ext>
              </a:extLst>
            </p:cNvPr>
            <p:cNvSpPr/>
            <p:nvPr/>
          </p:nvSpPr>
          <p:spPr>
            <a:xfrm>
              <a:off x="4510265" y="5518403"/>
              <a:ext cx="1373665" cy="1193960"/>
            </a:xfrm>
            <a:custGeom>
              <a:avLst/>
              <a:gdLst>
                <a:gd name="connsiteX0" fmla="*/ 603980 w 1744122"/>
                <a:gd name="connsiteY0" fmla="*/ 1515955 h 1515954"/>
                <a:gd name="connsiteX1" fmla="*/ 18193 w 1744122"/>
                <a:gd name="connsiteY1" fmla="*/ 836822 h 1515954"/>
                <a:gd name="connsiteX2" fmla="*/ 24860 w 1744122"/>
                <a:gd name="connsiteY2" fmla="*/ 774910 h 1515954"/>
                <a:gd name="connsiteX3" fmla="*/ 1165003 w 1744122"/>
                <a:gd name="connsiteY3" fmla="*/ 8147 h 1515954"/>
                <a:gd name="connsiteX4" fmla="*/ 1203103 w 1744122"/>
                <a:gd name="connsiteY4" fmla="*/ 11958 h 1515954"/>
                <a:gd name="connsiteX5" fmla="*/ 1744123 w 1744122"/>
                <a:gd name="connsiteY5" fmla="*/ 619652 h 1515954"/>
                <a:gd name="connsiteX6" fmla="*/ 1651730 w 1744122"/>
                <a:gd name="connsiteY6" fmla="*/ 733000 h 1515954"/>
                <a:gd name="connsiteX7" fmla="*/ 684943 w 1744122"/>
                <a:gd name="connsiteY7" fmla="*/ 1478808 h 1515954"/>
                <a:gd name="connsiteX8" fmla="*/ 603980 w 1744122"/>
                <a:gd name="connsiteY8" fmla="*/ 1515955 h 1515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44122" h="1515954">
                  <a:moveTo>
                    <a:pt x="603980" y="1515955"/>
                  </a:moveTo>
                  <a:cubicBezTo>
                    <a:pt x="458248" y="1343552"/>
                    <a:pt x="53435" y="876827"/>
                    <a:pt x="18193" y="836822"/>
                  </a:cubicBezTo>
                  <a:cubicBezTo>
                    <a:pt x="-7525" y="807295"/>
                    <a:pt x="-6572" y="797770"/>
                    <a:pt x="24860" y="774910"/>
                  </a:cubicBezTo>
                  <a:cubicBezTo>
                    <a:pt x="86773" y="728238"/>
                    <a:pt x="1084993" y="63392"/>
                    <a:pt x="1165003" y="8147"/>
                  </a:cubicBezTo>
                  <a:cubicBezTo>
                    <a:pt x="1181195" y="-3283"/>
                    <a:pt x="1188816" y="-3283"/>
                    <a:pt x="1203103" y="11958"/>
                  </a:cubicBezTo>
                  <a:cubicBezTo>
                    <a:pt x="1383125" y="214840"/>
                    <a:pt x="1564100" y="416770"/>
                    <a:pt x="1744123" y="619652"/>
                  </a:cubicBezTo>
                  <a:cubicBezTo>
                    <a:pt x="1724120" y="666325"/>
                    <a:pt x="1685068" y="698710"/>
                    <a:pt x="1651730" y="733000"/>
                  </a:cubicBezTo>
                  <a:cubicBezTo>
                    <a:pt x="1365028" y="1027322"/>
                    <a:pt x="1044988" y="1278783"/>
                    <a:pt x="684943" y="1478808"/>
                  </a:cubicBezTo>
                  <a:cubicBezTo>
                    <a:pt x="659225" y="1492142"/>
                    <a:pt x="634460" y="1510240"/>
                    <a:pt x="603980" y="1515955"/>
                  </a:cubicBez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C7D081-5D1D-41F0-9208-B65717B7F4ED}"/>
                </a:ext>
              </a:extLst>
            </p:cNvPr>
            <p:cNvSpPr/>
            <p:nvPr/>
          </p:nvSpPr>
          <p:spPr>
            <a:xfrm>
              <a:off x="3657008" y="3846050"/>
              <a:ext cx="1579512" cy="2289420"/>
            </a:xfrm>
            <a:custGeom>
              <a:avLst/>
              <a:gdLst>
                <a:gd name="connsiteX0" fmla="*/ 2005485 w 2005484"/>
                <a:gd name="connsiteY0" fmla="*/ 2294387 h 2906844"/>
                <a:gd name="connsiteX1" fmla="*/ 1502564 w 2005484"/>
                <a:gd name="connsiteY1" fmla="*/ 2638239 h 2906844"/>
                <a:gd name="connsiteX2" fmla="*/ 1095847 w 2005484"/>
                <a:gd name="connsiteY2" fmla="*/ 2906845 h 2906844"/>
                <a:gd name="connsiteX3" fmla="*/ 725324 w 2005484"/>
                <a:gd name="connsiteY3" fmla="*/ 2624904 h 2906844"/>
                <a:gd name="connsiteX4" fmla="*/ 351944 w 2005484"/>
                <a:gd name="connsiteY4" fmla="*/ 2177229 h 2906844"/>
                <a:gd name="connsiteX5" fmla="*/ 249074 w 2005484"/>
                <a:gd name="connsiteY5" fmla="*/ 2015304 h 2906844"/>
                <a:gd name="connsiteX6" fmla="*/ 227167 w 2005484"/>
                <a:gd name="connsiteY6" fmla="*/ 1910529 h 2906844"/>
                <a:gd name="connsiteX7" fmla="*/ 220499 w 2005484"/>
                <a:gd name="connsiteY7" fmla="*/ 1660974 h 2906844"/>
                <a:gd name="connsiteX8" fmla="*/ 201449 w 2005484"/>
                <a:gd name="connsiteY8" fmla="*/ 1409514 h 2906844"/>
                <a:gd name="connsiteX9" fmla="*/ 320512 w 2005484"/>
                <a:gd name="connsiteY9" fmla="*/ 1135194 h 2906844"/>
                <a:gd name="connsiteX10" fmla="*/ 329084 w 2005484"/>
                <a:gd name="connsiteY10" fmla="*/ 1108524 h 2906844"/>
                <a:gd name="connsiteX11" fmla="*/ 238597 w 2005484"/>
                <a:gd name="connsiteY11" fmla="*/ 865637 h 2906844"/>
                <a:gd name="connsiteX12" fmla="*/ 210974 w 2005484"/>
                <a:gd name="connsiteY12" fmla="*/ 813249 h 2906844"/>
                <a:gd name="connsiteX13" fmla="*/ 88102 w 2005484"/>
                <a:gd name="connsiteY13" fmla="*/ 479874 h 2906844"/>
                <a:gd name="connsiteX14" fmla="*/ 12855 w 2005484"/>
                <a:gd name="connsiteY14" fmla="*/ 237939 h 2906844"/>
                <a:gd name="connsiteX15" fmla="*/ 472 w 2005484"/>
                <a:gd name="connsiteY15" fmla="*/ 117924 h 2906844"/>
                <a:gd name="connsiteX16" fmla="*/ 108105 w 2005484"/>
                <a:gd name="connsiteY16" fmla="*/ 3624 h 2906844"/>
                <a:gd name="connsiteX17" fmla="*/ 188114 w 2005484"/>
                <a:gd name="connsiteY17" fmla="*/ 767 h 2906844"/>
                <a:gd name="connsiteX18" fmla="*/ 284317 w 2005484"/>
                <a:gd name="connsiteY18" fmla="*/ 69347 h 2906844"/>
                <a:gd name="connsiteX19" fmla="*/ 410999 w 2005484"/>
                <a:gd name="connsiteY19" fmla="*/ 318902 h 2906844"/>
                <a:gd name="connsiteX20" fmla="*/ 474817 w 2005484"/>
                <a:gd name="connsiteY20" fmla="*/ 467492 h 2906844"/>
                <a:gd name="connsiteX21" fmla="*/ 664364 w 2005484"/>
                <a:gd name="connsiteY21" fmla="*/ 835157 h 2906844"/>
                <a:gd name="connsiteX22" fmla="*/ 689130 w 2005484"/>
                <a:gd name="connsiteY22" fmla="*/ 841824 h 2906844"/>
                <a:gd name="connsiteX23" fmla="*/ 758662 w 2005484"/>
                <a:gd name="connsiteY23" fmla="*/ 815154 h 2906844"/>
                <a:gd name="connsiteX24" fmla="*/ 940589 w 2005484"/>
                <a:gd name="connsiteY24" fmla="*/ 830394 h 2906844"/>
                <a:gd name="connsiteX25" fmla="*/ 987262 w 2005484"/>
                <a:gd name="connsiteY25" fmla="*/ 857064 h 2906844"/>
                <a:gd name="connsiteX26" fmla="*/ 1163474 w 2005484"/>
                <a:gd name="connsiteY26" fmla="*/ 918024 h 2906844"/>
                <a:gd name="connsiteX27" fmla="*/ 1332067 w 2005484"/>
                <a:gd name="connsiteY27" fmla="*/ 979937 h 2906844"/>
                <a:gd name="connsiteX28" fmla="*/ 1627342 w 2005484"/>
                <a:gd name="connsiteY28" fmla="*/ 1078997 h 2906844"/>
                <a:gd name="connsiteX29" fmla="*/ 1854037 w 2005484"/>
                <a:gd name="connsiteY29" fmla="*/ 1292357 h 2906844"/>
                <a:gd name="connsiteX30" fmla="*/ 1879755 w 2005484"/>
                <a:gd name="connsiteY30" fmla="*/ 1525719 h 2906844"/>
                <a:gd name="connsiteX31" fmla="*/ 1927380 w 2005484"/>
                <a:gd name="connsiteY31" fmla="*/ 2072454 h 2906844"/>
                <a:gd name="connsiteX32" fmla="*/ 2005485 w 2005484"/>
                <a:gd name="connsiteY32" fmla="*/ 2294387 h 290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05484" h="2906844">
                  <a:moveTo>
                    <a:pt x="2005485" y="2294387"/>
                  </a:moveTo>
                  <a:cubicBezTo>
                    <a:pt x="1837844" y="2408687"/>
                    <a:pt x="1670205" y="2523939"/>
                    <a:pt x="1502564" y="2638239"/>
                  </a:cubicBezTo>
                  <a:cubicBezTo>
                    <a:pt x="1371119" y="2727775"/>
                    <a:pt x="1229197" y="2818262"/>
                    <a:pt x="1095847" y="2906845"/>
                  </a:cubicBezTo>
                  <a:cubicBezTo>
                    <a:pt x="1025362" y="2854457"/>
                    <a:pt x="855817" y="2739204"/>
                    <a:pt x="725324" y="2624904"/>
                  </a:cubicBezTo>
                  <a:cubicBezTo>
                    <a:pt x="577687" y="2495364"/>
                    <a:pt x="465292" y="2336297"/>
                    <a:pt x="351944" y="2177229"/>
                  </a:cubicBezTo>
                  <a:cubicBezTo>
                    <a:pt x="314797" y="2124842"/>
                    <a:pt x="271934" y="2076264"/>
                    <a:pt x="249074" y="2015304"/>
                  </a:cubicBezTo>
                  <a:cubicBezTo>
                    <a:pt x="235739" y="1981014"/>
                    <a:pt x="229072" y="1945772"/>
                    <a:pt x="227167" y="1910529"/>
                  </a:cubicBezTo>
                  <a:cubicBezTo>
                    <a:pt x="223357" y="1827662"/>
                    <a:pt x="224309" y="1743842"/>
                    <a:pt x="220499" y="1660974"/>
                  </a:cubicBezTo>
                  <a:cubicBezTo>
                    <a:pt x="216689" y="1577154"/>
                    <a:pt x="209069" y="1493334"/>
                    <a:pt x="201449" y="1409514"/>
                  </a:cubicBezTo>
                  <a:cubicBezTo>
                    <a:pt x="191924" y="1296167"/>
                    <a:pt x="209069" y="1195202"/>
                    <a:pt x="320512" y="1135194"/>
                  </a:cubicBezTo>
                  <a:cubicBezTo>
                    <a:pt x="332894" y="1128527"/>
                    <a:pt x="334799" y="1121859"/>
                    <a:pt x="329084" y="1108524"/>
                  </a:cubicBezTo>
                  <a:cubicBezTo>
                    <a:pt x="298605" y="1027562"/>
                    <a:pt x="268124" y="946599"/>
                    <a:pt x="238597" y="865637"/>
                  </a:cubicBezTo>
                  <a:cubicBezTo>
                    <a:pt x="221452" y="852302"/>
                    <a:pt x="217642" y="831347"/>
                    <a:pt x="210974" y="813249"/>
                  </a:cubicBezTo>
                  <a:cubicBezTo>
                    <a:pt x="170017" y="701807"/>
                    <a:pt x="129059" y="591317"/>
                    <a:pt x="88102" y="479874"/>
                  </a:cubicBezTo>
                  <a:cubicBezTo>
                    <a:pt x="62384" y="399864"/>
                    <a:pt x="34762" y="319854"/>
                    <a:pt x="12855" y="237939"/>
                  </a:cubicBezTo>
                  <a:cubicBezTo>
                    <a:pt x="2377" y="198887"/>
                    <a:pt x="-1433" y="157929"/>
                    <a:pt x="472" y="117924"/>
                  </a:cubicBezTo>
                  <a:cubicBezTo>
                    <a:pt x="4282" y="55059"/>
                    <a:pt x="45239" y="10292"/>
                    <a:pt x="108105" y="3624"/>
                  </a:cubicBezTo>
                  <a:cubicBezTo>
                    <a:pt x="134774" y="767"/>
                    <a:pt x="161444" y="-1138"/>
                    <a:pt x="188114" y="767"/>
                  </a:cubicBezTo>
                  <a:cubicBezTo>
                    <a:pt x="236692" y="3624"/>
                    <a:pt x="263362" y="30294"/>
                    <a:pt x="284317" y="69347"/>
                  </a:cubicBezTo>
                  <a:cubicBezTo>
                    <a:pt x="329084" y="151262"/>
                    <a:pt x="370994" y="235082"/>
                    <a:pt x="410999" y="318902"/>
                  </a:cubicBezTo>
                  <a:cubicBezTo>
                    <a:pt x="428144" y="370337"/>
                    <a:pt x="463387" y="413199"/>
                    <a:pt x="474817" y="467492"/>
                  </a:cubicBezTo>
                  <a:cubicBezTo>
                    <a:pt x="527205" y="596079"/>
                    <a:pt x="601499" y="713237"/>
                    <a:pt x="664364" y="835157"/>
                  </a:cubicBezTo>
                  <a:cubicBezTo>
                    <a:pt x="671032" y="847539"/>
                    <a:pt x="677699" y="846587"/>
                    <a:pt x="689130" y="841824"/>
                  </a:cubicBezTo>
                  <a:cubicBezTo>
                    <a:pt x="711989" y="832299"/>
                    <a:pt x="734849" y="823727"/>
                    <a:pt x="758662" y="815154"/>
                  </a:cubicBezTo>
                  <a:cubicBezTo>
                    <a:pt x="821527" y="793247"/>
                    <a:pt x="882487" y="799914"/>
                    <a:pt x="940589" y="830394"/>
                  </a:cubicBezTo>
                  <a:cubicBezTo>
                    <a:pt x="956782" y="838967"/>
                    <a:pt x="973927" y="845634"/>
                    <a:pt x="987262" y="857064"/>
                  </a:cubicBezTo>
                  <a:cubicBezTo>
                    <a:pt x="1038697" y="898974"/>
                    <a:pt x="1096799" y="915167"/>
                    <a:pt x="1163474" y="918024"/>
                  </a:cubicBezTo>
                  <a:cubicBezTo>
                    <a:pt x="1225387" y="919929"/>
                    <a:pt x="1281585" y="947552"/>
                    <a:pt x="1332067" y="979937"/>
                  </a:cubicBezTo>
                  <a:cubicBezTo>
                    <a:pt x="1422555" y="1037087"/>
                    <a:pt x="1520662" y="1066614"/>
                    <a:pt x="1627342" y="1078997"/>
                  </a:cubicBezTo>
                  <a:cubicBezTo>
                    <a:pt x="1758787" y="1093284"/>
                    <a:pt x="1824510" y="1162817"/>
                    <a:pt x="1854037" y="1292357"/>
                  </a:cubicBezTo>
                  <a:cubicBezTo>
                    <a:pt x="1871182" y="1369509"/>
                    <a:pt x="1872135" y="1448567"/>
                    <a:pt x="1879755" y="1525719"/>
                  </a:cubicBezTo>
                  <a:cubicBezTo>
                    <a:pt x="1896899" y="1707647"/>
                    <a:pt x="1902614" y="1890527"/>
                    <a:pt x="1927380" y="2072454"/>
                  </a:cubicBezTo>
                  <a:cubicBezTo>
                    <a:pt x="1940714" y="2151512"/>
                    <a:pt x="1967385" y="2224854"/>
                    <a:pt x="2005485" y="2294387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5BDC0EA-3E99-44AD-980E-B13A612C5AD4}"/>
              </a:ext>
            </a:extLst>
          </p:cNvPr>
          <p:cNvSpPr/>
          <p:nvPr/>
        </p:nvSpPr>
        <p:spPr>
          <a:xfrm>
            <a:off x="5123587" y="2759793"/>
            <a:ext cx="808204" cy="810306"/>
          </a:xfrm>
          <a:custGeom>
            <a:avLst/>
            <a:gdLst>
              <a:gd name="connsiteX0" fmla="*/ 388665 w 808204"/>
              <a:gd name="connsiteY0" fmla="*/ 68371 h 810306"/>
              <a:gd name="connsiteX1" fmla="*/ 288891 w 808204"/>
              <a:gd name="connsiteY1" fmla="*/ 84875 h 810306"/>
              <a:gd name="connsiteX2" fmla="*/ 280639 w 808204"/>
              <a:gd name="connsiteY2" fmla="*/ 108881 h 810306"/>
              <a:gd name="connsiteX3" fmla="*/ 522949 w 808204"/>
              <a:gd name="connsiteY3" fmla="*/ 96128 h 810306"/>
              <a:gd name="connsiteX4" fmla="*/ 512446 w 808204"/>
              <a:gd name="connsiteY4" fmla="*/ 75873 h 810306"/>
              <a:gd name="connsiteX5" fmla="*/ 388665 w 808204"/>
              <a:gd name="connsiteY5" fmla="*/ 68371 h 810306"/>
              <a:gd name="connsiteX6" fmla="*/ 413164 w 808204"/>
              <a:gd name="connsiteY6" fmla="*/ 35 h 810306"/>
              <a:gd name="connsiteX7" fmla="*/ 558958 w 808204"/>
              <a:gd name="connsiteY7" fmla="*/ 15859 h 810306"/>
              <a:gd name="connsiteX8" fmla="*/ 766009 w 808204"/>
              <a:gd name="connsiteY8" fmla="*/ 48118 h 810306"/>
              <a:gd name="connsiteX9" fmla="*/ 800518 w 808204"/>
              <a:gd name="connsiteY9" fmla="*/ 86377 h 810306"/>
              <a:gd name="connsiteX10" fmla="*/ 808020 w 808204"/>
              <a:gd name="connsiteY10" fmla="*/ 274674 h 810306"/>
              <a:gd name="connsiteX11" fmla="*/ 780263 w 808204"/>
              <a:gd name="connsiteY11" fmla="*/ 306181 h 810306"/>
              <a:gd name="connsiteX12" fmla="*/ 690240 w 808204"/>
              <a:gd name="connsiteY12" fmla="*/ 309932 h 810306"/>
              <a:gd name="connsiteX13" fmla="*/ 668485 w 808204"/>
              <a:gd name="connsiteY13" fmla="*/ 332437 h 810306"/>
              <a:gd name="connsiteX14" fmla="*/ 683488 w 808204"/>
              <a:gd name="connsiteY14" fmla="*/ 746540 h 810306"/>
              <a:gd name="connsiteX15" fmla="*/ 639978 w 808204"/>
              <a:gd name="connsiteY15" fmla="*/ 793051 h 810306"/>
              <a:gd name="connsiteX16" fmla="*/ 205620 w 808204"/>
              <a:gd name="connsiteY16" fmla="*/ 810306 h 810306"/>
              <a:gd name="connsiteX17" fmla="*/ 167361 w 808204"/>
              <a:gd name="connsiteY17" fmla="*/ 773546 h 810306"/>
              <a:gd name="connsiteX18" fmla="*/ 150856 w 808204"/>
              <a:gd name="connsiteY18" fmla="*/ 354193 h 810306"/>
              <a:gd name="connsiteX19" fmla="*/ 125351 w 808204"/>
              <a:gd name="connsiteY19" fmla="*/ 332437 h 810306"/>
              <a:gd name="connsiteX20" fmla="*/ 35329 w 808204"/>
              <a:gd name="connsiteY20" fmla="*/ 336189 h 810306"/>
              <a:gd name="connsiteX21" fmla="*/ 6822 w 808204"/>
              <a:gd name="connsiteY21" fmla="*/ 310682 h 810306"/>
              <a:gd name="connsiteX22" fmla="*/ 70 w 808204"/>
              <a:gd name="connsiteY22" fmla="*/ 105881 h 810306"/>
              <a:gd name="connsiteX23" fmla="*/ 19574 w 808204"/>
              <a:gd name="connsiteY23" fmla="*/ 80375 h 810306"/>
              <a:gd name="connsiteX24" fmla="*/ 363910 w 808204"/>
              <a:gd name="connsiteY24" fmla="*/ 3856 h 810306"/>
              <a:gd name="connsiteX25" fmla="*/ 413164 w 808204"/>
              <a:gd name="connsiteY25" fmla="*/ 35 h 810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08204" h="810306">
                <a:moveTo>
                  <a:pt x="388665" y="68371"/>
                </a:moveTo>
                <a:cubicBezTo>
                  <a:pt x="365410" y="69121"/>
                  <a:pt x="327150" y="75123"/>
                  <a:pt x="288891" y="84875"/>
                </a:cubicBezTo>
                <a:cubicBezTo>
                  <a:pt x="271636" y="89376"/>
                  <a:pt x="270136" y="94627"/>
                  <a:pt x="280639" y="108881"/>
                </a:cubicBezTo>
                <a:cubicBezTo>
                  <a:pt x="342904" y="192902"/>
                  <a:pt x="466684" y="186150"/>
                  <a:pt x="522949" y="96128"/>
                </a:cubicBezTo>
                <a:cubicBezTo>
                  <a:pt x="532701" y="80374"/>
                  <a:pt x="523699" y="78123"/>
                  <a:pt x="512446" y="75873"/>
                </a:cubicBezTo>
                <a:cubicBezTo>
                  <a:pt x="477187" y="69872"/>
                  <a:pt x="441178" y="64620"/>
                  <a:pt x="388665" y="68371"/>
                </a:cubicBezTo>
                <a:close/>
                <a:moveTo>
                  <a:pt x="413164" y="35"/>
                </a:moveTo>
                <a:cubicBezTo>
                  <a:pt x="462184" y="-598"/>
                  <a:pt x="510571" y="7420"/>
                  <a:pt x="558958" y="15859"/>
                </a:cubicBezTo>
                <a:cubicBezTo>
                  <a:pt x="627975" y="27862"/>
                  <a:pt x="696992" y="38365"/>
                  <a:pt x="766009" y="48118"/>
                </a:cubicBezTo>
                <a:cubicBezTo>
                  <a:pt x="790015" y="51118"/>
                  <a:pt x="800518" y="60120"/>
                  <a:pt x="800518" y="86377"/>
                </a:cubicBezTo>
                <a:cubicBezTo>
                  <a:pt x="801268" y="149392"/>
                  <a:pt x="805019" y="212408"/>
                  <a:pt x="808020" y="274674"/>
                </a:cubicBezTo>
                <a:cubicBezTo>
                  <a:pt x="809520" y="295679"/>
                  <a:pt x="802018" y="305431"/>
                  <a:pt x="780263" y="306181"/>
                </a:cubicBezTo>
                <a:cubicBezTo>
                  <a:pt x="750255" y="306931"/>
                  <a:pt x="720248" y="309932"/>
                  <a:pt x="690240" y="309932"/>
                </a:cubicBezTo>
                <a:cubicBezTo>
                  <a:pt x="673736" y="309932"/>
                  <a:pt x="667735" y="313683"/>
                  <a:pt x="668485" y="332437"/>
                </a:cubicBezTo>
                <a:cubicBezTo>
                  <a:pt x="674487" y="470472"/>
                  <a:pt x="678988" y="608506"/>
                  <a:pt x="683488" y="746540"/>
                </a:cubicBezTo>
                <a:cubicBezTo>
                  <a:pt x="684989" y="791551"/>
                  <a:pt x="684989" y="790801"/>
                  <a:pt x="639978" y="793051"/>
                </a:cubicBezTo>
                <a:cubicBezTo>
                  <a:pt x="568710" y="796803"/>
                  <a:pt x="277638" y="810306"/>
                  <a:pt x="205620" y="810306"/>
                </a:cubicBezTo>
                <a:cubicBezTo>
                  <a:pt x="169612" y="810306"/>
                  <a:pt x="169612" y="810306"/>
                  <a:pt x="167361" y="773546"/>
                </a:cubicBezTo>
                <a:cubicBezTo>
                  <a:pt x="163610" y="695527"/>
                  <a:pt x="151607" y="415708"/>
                  <a:pt x="150856" y="354193"/>
                </a:cubicBezTo>
                <a:cubicBezTo>
                  <a:pt x="150856" y="333938"/>
                  <a:pt x="143355" y="330937"/>
                  <a:pt x="125351" y="332437"/>
                </a:cubicBezTo>
                <a:cubicBezTo>
                  <a:pt x="95344" y="334688"/>
                  <a:pt x="65336" y="334688"/>
                  <a:pt x="35329" y="336189"/>
                </a:cubicBezTo>
                <a:cubicBezTo>
                  <a:pt x="16574" y="336939"/>
                  <a:pt x="7571" y="330187"/>
                  <a:pt x="6822" y="310682"/>
                </a:cubicBezTo>
                <a:cubicBezTo>
                  <a:pt x="5321" y="242415"/>
                  <a:pt x="3070" y="174149"/>
                  <a:pt x="70" y="105881"/>
                </a:cubicBezTo>
                <a:cubicBezTo>
                  <a:pt x="-681" y="90878"/>
                  <a:pt x="4571" y="83376"/>
                  <a:pt x="19574" y="80375"/>
                </a:cubicBezTo>
                <a:cubicBezTo>
                  <a:pt x="135103" y="57120"/>
                  <a:pt x="246881" y="20360"/>
                  <a:pt x="363910" y="3856"/>
                </a:cubicBezTo>
                <a:cubicBezTo>
                  <a:pt x="380414" y="1418"/>
                  <a:pt x="396825" y="246"/>
                  <a:pt x="413164" y="35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EAA1A85-5111-4CA7-9CBE-F4591A8E3B29}"/>
              </a:ext>
            </a:extLst>
          </p:cNvPr>
          <p:cNvSpPr/>
          <p:nvPr/>
        </p:nvSpPr>
        <p:spPr>
          <a:xfrm>
            <a:off x="4901281" y="3530294"/>
            <a:ext cx="928395" cy="806494"/>
          </a:xfrm>
          <a:custGeom>
            <a:avLst/>
            <a:gdLst>
              <a:gd name="connsiteX0" fmla="*/ 379164 w 928395"/>
              <a:gd name="connsiteY0" fmla="*/ 674462 h 806494"/>
              <a:gd name="connsiteX1" fmla="*/ 443679 w 928395"/>
              <a:gd name="connsiteY1" fmla="*/ 741229 h 806494"/>
              <a:gd name="connsiteX2" fmla="*/ 378413 w 928395"/>
              <a:gd name="connsiteY2" fmla="*/ 806494 h 806494"/>
              <a:gd name="connsiteX3" fmla="*/ 313897 w 928395"/>
              <a:gd name="connsiteY3" fmla="*/ 740478 h 806494"/>
              <a:gd name="connsiteX4" fmla="*/ 379164 w 928395"/>
              <a:gd name="connsiteY4" fmla="*/ 674462 h 806494"/>
              <a:gd name="connsiteX5" fmla="*/ 732502 w 928395"/>
              <a:gd name="connsiteY5" fmla="*/ 669212 h 806494"/>
              <a:gd name="connsiteX6" fmla="*/ 797767 w 928395"/>
              <a:gd name="connsiteY6" fmla="*/ 736728 h 806494"/>
              <a:gd name="connsiteX7" fmla="*/ 731001 w 928395"/>
              <a:gd name="connsiteY7" fmla="*/ 800494 h 806494"/>
              <a:gd name="connsiteX8" fmla="*/ 666485 w 928395"/>
              <a:gd name="connsiteY8" fmla="*/ 734478 h 806494"/>
              <a:gd name="connsiteX9" fmla="*/ 732502 w 928395"/>
              <a:gd name="connsiteY9" fmla="*/ 669212 h 806494"/>
              <a:gd name="connsiteX10" fmla="*/ 316277 w 928395"/>
              <a:gd name="connsiteY10" fmla="*/ 169423 h 806494"/>
              <a:gd name="connsiteX11" fmla="*/ 286140 w 928395"/>
              <a:gd name="connsiteY11" fmla="*/ 170337 h 806494"/>
              <a:gd name="connsiteX12" fmla="*/ 254633 w 928395"/>
              <a:gd name="connsiteY12" fmla="*/ 170337 h 806494"/>
              <a:gd name="connsiteX13" fmla="*/ 235878 w 928395"/>
              <a:gd name="connsiteY13" fmla="*/ 193593 h 806494"/>
              <a:gd name="connsiteX14" fmla="*/ 286140 w 928395"/>
              <a:gd name="connsiteY14" fmla="*/ 408146 h 806494"/>
              <a:gd name="connsiteX15" fmla="*/ 354408 w 928395"/>
              <a:gd name="connsiteY15" fmla="*/ 453157 h 806494"/>
              <a:gd name="connsiteX16" fmla="*/ 370912 w 928395"/>
              <a:gd name="connsiteY16" fmla="*/ 430652 h 806494"/>
              <a:gd name="connsiteX17" fmla="*/ 344655 w 928395"/>
              <a:gd name="connsiteY17" fmla="*/ 219849 h 806494"/>
              <a:gd name="connsiteX18" fmla="*/ 316277 w 928395"/>
              <a:gd name="connsiteY18" fmla="*/ 169423 h 806494"/>
              <a:gd name="connsiteX19" fmla="*/ 421924 w 928395"/>
              <a:gd name="connsiteY19" fmla="*/ 167336 h 806494"/>
              <a:gd name="connsiteX20" fmla="*/ 406170 w 928395"/>
              <a:gd name="connsiteY20" fmla="*/ 185341 h 806494"/>
              <a:gd name="connsiteX21" fmla="*/ 432427 w 928395"/>
              <a:gd name="connsiteY21" fmla="*/ 384890 h 806494"/>
              <a:gd name="connsiteX22" fmla="*/ 499944 w 928395"/>
              <a:gd name="connsiteY22" fmla="*/ 434402 h 806494"/>
              <a:gd name="connsiteX23" fmla="*/ 517197 w 928395"/>
              <a:gd name="connsiteY23" fmla="*/ 414897 h 806494"/>
              <a:gd name="connsiteX24" fmla="*/ 517197 w 928395"/>
              <a:gd name="connsiteY24" fmla="*/ 300869 h 806494"/>
              <a:gd name="connsiteX25" fmla="*/ 512696 w 928395"/>
              <a:gd name="connsiteY25" fmla="*/ 300869 h 806494"/>
              <a:gd name="connsiteX26" fmla="*/ 512696 w 928395"/>
              <a:gd name="connsiteY26" fmla="*/ 183840 h 806494"/>
              <a:gd name="connsiteX27" fmla="*/ 496192 w 928395"/>
              <a:gd name="connsiteY27" fmla="*/ 167336 h 806494"/>
              <a:gd name="connsiteX28" fmla="*/ 421924 w 928395"/>
              <a:gd name="connsiteY28" fmla="*/ 167336 h 806494"/>
              <a:gd name="connsiteX29" fmla="*/ 663343 w 928395"/>
              <a:gd name="connsiteY29" fmla="*/ 164125 h 806494"/>
              <a:gd name="connsiteX30" fmla="*/ 634226 w 928395"/>
              <a:gd name="connsiteY30" fmla="*/ 165086 h 806494"/>
              <a:gd name="connsiteX31" fmla="*/ 591466 w 928395"/>
              <a:gd name="connsiteY31" fmla="*/ 165086 h 806494"/>
              <a:gd name="connsiteX32" fmla="*/ 577963 w 928395"/>
              <a:gd name="connsiteY32" fmla="*/ 178589 h 806494"/>
              <a:gd name="connsiteX33" fmla="*/ 580964 w 928395"/>
              <a:gd name="connsiteY33" fmla="*/ 409647 h 806494"/>
              <a:gd name="connsiteX34" fmla="*/ 588465 w 928395"/>
              <a:gd name="connsiteY34" fmla="*/ 423150 h 806494"/>
              <a:gd name="connsiteX35" fmla="*/ 656732 w 928395"/>
              <a:gd name="connsiteY35" fmla="*/ 413397 h 806494"/>
              <a:gd name="connsiteX36" fmla="*/ 665734 w 928395"/>
              <a:gd name="connsiteY36" fmla="*/ 396893 h 806494"/>
              <a:gd name="connsiteX37" fmla="*/ 681488 w 928395"/>
              <a:gd name="connsiteY37" fmla="*/ 211597 h 806494"/>
              <a:gd name="connsiteX38" fmla="*/ 663343 w 928395"/>
              <a:gd name="connsiteY38" fmla="*/ 164125 h 806494"/>
              <a:gd name="connsiteX39" fmla="*/ 779013 w 928395"/>
              <a:gd name="connsiteY39" fmla="*/ 161335 h 806494"/>
              <a:gd name="connsiteX40" fmla="*/ 750506 w 928395"/>
              <a:gd name="connsiteY40" fmla="*/ 189092 h 806494"/>
              <a:gd name="connsiteX41" fmla="*/ 736252 w 928395"/>
              <a:gd name="connsiteY41" fmla="*/ 352632 h 806494"/>
              <a:gd name="connsiteX42" fmla="*/ 785014 w 928395"/>
              <a:gd name="connsiteY42" fmla="*/ 399894 h 806494"/>
              <a:gd name="connsiteX43" fmla="*/ 820272 w 928395"/>
              <a:gd name="connsiteY43" fmla="*/ 364635 h 806494"/>
              <a:gd name="connsiteX44" fmla="*/ 848779 w 928395"/>
              <a:gd name="connsiteY44" fmla="*/ 213848 h 806494"/>
              <a:gd name="connsiteX45" fmla="*/ 805269 w 928395"/>
              <a:gd name="connsiteY45" fmla="*/ 161335 h 806494"/>
              <a:gd name="connsiteX46" fmla="*/ 779013 w 928395"/>
              <a:gd name="connsiteY46" fmla="*/ 161335 h 806494"/>
              <a:gd name="connsiteX47" fmla="*/ 93718 w 928395"/>
              <a:gd name="connsiteY47" fmla="*/ 232 h 806494"/>
              <a:gd name="connsiteX48" fmla="*/ 161610 w 928395"/>
              <a:gd name="connsiteY48" fmla="*/ 2295 h 806494"/>
              <a:gd name="connsiteX49" fmla="*/ 197618 w 928395"/>
              <a:gd name="connsiteY49" fmla="*/ 33053 h 806494"/>
              <a:gd name="connsiteX50" fmla="*/ 204370 w 928395"/>
              <a:gd name="connsiteY50" fmla="*/ 55559 h 806494"/>
              <a:gd name="connsiteX51" fmla="*/ 268886 w 928395"/>
              <a:gd name="connsiteY51" fmla="*/ 103571 h 806494"/>
              <a:gd name="connsiteX52" fmla="*/ 869785 w 928395"/>
              <a:gd name="connsiteY52" fmla="*/ 93068 h 806494"/>
              <a:gd name="connsiteX53" fmla="*/ 926049 w 928395"/>
              <a:gd name="connsiteY53" fmla="*/ 158334 h 806494"/>
              <a:gd name="connsiteX54" fmla="*/ 876537 w 928395"/>
              <a:gd name="connsiteY54" fmla="*/ 416398 h 806494"/>
              <a:gd name="connsiteX55" fmla="*/ 827024 w 928395"/>
              <a:gd name="connsiteY55" fmla="*/ 460659 h 806494"/>
              <a:gd name="connsiteX56" fmla="*/ 334152 w 928395"/>
              <a:gd name="connsiteY56" fmla="*/ 523675 h 806494"/>
              <a:gd name="connsiteX57" fmla="*/ 314647 w 928395"/>
              <a:gd name="connsiteY57" fmla="*/ 538679 h 806494"/>
              <a:gd name="connsiteX58" fmla="*/ 340154 w 928395"/>
              <a:gd name="connsiteY58" fmla="*/ 569436 h 806494"/>
              <a:gd name="connsiteX59" fmla="*/ 616973 w 928395"/>
              <a:gd name="connsiteY59" fmla="*/ 564185 h 806494"/>
              <a:gd name="connsiteX60" fmla="*/ 806019 w 928395"/>
              <a:gd name="connsiteY60" fmla="*/ 562685 h 806494"/>
              <a:gd name="connsiteX61" fmla="*/ 840528 w 928395"/>
              <a:gd name="connsiteY61" fmla="*/ 598693 h 806494"/>
              <a:gd name="connsiteX62" fmla="*/ 805269 w 928395"/>
              <a:gd name="connsiteY62" fmla="*/ 625700 h 806494"/>
              <a:gd name="connsiteX63" fmla="*/ 555457 w 928395"/>
              <a:gd name="connsiteY63" fmla="*/ 635452 h 806494"/>
              <a:gd name="connsiteX64" fmla="*/ 318399 w 928395"/>
              <a:gd name="connsiteY64" fmla="*/ 635452 h 806494"/>
              <a:gd name="connsiteX65" fmla="*/ 259884 w 928395"/>
              <a:gd name="connsiteY65" fmla="*/ 591192 h 806494"/>
              <a:gd name="connsiteX66" fmla="*/ 154108 w 928395"/>
              <a:gd name="connsiteY66" fmla="*/ 134328 h 806494"/>
              <a:gd name="connsiteX67" fmla="*/ 72338 w 928395"/>
              <a:gd name="connsiteY67" fmla="*/ 67562 h 806494"/>
              <a:gd name="connsiteX68" fmla="*/ 29577 w 928395"/>
              <a:gd name="connsiteY68" fmla="*/ 66811 h 806494"/>
              <a:gd name="connsiteX69" fmla="*/ 320 w 928395"/>
              <a:gd name="connsiteY69" fmla="*/ 38304 h 806494"/>
              <a:gd name="connsiteX70" fmla="*/ 25826 w 928395"/>
              <a:gd name="connsiteY70" fmla="*/ 3796 h 806494"/>
              <a:gd name="connsiteX71" fmla="*/ 93718 w 928395"/>
              <a:gd name="connsiteY71" fmla="*/ 232 h 8064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928395" h="806494">
                <a:moveTo>
                  <a:pt x="379164" y="674462"/>
                </a:moveTo>
                <a:cubicBezTo>
                  <a:pt x="415173" y="674462"/>
                  <a:pt x="443679" y="703720"/>
                  <a:pt x="443679" y="741229"/>
                </a:cubicBezTo>
                <a:cubicBezTo>
                  <a:pt x="443679" y="778738"/>
                  <a:pt x="415923" y="806494"/>
                  <a:pt x="378413" y="806494"/>
                </a:cubicBezTo>
                <a:cubicBezTo>
                  <a:pt x="340904" y="806494"/>
                  <a:pt x="313897" y="777987"/>
                  <a:pt x="313897" y="740478"/>
                </a:cubicBezTo>
                <a:cubicBezTo>
                  <a:pt x="313897" y="703720"/>
                  <a:pt x="343154" y="674462"/>
                  <a:pt x="379164" y="674462"/>
                </a:cubicBezTo>
                <a:close/>
                <a:moveTo>
                  <a:pt x="732502" y="669212"/>
                </a:moveTo>
                <a:cubicBezTo>
                  <a:pt x="770011" y="669212"/>
                  <a:pt x="797767" y="697719"/>
                  <a:pt x="797767" y="736728"/>
                </a:cubicBezTo>
                <a:cubicBezTo>
                  <a:pt x="797017" y="772737"/>
                  <a:pt x="768510" y="800494"/>
                  <a:pt x="731001" y="800494"/>
                </a:cubicBezTo>
                <a:cubicBezTo>
                  <a:pt x="694992" y="799743"/>
                  <a:pt x="665735" y="770487"/>
                  <a:pt x="666485" y="734478"/>
                </a:cubicBezTo>
                <a:cubicBezTo>
                  <a:pt x="667235" y="698469"/>
                  <a:pt x="696493" y="668462"/>
                  <a:pt x="732502" y="669212"/>
                </a:cubicBezTo>
                <a:close/>
                <a:moveTo>
                  <a:pt x="316277" y="169423"/>
                </a:moveTo>
                <a:cubicBezTo>
                  <a:pt x="308834" y="169024"/>
                  <a:pt x="299081" y="169587"/>
                  <a:pt x="286140" y="170337"/>
                </a:cubicBezTo>
                <a:cubicBezTo>
                  <a:pt x="275638" y="170337"/>
                  <a:pt x="265135" y="171087"/>
                  <a:pt x="254633" y="170337"/>
                </a:cubicBezTo>
                <a:cubicBezTo>
                  <a:pt x="235128" y="168087"/>
                  <a:pt x="231377" y="174088"/>
                  <a:pt x="235878" y="193593"/>
                </a:cubicBezTo>
                <a:cubicBezTo>
                  <a:pt x="253883" y="264860"/>
                  <a:pt x="269636" y="336878"/>
                  <a:pt x="286140" y="408146"/>
                </a:cubicBezTo>
                <a:cubicBezTo>
                  <a:pt x="298894" y="462909"/>
                  <a:pt x="298894" y="462160"/>
                  <a:pt x="354408" y="453157"/>
                </a:cubicBezTo>
                <a:cubicBezTo>
                  <a:pt x="368661" y="450906"/>
                  <a:pt x="373912" y="446405"/>
                  <a:pt x="370912" y="430652"/>
                </a:cubicBezTo>
                <a:cubicBezTo>
                  <a:pt x="361909" y="360134"/>
                  <a:pt x="353657" y="290367"/>
                  <a:pt x="344655" y="219849"/>
                </a:cubicBezTo>
                <a:cubicBezTo>
                  <a:pt x="340154" y="180464"/>
                  <a:pt x="338607" y="170618"/>
                  <a:pt x="316277" y="169423"/>
                </a:cubicBezTo>
                <a:close/>
                <a:moveTo>
                  <a:pt x="421924" y="167336"/>
                </a:moveTo>
                <a:cubicBezTo>
                  <a:pt x="407670" y="166586"/>
                  <a:pt x="403920" y="170337"/>
                  <a:pt x="406170" y="185341"/>
                </a:cubicBezTo>
                <a:cubicBezTo>
                  <a:pt x="415923" y="251357"/>
                  <a:pt x="423425" y="318124"/>
                  <a:pt x="432427" y="384890"/>
                </a:cubicBezTo>
                <a:cubicBezTo>
                  <a:pt x="439929" y="444155"/>
                  <a:pt x="439929" y="443405"/>
                  <a:pt x="499944" y="434402"/>
                </a:cubicBezTo>
                <a:cubicBezTo>
                  <a:pt x="514197" y="432152"/>
                  <a:pt x="517197" y="426900"/>
                  <a:pt x="517197" y="414897"/>
                </a:cubicBezTo>
                <a:cubicBezTo>
                  <a:pt x="516448" y="376638"/>
                  <a:pt x="517197" y="339129"/>
                  <a:pt x="517197" y="300869"/>
                </a:cubicBezTo>
                <a:cubicBezTo>
                  <a:pt x="515697" y="300869"/>
                  <a:pt x="514197" y="300869"/>
                  <a:pt x="512696" y="300869"/>
                </a:cubicBezTo>
                <a:cubicBezTo>
                  <a:pt x="512696" y="261860"/>
                  <a:pt x="511947" y="222850"/>
                  <a:pt x="512696" y="183840"/>
                </a:cubicBezTo>
                <a:cubicBezTo>
                  <a:pt x="512696" y="171837"/>
                  <a:pt x="509696" y="166586"/>
                  <a:pt x="496192" y="167336"/>
                </a:cubicBezTo>
                <a:cubicBezTo>
                  <a:pt x="471437" y="168087"/>
                  <a:pt x="446680" y="168087"/>
                  <a:pt x="421924" y="167336"/>
                </a:cubicBezTo>
                <a:close/>
                <a:moveTo>
                  <a:pt x="663343" y="164125"/>
                </a:moveTo>
                <a:cubicBezTo>
                  <a:pt x="656263" y="163773"/>
                  <a:pt x="646792" y="164336"/>
                  <a:pt x="634226" y="165086"/>
                </a:cubicBezTo>
                <a:cubicBezTo>
                  <a:pt x="619973" y="165086"/>
                  <a:pt x="605719" y="165086"/>
                  <a:pt x="591466" y="165086"/>
                </a:cubicBezTo>
                <a:cubicBezTo>
                  <a:pt x="581713" y="165086"/>
                  <a:pt x="577963" y="167336"/>
                  <a:pt x="577963" y="178589"/>
                </a:cubicBezTo>
                <a:cubicBezTo>
                  <a:pt x="579463" y="255858"/>
                  <a:pt x="580213" y="332377"/>
                  <a:pt x="580964" y="409647"/>
                </a:cubicBezTo>
                <a:cubicBezTo>
                  <a:pt x="580964" y="415648"/>
                  <a:pt x="578713" y="423900"/>
                  <a:pt x="588465" y="423150"/>
                </a:cubicBezTo>
                <a:cubicBezTo>
                  <a:pt x="610971" y="420149"/>
                  <a:pt x="634226" y="417148"/>
                  <a:pt x="656732" y="413397"/>
                </a:cubicBezTo>
                <a:cubicBezTo>
                  <a:pt x="667235" y="411897"/>
                  <a:pt x="664984" y="403645"/>
                  <a:pt x="665734" y="396893"/>
                </a:cubicBezTo>
                <a:cubicBezTo>
                  <a:pt x="670986" y="335378"/>
                  <a:pt x="676987" y="273113"/>
                  <a:pt x="681488" y="211597"/>
                </a:cubicBezTo>
                <a:cubicBezTo>
                  <a:pt x="684301" y="174463"/>
                  <a:pt x="684583" y="165180"/>
                  <a:pt x="663343" y="164125"/>
                </a:cubicBezTo>
                <a:close/>
                <a:moveTo>
                  <a:pt x="779013" y="161335"/>
                </a:moveTo>
                <a:cubicBezTo>
                  <a:pt x="756507" y="158334"/>
                  <a:pt x="752006" y="168087"/>
                  <a:pt x="750506" y="189092"/>
                </a:cubicBezTo>
                <a:cubicBezTo>
                  <a:pt x="747505" y="243105"/>
                  <a:pt x="741503" y="297868"/>
                  <a:pt x="736252" y="352632"/>
                </a:cubicBezTo>
                <a:cubicBezTo>
                  <a:pt x="730250" y="406646"/>
                  <a:pt x="730250" y="405895"/>
                  <a:pt x="785014" y="399894"/>
                </a:cubicBezTo>
                <a:cubicBezTo>
                  <a:pt x="808269" y="397644"/>
                  <a:pt x="816522" y="387141"/>
                  <a:pt x="820272" y="364635"/>
                </a:cubicBezTo>
                <a:cubicBezTo>
                  <a:pt x="828525" y="314373"/>
                  <a:pt x="839027" y="264110"/>
                  <a:pt x="848779" y="213848"/>
                </a:cubicBezTo>
                <a:cubicBezTo>
                  <a:pt x="859283" y="160585"/>
                  <a:pt x="860033" y="160585"/>
                  <a:pt x="805269" y="161335"/>
                </a:cubicBezTo>
                <a:cubicBezTo>
                  <a:pt x="797017" y="161335"/>
                  <a:pt x="788015" y="162835"/>
                  <a:pt x="779013" y="161335"/>
                </a:cubicBezTo>
                <a:close/>
                <a:moveTo>
                  <a:pt x="93718" y="232"/>
                </a:moveTo>
                <a:cubicBezTo>
                  <a:pt x="116411" y="-331"/>
                  <a:pt x="139104" y="45"/>
                  <a:pt x="161610" y="2295"/>
                </a:cubicBezTo>
                <a:cubicBezTo>
                  <a:pt x="180365" y="3796"/>
                  <a:pt x="192368" y="15049"/>
                  <a:pt x="197618" y="33053"/>
                </a:cubicBezTo>
                <a:cubicBezTo>
                  <a:pt x="199869" y="40555"/>
                  <a:pt x="202120" y="48057"/>
                  <a:pt x="204370" y="55559"/>
                </a:cubicBezTo>
                <a:cubicBezTo>
                  <a:pt x="217123" y="104320"/>
                  <a:pt x="217123" y="104320"/>
                  <a:pt x="268886" y="103571"/>
                </a:cubicBezTo>
                <a:cubicBezTo>
                  <a:pt x="469186" y="99819"/>
                  <a:pt x="669486" y="96069"/>
                  <a:pt x="869785" y="93068"/>
                </a:cubicBezTo>
                <a:cubicBezTo>
                  <a:pt x="918547" y="92318"/>
                  <a:pt x="935051" y="109572"/>
                  <a:pt x="926049" y="158334"/>
                </a:cubicBezTo>
                <a:cubicBezTo>
                  <a:pt x="910295" y="244606"/>
                  <a:pt x="893791" y="330877"/>
                  <a:pt x="876537" y="416398"/>
                </a:cubicBezTo>
                <a:cubicBezTo>
                  <a:pt x="871285" y="442655"/>
                  <a:pt x="854781" y="456908"/>
                  <a:pt x="827024" y="460659"/>
                </a:cubicBezTo>
                <a:cubicBezTo>
                  <a:pt x="662733" y="481664"/>
                  <a:pt x="498443" y="502670"/>
                  <a:pt x="334152" y="523675"/>
                </a:cubicBezTo>
                <a:cubicBezTo>
                  <a:pt x="325150" y="525175"/>
                  <a:pt x="308646" y="519924"/>
                  <a:pt x="314647" y="538679"/>
                </a:cubicBezTo>
                <a:cubicBezTo>
                  <a:pt x="319148" y="551431"/>
                  <a:pt x="313147" y="570186"/>
                  <a:pt x="340154" y="569436"/>
                </a:cubicBezTo>
                <a:cubicBezTo>
                  <a:pt x="432427" y="565685"/>
                  <a:pt x="524699" y="565685"/>
                  <a:pt x="616973" y="564185"/>
                </a:cubicBezTo>
                <a:cubicBezTo>
                  <a:pt x="679988" y="563434"/>
                  <a:pt x="743004" y="562685"/>
                  <a:pt x="806019" y="562685"/>
                </a:cubicBezTo>
                <a:cubicBezTo>
                  <a:pt x="831526" y="562685"/>
                  <a:pt x="842778" y="576188"/>
                  <a:pt x="840528" y="598693"/>
                </a:cubicBezTo>
                <a:cubicBezTo>
                  <a:pt x="838277" y="619699"/>
                  <a:pt x="824024" y="624950"/>
                  <a:pt x="805269" y="625700"/>
                </a:cubicBezTo>
                <a:cubicBezTo>
                  <a:pt x="721998" y="630201"/>
                  <a:pt x="638728" y="630951"/>
                  <a:pt x="555457" y="635452"/>
                </a:cubicBezTo>
                <a:cubicBezTo>
                  <a:pt x="475938" y="635452"/>
                  <a:pt x="397168" y="635452"/>
                  <a:pt x="318399" y="635452"/>
                </a:cubicBezTo>
                <a:cubicBezTo>
                  <a:pt x="282390" y="635452"/>
                  <a:pt x="268136" y="627201"/>
                  <a:pt x="259884" y="591192"/>
                </a:cubicBezTo>
                <a:cubicBezTo>
                  <a:pt x="224625" y="438903"/>
                  <a:pt x="188616" y="286616"/>
                  <a:pt x="154108" y="134328"/>
                </a:cubicBezTo>
                <a:cubicBezTo>
                  <a:pt x="139104" y="68312"/>
                  <a:pt x="139855" y="68312"/>
                  <a:pt x="72338" y="67562"/>
                </a:cubicBezTo>
                <a:cubicBezTo>
                  <a:pt x="58084" y="66811"/>
                  <a:pt x="43831" y="66811"/>
                  <a:pt x="29577" y="66811"/>
                </a:cubicBezTo>
                <a:cubicBezTo>
                  <a:pt x="10823" y="66061"/>
                  <a:pt x="1820" y="54808"/>
                  <a:pt x="320" y="38304"/>
                </a:cubicBezTo>
                <a:cubicBezTo>
                  <a:pt x="-1931" y="20300"/>
                  <a:pt x="7822" y="5296"/>
                  <a:pt x="25826" y="3796"/>
                </a:cubicBezTo>
                <a:cubicBezTo>
                  <a:pt x="48332" y="2295"/>
                  <a:pt x="71025" y="795"/>
                  <a:pt x="93718" y="232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6EB093C-9895-4528-8D5E-E11F9AFB3743}"/>
              </a:ext>
            </a:extLst>
          </p:cNvPr>
          <p:cNvGrpSpPr/>
          <p:nvPr/>
        </p:nvGrpSpPr>
        <p:grpSpPr>
          <a:xfrm>
            <a:off x="2871765" y="2870067"/>
            <a:ext cx="768189" cy="768628"/>
            <a:chOff x="3080486" y="2868723"/>
            <a:chExt cx="768189" cy="768628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CD3EC72-94E7-45E2-8565-C80D87BB0D3D}"/>
                </a:ext>
              </a:extLst>
            </p:cNvPr>
            <p:cNvSpPr/>
            <p:nvPr/>
          </p:nvSpPr>
          <p:spPr>
            <a:xfrm>
              <a:off x="3080486" y="2868723"/>
              <a:ext cx="768189" cy="768628"/>
            </a:xfrm>
            <a:custGeom>
              <a:avLst/>
              <a:gdLst>
                <a:gd name="connsiteX0" fmla="*/ 169545 w 975359"/>
                <a:gd name="connsiteY0" fmla="*/ 667307 h 975916"/>
                <a:gd name="connsiteX1" fmla="*/ 170497 w 975359"/>
                <a:gd name="connsiteY1" fmla="*/ 420609 h 975916"/>
                <a:gd name="connsiteX2" fmla="*/ 133350 w 975359"/>
                <a:gd name="connsiteY2" fmla="*/ 384415 h 975916"/>
                <a:gd name="connsiteX3" fmla="*/ 32385 w 975359"/>
                <a:gd name="connsiteY3" fmla="*/ 381557 h 975916"/>
                <a:gd name="connsiteX4" fmla="*/ 0 w 975359"/>
                <a:gd name="connsiteY4" fmla="*/ 350124 h 975916"/>
                <a:gd name="connsiteX5" fmla="*/ 5715 w 975359"/>
                <a:gd name="connsiteY5" fmla="*/ 100570 h 975916"/>
                <a:gd name="connsiteX6" fmla="*/ 27622 w 975359"/>
                <a:gd name="connsiteY6" fmla="*/ 72947 h 975916"/>
                <a:gd name="connsiteX7" fmla="*/ 432435 w 975359"/>
                <a:gd name="connsiteY7" fmla="*/ 2462 h 975916"/>
                <a:gd name="connsiteX8" fmla="*/ 787718 w 975359"/>
                <a:gd name="connsiteY8" fmla="*/ 51039 h 975916"/>
                <a:gd name="connsiteX9" fmla="*/ 942975 w 975359"/>
                <a:gd name="connsiteY9" fmla="*/ 82472 h 975916"/>
                <a:gd name="connsiteX10" fmla="*/ 975360 w 975359"/>
                <a:gd name="connsiteY10" fmla="*/ 118667 h 975916"/>
                <a:gd name="connsiteX11" fmla="*/ 973455 w 975359"/>
                <a:gd name="connsiteY11" fmla="*/ 361554 h 975916"/>
                <a:gd name="connsiteX12" fmla="*/ 941070 w 975359"/>
                <a:gd name="connsiteY12" fmla="*/ 393940 h 975916"/>
                <a:gd name="connsiteX13" fmla="*/ 829628 w 975359"/>
                <a:gd name="connsiteY13" fmla="*/ 392987 h 975916"/>
                <a:gd name="connsiteX14" fmla="*/ 802005 w 975359"/>
                <a:gd name="connsiteY14" fmla="*/ 421562 h 975916"/>
                <a:gd name="connsiteX15" fmla="*/ 797243 w 975359"/>
                <a:gd name="connsiteY15" fmla="*/ 799704 h 975916"/>
                <a:gd name="connsiteX16" fmla="*/ 792480 w 975359"/>
                <a:gd name="connsiteY16" fmla="*/ 941627 h 975916"/>
                <a:gd name="connsiteX17" fmla="*/ 755332 w 975359"/>
                <a:gd name="connsiteY17" fmla="*/ 975917 h 975916"/>
                <a:gd name="connsiteX18" fmla="*/ 256222 w 975359"/>
                <a:gd name="connsiteY18" fmla="*/ 969250 h 975916"/>
                <a:gd name="connsiteX19" fmla="*/ 249555 w 975359"/>
                <a:gd name="connsiteY19" fmla="*/ 969250 h 975916"/>
                <a:gd name="connsiteX20" fmla="*/ 164782 w 975359"/>
                <a:gd name="connsiteY20" fmla="*/ 880667 h 975916"/>
                <a:gd name="connsiteX21" fmla="*/ 164782 w 975359"/>
                <a:gd name="connsiteY21" fmla="*/ 668259 h 975916"/>
                <a:gd name="connsiteX22" fmla="*/ 169545 w 975359"/>
                <a:gd name="connsiteY22" fmla="*/ 667307 h 9759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75359" h="975916">
                  <a:moveTo>
                    <a:pt x="169545" y="667307"/>
                  </a:moveTo>
                  <a:cubicBezTo>
                    <a:pt x="169545" y="585392"/>
                    <a:pt x="167640" y="502524"/>
                    <a:pt x="170497" y="420609"/>
                  </a:cubicBezTo>
                  <a:cubicBezTo>
                    <a:pt x="171450" y="389177"/>
                    <a:pt x="161925" y="382509"/>
                    <a:pt x="133350" y="384415"/>
                  </a:cubicBezTo>
                  <a:cubicBezTo>
                    <a:pt x="100013" y="386320"/>
                    <a:pt x="65722" y="381557"/>
                    <a:pt x="32385" y="381557"/>
                  </a:cubicBezTo>
                  <a:cubicBezTo>
                    <a:pt x="9525" y="381557"/>
                    <a:pt x="0" y="372984"/>
                    <a:pt x="0" y="350124"/>
                  </a:cubicBezTo>
                  <a:cubicBezTo>
                    <a:pt x="953" y="267257"/>
                    <a:pt x="-953" y="183437"/>
                    <a:pt x="5715" y="100570"/>
                  </a:cubicBezTo>
                  <a:cubicBezTo>
                    <a:pt x="6668" y="84377"/>
                    <a:pt x="11430" y="75804"/>
                    <a:pt x="27622" y="72947"/>
                  </a:cubicBezTo>
                  <a:cubicBezTo>
                    <a:pt x="162878" y="52945"/>
                    <a:pt x="295275" y="15797"/>
                    <a:pt x="432435" y="2462"/>
                  </a:cubicBezTo>
                  <a:cubicBezTo>
                    <a:pt x="554355" y="-9921"/>
                    <a:pt x="670560" y="27227"/>
                    <a:pt x="787718" y="51039"/>
                  </a:cubicBezTo>
                  <a:cubicBezTo>
                    <a:pt x="839153" y="61517"/>
                    <a:pt x="890588" y="72947"/>
                    <a:pt x="942975" y="82472"/>
                  </a:cubicBezTo>
                  <a:cubicBezTo>
                    <a:pt x="965835" y="86282"/>
                    <a:pt x="975360" y="93902"/>
                    <a:pt x="975360" y="118667"/>
                  </a:cubicBezTo>
                  <a:cubicBezTo>
                    <a:pt x="973455" y="199629"/>
                    <a:pt x="973455" y="280592"/>
                    <a:pt x="973455" y="361554"/>
                  </a:cubicBezTo>
                  <a:cubicBezTo>
                    <a:pt x="973455" y="383462"/>
                    <a:pt x="964882" y="394892"/>
                    <a:pt x="941070" y="393940"/>
                  </a:cubicBezTo>
                  <a:cubicBezTo>
                    <a:pt x="903922" y="392987"/>
                    <a:pt x="866775" y="394892"/>
                    <a:pt x="829628" y="392987"/>
                  </a:cubicBezTo>
                  <a:cubicBezTo>
                    <a:pt x="806768" y="392034"/>
                    <a:pt x="802005" y="399654"/>
                    <a:pt x="802005" y="421562"/>
                  </a:cubicBezTo>
                  <a:cubicBezTo>
                    <a:pt x="801053" y="547292"/>
                    <a:pt x="799147" y="673975"/>
                    <a:pt x="797243" y="799704"/>
                  </a:cubicBezTo>
                  <a:cubicBezTo>
                    <a:pt x="796290" y="847329"/>
                    <a:pt x="792480" y="894002"/>
                    <a:pt x="792480" y="941627"/>
                  </a:cubicBezTo>
                  <a:cubicBezTo>
                    <a:pt x="792480" y="969250"/>
                    <a:pt x="781050" y="975917"/>
                    <a:pt x="755332" y="975917"/>
                  </a:cubicBezTo>
                  <a:cubicBezTo>
                    <a:pt x="588645" y="975917"/>
                    <a:pt x="421957" y="974965"/>
                    <a:pt x="256222" y="969250"/>
                  </a:cubicBezTo>
                  <a:cubicBezTo>
                    <a:pt x="254318" y="969250"/>
                    <a:pt x="251460" y="969250"/>
                    <a:pt x="249555" y="969250"/>
                  </a:cubicBezTo>
                  <a:cubicBezTo>
                    <a:pt x="164782" y="967345"/>
                    <a:pt x="164782" y="967345"/>
                    <a:pt x="164782" y="880667"/>
                  </a:cubicBezTo>
                  <a:cubicBezTo>
                    <a:pt x="164782" y="810182"/>
                    <a:pt x="164782" y="738745"/>
                    <a:pt x="164782" y="668259"/>
                  </a:cubicBezTo>
                  <a:cubicBezTo>
                    <a:pt x="165735" y="667307"/>
                    <a:pt x="167640" y="667307"/>
                    <a:pt x="169545" y="66730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8F088C32-7B1E-4F79-99D5-D2B5E6091D3B}"/>
                </a:ext>
              </a:extLst>
            </p:cNvPr>
            <p:cNvSpPr/>
            <p:nvPr/>
          </p:nvSpPr>
          <p:spPr>
            <a:xfrm>
              <a:off x="3343687" y="2932816"/>
              <a:ext cx="242763" cy="95344"/>
            </a:xfrm>
            <a:custGeom>
              <a:avLst/>
              <a:gdLst>
                <a:gd name="connsiteX0" fmla="*/ 156355 w 308233"/>
                <a:gd name="connsiteY0" fmla="*/ 140 h 121056"/>
                <a:gd name="connsiteX1" fmla="*/ 290658 w 308233"/>
                <a:gd name="connsiteY1" fmla="*/ 17285 h 121056"/>
                <a:gd name="connsiteX2" fmla="*/ 300183 w 308233"/>
                <a:gd name="connsiteY2" fmla="*/ 45860 h 121056"/>
                <a:gd name="connsiteX3" fmla="*/ 5860 w 308233"/>
                <a:gd name="connsiteY3" fmla="*/ 38240 h 121056"/>
                <a:gd name="connsiteX4" fmla="*/ 15385 w 308233"/>
                <a:gd name="connsiteY4" fmla="*/ 14428 h 121056"/>
                <a:gd name="connsiteX5" fmla="*/ 156355 w 308233"/>
                <a:gd name="connsiteY5" fmla="*/ 140 h 121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8233" h="121056">
                  <a:moveTo>
                    <a:pt x="156355" y="140"/>
                  </a:moveTo>
                  <a:cubicBezTo>
                    <a:pt x="195408" y="-812"/>
                    <a:pt x="243033" y="5855"/>
                    <a:pt x="290658" y="17285"/>
                  </a:cubicBezTo>
                  <a:cubicBezTo>
                    <a:pt x="311612" y="22048"/>
                    <a:pt x="312565" y="29668"/>
                    <a:pt x="300183" y="45860"/>
                  </a:cubicBezTo>
                  <a:cubicBezTo>
                    <a:pt x="226840" y="149683"/>
                    <a:pt x="76345" y="144920"/>
                    <a:pt x="5860" y="38240"/>
                  </a:cubicBezTo>
                  <a:cubicBezTo>
                    <a:pt x="-4617" y="22048"/>
                    <a:pt x="-807" y="18238"/>
                    <a:pt x="15385" y="14428"/>
                  </a:cubicBezTo>
                  <a:cubicBezTo>
                    <a:pt x="59200" y="2998"/>
                    <a:pt x="103015" y="-812"/>
                    <a:pt x="156355" y="140"/>
                  </a:cubicBezTo>
                  <a:close/>
                </a:path>
              </a:pathLst>
            </a:custGeom>
            <a:solidFill>
              <a:srgbClr val="FEFEF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354B706-451B-4070-898A-3E98B5784C87}"/>
              </a:ext>
            </a:extLst>
          </p:cNvPr>
          <p:cNvGrpSpPr/>
          <p:nvPr/>
        </p:nvGrpSpPr>
        <p:grpSpPr>
          <a:xfrm>
            <a:off x="3693934" y="2843364"/>
            <a:ext cx="1045403" cy="889456"/>
            <a:chOff x="3794678" y="2932816"/>
            <a:chExt cx="901542" cy="76705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EC024E3-1684-46E1-A3E4-A9A045A65E76}"/>
                </a:ext>
              </a:extLst>
            </p:cNvPr>
            <p:cNvSpPr/>
            <p:nvPr/>
          </p:nvSpPr>
          <p:spPr>
            <a:xfrm>
              <a:off x="4012216" y="2932816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DED031-2EE5-400B-AAFA-6F6CE99839F2}"/>
                </a:ext>
              </a:extLst>
            </p:cNvPr>
            <p:cNvSpPr/>
            <p:nvPr/>
          </p:nvSpPr>
          <p:spPr>
            <a:xfrm>
              <a:off x="4202995" y="3157844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7C9B239-9881-4825-96B0-989FF7E6A63F}"/>
                </a:ext>
              </a:extLst>
            </p:cNvPr>
            <p:cNvSpPr/>
            <p:nvPr/>
          </p:nvSpPr>
          <p:spPr>
            <a:xfrm>
              <a:off x="3965169" y="3382872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F94F989-7CED-429B-9CF3-5CDC844F9ACA}"/>
                </a:ext>
              </a:extLst>
            </p:cNvPr>
            <p:cNvSpPr/>
            <p:nvPr/>
          </p:nvSpPr>
          <p:spPr>
            <a:xfrm>
              <a:off x="3794678" y="3607900"/>
              <a:ext cx="493225" cy="9197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0D6D07AE-93F0-4033-8686-270D19408F93}"/>
              </a:ext>
            </a:extLst>
          </p:cNvPr>
          <p:cNvSpPr txBox="1"/>
          <p:nvPr/>
        </p:nvSpPr>
        <p:spPr>
          <a:xfrm>
            <a:off x="6694167" y="1645920"/>
            <a:ext cx="52025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cs typeface="Arial" pitchFamily="34" charset="0"/>
              </a:rPr>
              <a:t>	Website In The Box </a:t>
            </a:r>
            <a:r>
              <a:rPr lang="en-US" altLang="ko-KR" sz="2400" dirty="0" err="1">
                <a:cs typeface="Arial" pitchFamily="34" charset="0"/>
              </a:rPr>
              <a:t>adalah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sebuah</a:t>
            </a:r>
            <a:r>
              <a:rPr lang="en-US" altLang="ko-KR" sz="2400" dirty="0">
                <a:cs typeface="Arial" pitchFamily="34" charset="0"/>
              </a:rPr>
              <a:t> website yang </a:t>
            </a:r>
            <a:r>
              <a:rPr lang="en-US" altLang="ko-KR" sz="2400" dirty="0" err="1">
                <a:cs typeface="Arial" pitchFamily="34" charset="0"/>
              </a:rPr>
              <a:t>berfokus</a:t>
            </a:r>
            <a:r>
              <a:rPr lang="en-US" altLang="ko-KR" sz="2400" dirty="0">
                <a:cs typeface="Arial" pitchFamily="34" charset="0"/>
              </a:rPr>
              <a:t> pada </a:t>
            </a:r>
            <a:r>
              <a:rPr lang="en-US" altLang="ko-KR" sz="2400" dirty="0" err="1">
                <a:cs typeface="Arial" pitchFamily="34" charset="0"/>
              </a:rPr>
              <a:t>bidang</a:t>
            </a:r>
            <a:r>
              <a:rPr lang="en-US" altLang="ko-KR" sz="2400" dirty="0">
                <a:cs typeface="Arial" pitchFamily="34" charset="0"/>
              </a:rPr>
              <a:t> E-Commerce. Website </a:t>
            </a:r>
            <a:r>
              <a:rPr lang="en-US" altLang="ko-KR" sz="2400" dirty="0" err="1">
                <a:cs typeface="Arial" pitchFamily="34" charset="0"/>
              </a:rPr>
              <a:t>ini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masuk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kedalam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jenis</a:t>
            </a:r>
            <a:r>
              <a:rPr lang="en-US" altLang="ko-KR" sz="2400" dirty="0">
                <a:cs typeface="Arial" pitchFamily="34" charset="0"/>
              </a:rPr>
              <a:t> E-Commerce Business to Customer (B2C)  </a:t>
            </a:r>
            <a:r>
              <a:rPr lang="en-US" altLang="ko-KR" sz="2400" dirty="0" err="1">
                <a:cs typeface="Arial" pitchFamily="34" charset="0"/>
              </a:rPr>
              <a:t>karena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didalam</a:t>
            </a:r>
            <a:r>
              <a:rPr lang="en-US" altLang="ko-KR" sz="2400" dirty="0">
                <a:cs typeface="Arial" pitchFamily="34" charset="0"/>
              </a:rPr>
              <a:t> website </a:t>
            </a:r>
            <a:r>
              <a:rPr lang="en-US" altLang="ko-KR" sz="2400" dirty="0" err="1">
                <a:cs typeface="Arial" pitchFamily="34" charset="0"/>
              </a:rPr>
              <a:t>ini</a:t>
            </a:r>
            <a:r>
              <a:rPr lang="en-US" altLang="ko-KR" sz="2400" dirty="0">
                <a:cs typeface="Arial" pitchFamily="34" charset="0"/>
              </a:rPr>
              <a:t>, user </a:t>
            </a:r>
            <a:r>
              <a:rPr lang="en-US" altLang="ko-KR" sz="2400" dirty="0" err="1">
                <a:cs typeface="Arial" pitchFamily="34" charset="0"/>
              </a:rPr>
              <a:t>dapat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memilih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ingin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mendaftar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sebagai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penjual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atau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pembeli</a:t>
            </a:r>
            <a:r>
              <a:rPr lang="en-US" altLang="ko-KR" sz="2400" dirty="0">
                <a:cs typeface="Arial" pitchFamily="34" charset="0"/>
              </a:rPr>
              <a:t>. </a:t>
            </a:r>
          </a:p>
          <a:p>
            <a:pPr algn="just"/>
            <a:r>
              <a:rPr lang="en-US" altLang="ko-KR" sz="2400" dirty="0">
                <a:cs typeface="Arial" pitchFamily="34" charset="0"/>
              </a:rPr>
              <a:t>	Website In The Box </a:t>
            </a:r>
            <a:r>
              <a:rPr lang="en-US" altLang="ko-KR" sz="2400" dirty="0" err="1">
                <a:cs typeface="Arial" pitchFamily="34" charset="0"/>
              </a:rPr>
              <a:t>ini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memiliki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beberapa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fitur</a:t>
            </a:r>
            <a:r>
              <a:rPr lang="en-US" altLang="ko-KR" sz="2400" dirty="0">
                <a:cs typeface="Arial" pitchFamily="34" charset="0"/>
              </a:rPr>
              <a:t> yang </a:t>
            </a:r>
            <a:r>
              <a:rPr lang="en-US" altLang="ko-KR" sz="2400" dirty="0" err="1">
                <a:cs typeface="Arial" pitchFamily="34" charset="0"/>
              </a:rPr>
              <a:t>dapat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digunakan</a:t>
            </a:r>
            <a:r>
              <a:rPr lang="en-US" altLang="ko-KR" sz="2400" dirty="0">
                <a:cs typeface="Arial" pitchFamily="34" charset="0"/>
              </a:rPr>
              <a:t> oleh user yang </a:t>
            </a:r>
            <a:r>
              <a:rPr lang="en-US" altLang="ko-KR" sz="2400" dirty="0" err="1">
                <a:cs typeface="Arial" pitchFamily="34" charset="0"/>
              </a:rPr>
              <a:t>sudah</a:t>
            </a:r>
            <a:r>
              <a:rPr lang="en-US" altLang="ko-KR" sz="2400" dirty="0">
                <a:cs typeface="Arial" pitchFamily="34" charset="0"/>
              </a:rPr>
              <a:t> </a:t>
            </a:r>
            <a:r>
              <a:rPr lang="en-US" altLang="ko-KR" sz="2400" dirty="0" err="1">
                <a:cs typeface="Arial" pitchFamily="34" charset="0"/>
              </a:rPr>
              <a:t>terdaftar</a:t>
            </a:r>
            <a:r>
              <a:rPr lang="en-US" altLang="ko-KR" sz="2400" dirty="0"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214067" y="204530"/>
            <a:ext cx="11573197" cy="724247"/>
          </a:xfrm>
        </p:spPr>
        <p:txBody>
          <a:bodyPr/>
          <a:lstStyle/>
          <a:p>
            <a:r>
              <a:rPr lang="en-US" dirty="0"/>
              <a:t>FITUR WEBSITE IN THE BOX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249AD85-44F1-4B21-8E8F-566139072321}"/>
              </a:ext>
            </a:extLst>
          </p:cNvPr>
          <p:cNvGrpSpPr/>
          <p:nvPr/>
        </p:nvGrpSpPr>
        <p:grpSpPr>
          <a:xfrm>
            <a:off x="0" y="1229722"/>
            <a:ext cx="4106513" cy="5666770"/>
            <a:chOff x="323446" y="1187211"/>
            <a:chExt cx="4106513" cy="566677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57FCAF5E-0929-4F60-BDD3-C03BD7226CE0}"/>
                </a:ext>
              </a:extLst>
            </p:cNvPr>
            <p:cNvSpPr/>
            <p:nvPr/>
          </p:nvSpPr>
          <p:spPr>
            <a:xfrm>
              <a:off x="1369521" y="1257243"/>
              <a:ext cx="1329845" cy="2117902"/>
            </a:xfrm>
            <a:custGeom>
              <a:avLst/>
              <a:gdLst>
                <a:gd name="connsiteX0" fmla="*/ 977458 w 973829"/>
                <a:gd name="connsiteY0" fmla="*/ 686201 h 1550912"/>
                <a:gd name="connsiteX1" fmla="*/ 932824 w 973829"/>
                <a:gd name="connsiteY1" fmla="*/ 312449 h 1550912"/>
                <a:gd name="connsiteX2" fmla="*/ 779085 w 973829"/>
                <a:gd name="connsiteY2" fmla="*/ 99198 h 1550912"/>
                <a:gd name="connsiteX3" fmla="*/ 506323 w 973829"/>
                <a:gd name="connsiteY3" fmla="*/ 463 h 1550912"/>
                <a:gd name="connsiteX4" fmla="*/ 119947 w 973829"/>
                <a:gd name="connsiteY4" fmla="*/ 101452 h 1550912"/>
                <a:gd name="connsiteX5" fmla="*/ 2276 w 973829"/>
                <a:gd name="connsiteY5" fmla="*/ 488279 h 1550912"/>
                <a:gd name="connsiteX6" fmla="*/ 19408 w 973829"/>
                <a:gd name="connsiteY6" fmla="*/ 801167 h 1550912"/>
                <a:gd name="connsiteX7" fmla="*/ 71707 w 973829"/>
                <a:gd name="connsiteY7" fmla="*/ 956258 h 1550912"/>
                <a:gd name="connsiteX8" fmla="*/ 130317 w 973829"/>
                <a:gd name="connsiteY8" fmla="*/ 1077987 h 1550912"/>
                <a:gd name="connsiteX9" fmla="*/ 159171 w 973829"/>
                <a:gd name="connsiteY9" fmla="*/ 1140204 h 1550912"/>
                <a:gd name="connsiteX10" fmla="*/ 149703 w 973829"/>
                <a:gd name="connsiteY10" fmla="*/ 1205125 h 1550912"/>
                <a:gd name="connsiteX11" fmla="*/ 151507 w 973829"/>
                <a:gd name="connsiteY11" fmla="*/ 1252464 h 1550912"/>
                <a:gd name="connsiteX12" fmla="*/ 585672 w 973829"/>
                <a:gd name="connsiteY12" fmla="*/ 1553179 h 1550912"/>
                <a:gd name="connsiteX13" fmla="*/ 597845 w 973829"/>
                <a:gd name="connsiteY13" fmla="*/ 1553630 h 1550912"/>
                <a:gd name="connsiteX14" fmla="*/ 660513 w 973829"/>
                <a:gd name="connsiteY14" fmla="*/ 1546416 h 1550912"/>
                <a:gd name="connsiteX15" fmla="*/ 761052 w 973829"/>
                <a:gd name="connsiteY15" fmla="*/ 1425139 h 1550912"/>
                <a:gd name="connsiteX16" fmla="*/ 756994 w 973829"/>
                <a:gd name="connsiteY16" fmla="*/ 1353905 h 1550912"/>
                <a:gd name="connsiteX17" fmla="*/ 769618 w 973829"/>
                <a:gd name="connsiteY17" fmla="*/ 1249308 h 1550912"/>
                <a:gd name="connsiteX18" fmla="*/ 769618 w 973829"/>
                <a:gd name="connsiteY18" fmla="*/ 1249308 h 1550912"/>
                <a:gd name="connsiteX19" fmla="*/ 769618 w 973829"/>
                <a:gd name="connsiteY19" fmla="*/ 1249308 h 1550912"/>
                <a:gd name="connsiteX20" fmla="*/ 830482 w 973829"/>
                <a:gd name="connsiteY20" fmla="*/ 1166803 h 1550912"/>
                <a:gd name="connsiteX21" fmla="*/ 919750 w 973829"/>
                <a:gd name="connsiteY21" fmla="*/ 960316 h 1550912"/>
                <a:gd name="connsiteX22" fmla="*/ 928316 w 973829"/>
                <a:gd name="connsiteY22" fmla="*/ 919288 h 1550912"/>
                <a:gd name="connsiteX23" fmla="*/ 929668 w 973829"/>
                <a:gd name="connsiteY23" fmla="*/ 908468 h 1550912"/>
                <a:gd name="connsiteX24" fmla="*/ 977458 w 973829"/>
                <a:gd name="connsiteY24" fmla="*/ 686201 h 1550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73829" h="1550912">
                  <a:moveTo>
                    <a:pt x="977458" y="686201"/>
                  </a:moveTo>
                  <a:cubicBezTo>
                    <a:pt x="978360" y="623984"/>
                    <a:pt x="963031" y="378272"/>
                    <a:pt x="932824" y="312449"/>
                  </a:cubicBezTo>
                  <a:cubicBezTo>
                    <a:pt x="921553" y="288103"/>
                    <a:pt x="802980" y="111371"/>
                    <a:pt x="779085" y="99198"/>
                  </a:cubicBezTo>
                  <a:cubicBezTo>
                    <a:pt x="682153" y="48252"/>
                    <a:pt x="597394" y="1815"/>
                    <a:pt x="506323" y="463"/>
                  </a:cubicBezTo>
                  <a:cubicBezTo>
                    <a:pt x="430581" y="-890"/>
                    <a:pt x="220035" y="-5849"/>
                    <a:pt x="119947" y="101452"/>
                  </a:cubicBezTo>
                  <a:cubicBezTo>
                    <a:pt x="87937" y="136168"/>
                    <a:pt x="15802" y="379625"/>
                    <a:pt x="2276" y="488279"/>
                  </a:cubicBezTo>
                  <a:cubicBezTo>
                    <a:pt x="-6741" y="579801"/>
                    <a:pt x="13547" y="716858"/>
                    <a:pt x="19408" y="801167"/>
                  </a:cubicBezTo>
                  <a:cubicBezTo>
                    <a:pt x="22114" y="839489"/>
                    <a:pt x="69002" y="947241"/>
                    <a:pt x="71707" y="956258"/>
                  </a:cubicBezTo>
                  <a:cubicBezTo>
                    <a:pt x="73059" y="958061"/>
                    <a:pt x="130317" y="1077987"/>
                    <a:pt x="130317" y="1077987"/>
                  </a:cubicBezTo>
                  <a:cubicBezTo>
                    <a:pt x="137981" y="1086553"/>
                    <a:pt x="157818" y="1138400"/>
                    <a:pt x="159171" y="1140204"/>
                  </a:cubicBezTo>
                  <a:cubicBezTo>
                    <a:pt x="151957" y="1172664"/>
                    <a:pt x="152408" y="1191600"/>
                    <a:pt x="149703" y="1205125"/>
                  </a:cubicBezTo>
                  <a:cubicBezTo>
                    <a:pt x="147449" y="1222258"/>
                    <a:pt x="132120" y="1238939"/>
                    <a:pt x="151507" y="1252464"/>
                  </a:cubicBezTo>
                  <a:cubicBezTo>
                    <a:pt x="169540" y="1265088"/>
                    <a:pt x="578008" y="1551827"/>
                    <a:pt x="585672" y="1553179"/>
                  </a:cubicBezTo>
                  <a:cubicBezTo>
                    <a:pt x="590631" y="1554983"/>
                    <a:pt x="594689" y="1554983"/>
                    <a:pt x="597845" y="1553630"/>
                  </a:cubicBezTo>
                  <a:cubicBezTo>
                    <a:pt x="608214" y="1555884"/>
                    <a:pt x="642930" y="1546416"/>
                    <a:pt x="660513" y="1546416"/>
                  </a:cubicBezTo>
                  <a:cubicBezTo>
                    <a:pt x="671333" y="1546416"/>
                    <a:pt x="746174" y="1444976"/>
                    <a:pt x="761052" y="1425139"/>
                  </a:cubicBezTo>
                  <a:cubicBezTo>
                    <a:pt x="756994" y="1396735"/>
                    <a:pt x="757445" y="1391325"/>
                    <a:pt x="756994" y="1353905"/>
                  </a:cubicBezTo>
                  <a:cubicBezTo>
                    <a:pt x="756092" y="1318739"/>
                    <a:pt x="747075" y="1281769"/>
                    <a:pt x="769618" y="1249308"/>
                  </a:cubicBezTo>
                  <a:cubicBezTo>
                    <a:pt x="769618" y="1249308"/>
                    <a:pt x="769618" y="1249308"/>
                    <a:pt x="769618" y="1249308"/>
                  </a:cubicBezTo>
                  <a:cubicBezTo>
                    <a:pt x="769618" y="1249308"/>
                    <a:pt x="769618" y="1249308"/>
                    <a:pt x="769618" y="1249308"/>
                  </a:cubicBezTo>
                  <a:cubicBezTo>
                    <a:pt x="774577" y="1241644"/>
                    <a:pt x="820563" y="1177624"/>
                    <a:pt x="830482" y="1166803"/>
                  </a:cubicBezTo>
                  <a:cubicBezTo>
                    <a:pt x="871058" y="1102783"/>
                    <a:pt x="903519" y="1034705"/>
                    <a:pt x="919750" y="960316"/>
                  </a:cubicBezTo>
                  <a:cubicBezTo>
                    <a:pt x="922004" y="946339"/>
                    <a:pt x="924709" y="932814"/>
                    <a:pt x="928316" y="919288"/>
                  </a:cubicBezTo>
                  <a:cubicBezTo>
                    <a:pt x="929217" y="915682"/>
                    <a:pt x="929668" y="912075"/>
                    <a:pt x="929668" y="908468"/>
                  </a:cubicBezTo>
                  <a:cubicBezTo>
                    <a:pt x="936431" y="873302"/>
                    <a:pt x="972048" y="745262"/>
                    <a:pt x="977458" y="68620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A76782E-2919-4E16-AA45-819B0BCEDDA7}"/>
                </a:ext>
              </a:extLst>
            </p:cNvPr>
            <p:cNvSpPr/>
            <p:nvPr/>
          </p:nvSpPr>
          <p:spPr>
            <a:xfrm>
              <a:off x="323446" y="3012206"/>
              <a:ext cx="4106513" cy="3841775"/>
            </a:xfrm>
            <a:custGeom>
              <a:avLst/>
              <a:gdLst>
                <a:gd name="connsiteX0" fmla="*/ 2467095 w 3007148"/>
                <a:gd name="connsiteY0" fmla="*/ 2771593 h 2813284"/>
                <a:gd name="connsiteX1" fmla="*/ 2467095 w 3007148"/>
                <a:gd name="connsiteY1" fmla="*/ 2802251 h 2813284"/>
                <a:gd name="connsiteX2" fmla="*/ 2355736 w 3007148"/>
                <a:gd name="connsiteY2" fmla="*/ 2809915 h 2813284"/>
                <a:gd name="connsiteX3" fmla="*/ 651535 w 3007148"/>
                <a:gd name="connsiteY3" fmla="*/ 2808112 h 2813284"/>
                <a:gd name="connsiteX4" fmla="*/ 574891 w 3007148"/>
                <a:gd name="connsiteY4" fmla="*/ 2776102 h 2813284"/>
                <a:gd name="connsiteX5" fmla="*/ 598786 w 3007148"/>
                <a:gd name="connsiteY5" fmla="*/ 2486658 h 2813284"/>
                <a:gd name="connsiteX6" fmla="*/ 506813 w 3007148"/>
                <a:gd name="connsiteY6" fmla="*/ 1986669 h 2813284"/>
                <a:gd name="connsiteX7" fmla="*/ 390044 w 3007148"/>
                <a:gd name="connsiteY7" fmla="*/ 1809035 h 2813284"/>
                <a:gd name="connsiteX8" fmla="*/ 263356 w 3007148"/>
                <a:gd name="connsiteY8" fmla="*/ 1652592 h 2813284"/>
                <a:gd name="connsiteX9" fmla="*/ 263356 w 3007148"/>
                <a:gd name="connsiteY9" fmla="*/ 1652592 h 2813284"/>
                <a:gd name="connsiteX10" fmla="*/ 216918 w 3007148"/>
                <a:gd name="connsiteY10" fmla="*/ 1589924 h 2813284"/>
                <a:gd name="connsiteX11" fmla="*/ 191220 w 3007148"/>
                <a:gd name="connsiteY11" fmla="*/ 1543487 h 2813284"/>
                <a:gd name="connsiteX12" fmla="*/ 143430 w 3007148"/>
                <a:gd name="connsiteY12" fmla="*/ 1426266 h 2813284"/>
                <a:gd name="connsiteX13" fmla="*/ 60475 w 3007148"/>
                <a:gd name="connsiteY13" fmla="*/ 1231951 h 2813284"/>
                <a:gd name="connsiteX14" fmla="*/ 46047 w 3007148"/>
                <a:gd name="connsiteY14" fmla="*/ 1160267 h 2813284"/>
                <a:gd name="connsiteX15" fmla="*/ 61 w 3007148"/>
                <a:gd name="connsiteY15" fmla="*/ 731511 h 2813284"/>
                <a:gd name="connsiteX16" fmla="*/ 63630 w 3007148"/>
                <a:gd name="connsiteY16" fmla="*/ 558386 h 2813284"/>
                <a:gd name="connsiteX17" fmla="*/ 337295 w 3007148"/>
                <a:gd name="connsiteY17" fmla="*/ 369481 h 2813284"/>
                <a:gd name="connsiteX18" fmla="*/ 608704 w 3007148"/>
                <a:gd name="connsiteY18" fmla="*/ 206275 h 2813284"/>
                <a:gd name="connsiteX19" fmla="*/ 686701 w 3007148"/>
                <a:gd name="connsiteY19" fmla="*/ 156231 h 2813284"/>
                <a:gd name="connsiteX20" fmla="*/ 770108 w 3007148"/>
                <a:gd name="connsiteY20" fmla="*/ 22780 h 2813284"/>
                <a:gd name="connsiteX21" fmla="*/ 790846 w 3007148"/>
                <a:gd name="connsiteY21" fmla="*/ 2943 h 2813284"/>
                <a:gd name="connsiteX22" fmla="*/ 828718 w 3007148"/>
                <a:gd name="connsiteY22" fmla="*/ 4746 h 2813284"/>
                <a:gd name="connsiteX23" fmla="*/ 832775 w 3007148"/>
                <a:gd name="connsiteY23" fmla="*/ 20526 h 2813284"/>
                <a:gd name="connsiteX24" fmla="*/ 841341 w 3007148"/>
                <a:gd name="connsiteY24" fmla="*/ 53889 h 2813284"/>
                <a:gd name="connsiteX25" fmla="*/ 1402646 w 3007148"/>
                <a:gd name="connsiteY25" fmla="*/ 704461 h 2813284"/>
                <a:gd name="connsiteX26" fmla="*/ 1517612 w 3007148"/>
                <a:gd name="connsiteY26" fmla="*/ 889759 h 2813284"/>
                <a:gd name="connsiteX27" fmla="*/ 1635733 w 3007148"/>
                <a:gd name="connsiteY27" fmla="*/ 1087680 h 2813284"/>
                <a:gd name="connsiteX28" fmla="*/ 1744838 w 3007148"/>
                <a:gd name="connsiteY28" fmla="*/ 1236911 h 2813284"/>
                <a:gd name="connsiteX29" fmla="*/ 1613642 w 3007148"/>
                <a:gd name="connsiteY29" fmla="*/ 589946 h 2813284"/>
                <a:gd name="connsiteX30" fmla="*/ 1552327 w 3007148"/>
                <a:gd name="connsiteY30" fmla="*/ 164797 h 2813284"/>
                <a:gd name="connsiteX31" fmla="*/ 1556835 w 3007148"/>
                <a:gd name="connsiteY31" fmla="*/ 149017 h 2813284"/>
                <a:gd name="connsiteX32" fmla="*/ 1567656 w 3007148"/>
                <a:gd name="connsiteY32" fmla="*/ 156682 h 2813284"/>
                <a:gd name="connsiteX33" fmla="*/ 1695696 w 3007148"/>
                <a:gd name="connsiteY33" fmla="*/ 236031 h 2813284"/>
                <a:gd name="connsiteX34" fmla="*/ 2152855 w 3007148"/>
                <a:gd name="connsiteY34" fmla="*/ 416369 h 2813284"/>
                <a:gd name="connsiteX35" fmla="*/ 2456275 w 3007148"/>
                <a:gd name="connsiteY35" fmla="*/ 674254 h 2813284"/>
                <a:gd name="connsiteX36" fmla="*/ 2500007 w 3007148"/>
                <a:gd name="connsiteY36" fmla="*/ 732864 h 2813284"/>
                <a:gd name="connsiteX37" fmla="*/ 2596488 w 3007148"/>
                <a:gd name="connsiteY37" fmla="*/ 856396 h 2813284"/>
                <a:gd name="connsiteX38" fmla="*/ 2878268 w 3007148"/>
                <a:gd name="connsiteY38" fmla="*/ 1270724 h 2813284"/>
                <a:gd name="connsiteX39" fmla="*/ 2896752 w 3007148"/>
                <a:gd name="connsiteY39" fmla="*/ 1298677 h 2813284"/>
                <a:gd name="connsiteX40" fmla="*/ 2920196 w 3007148"/>
                <a:gd name="connsiteY40" fmla="*/ 1338351 h 2813284"/>
                <a:gd name="connsiteX41" fmla="*/ 2959871 w 3007148"/>
                <a:gd name="connsiteY41" fmla="*/ 1451965 h 2813284"/>
                <a:gd name="connsiteX42" fmla="*/ 2999545 w 3007148"/>
                <a:gd name="connsiteY42" fmla="*/ 1649436 h 2813284"/>
                <a:gd name="connsiteX43" fmla="*/ 3009915 w 3007148"/>
                <a:gd name="connsiteY43" fmla="*/ 1725628 h 2813284"/>
                <a:gd name="connsiteX44" fmla="*/ 2983766 w 3007148"/>
                <a:gd name="connsiteY44" fmla="*/ 1823012 h 2813284"/>
                <a:gd name="connsiteX45" fmla="*/ 2958067 w 3007148"/>
                <a:gd name="connsiteY45" fmla="*/ 1851415 h 2813284"/>
                <a:gd name="connsiteX46" fmla="*/ 2587020 w 3007148"/>
                <a:gd name="connsiteY46" fmla="*/ 1923100 h 2813284"/>
                <a:gd name="connsiteX47" fmla="*/ 2413444 w 3007148"/>
                <a:gd name="connsiteY47" fmla="*/ 1846906 h 2813284"/>
                <a:gd name="connsiteX48" fmla="*/ 2315160 w 3007148"/>
                <a:gd name="connsiteY48" fmla="*/ 2175574 h 2813284"/>
                <a:gd name="connsiteX49" fmla="*/ 2467095 w 3007148"/>
                <a:gd name="connsiteY49" fmla="*/ 2771593 h 2813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3007148" h="2813284">
                  <a:moveTo>
                    <a:pt x="2467095" y="2771593"/>
                  </a:moveTo>
                  <a:cubicBezTo>
                    <a:pt x="2469800" y="2781963"/>
                    <a:pt x="2472054" y="2793234"/>
                    <a:pt x="2467095" y="2802251"/>
                  </a:cubicBezTo>
                  <a:cubicBezTo>
                    <a:pt x="2453570" y="2827498"/>
                    <a:pt x="2376926" y="2811268"/>
                    <a:pt x="2355736" y="2809915"/>
                  </a:cubicBezTo>
                  <a:cubicBezTo>
                    <a:pt x="2296224" y="2806308"/>
                    <a:pt x="696169" y="2808112"/>
                    <a:pt x="651535" y="2808112"/>
                  </a:cubicBezTo>
                  <a:cubicBezTo>
                    <a:pt x="618623" y="2808112"/>
                    <a:pt x="570382" y="2825244"/>
                    <a:pt x="574891" y="2776102"/>
                  </a:cubicBezTo>
                  <a:cubicBezTo>
                    <a:pt x="583457" y="2680522"/>
                    <a:pt x="600138" y="2582688"/>
                    <a:pt x="598786" y="2486658"/>
                  </a:cubicBezTo>
                  <a:cubicBezTo>
                    <a:pt x="596982" y="2317591"/>
                    <a:pt x="593826" y="2134998"/>
                    <a:pt x="506813" y="1986669"/>
                  </a:cubicBezTo>
                  <a:cubicBezTo>
                    <a:pt x="470745" y="1925354"/>
                    <a:pt x="431972" y="1866293"/>
                    <a:pt x="390044" y="1809035"/>
                  </a:cubicBezTo>
                  <a:cubicBezTo>
                    <a:pt x="352172" y="1757639"/>
                    <a:pt x="312498" y="1694069"/>
                    <a:pt x="263356" y="1652592"/>
                  </a:cubicBezTo>
                  <a:cubicBezTo>
                    <a:pt x="263356" y="1652592"/>
                    <a:pt x="263356" y="1652592"/>
                    <a:pt x="263356" y="1652592"/>
                  </a:cubicBezTo>
                  <a:cubicBezTo>
                    <a:pt x="244871" y="1624188"/>
                    <a:pt x="231346" y="1611564"/>
                    <a:pt x="216918" y="1589924"/>
                  </a:cubicBezTo>
                  <a:cubicBezTo>
                    <a:pt x="197983" y="1580005"/>
                    <a:pt x="193925" y="1561971"/>
                    <a:pt x="191220" y="1543487"/>
                  </a:cubicBezTo>
                  <a:cubicBezTo>
                    <a:pt x="185810" y="1505165"/>
                    <a:pt x="158308" y="1462334"/>
                    <a:pt x="143430" y="1426266"/>
                  </a:cubicBezTo>
                  <a:cubicBezTo>
                    <a:pt x="116380" y="1361344"/>
                    <a:pt x="92034" y="1294619"/>
                    <a:pt x="60475" y="1231951"/>
                  </a:cubicBezTo>
                  <a:cubicBezTo>
                    <a:pt x="49654" y="1210311"/>
                    <a:pt x="51007" y="1184162"/>
                    <a:pt x="46047" y="1160267"/>
                  </a:cubicBezTo>
                  <a:cubicBezTo>
                    <a:pt x="18546" y="1015996"/>
                    <a:pt x="7275" y="878487"/>
                    <a:pt x="61" y="731511"/>
                  </a:cubicBezTo>
                  <a:cubicBezTo>
                    <a:pt x="-2193" y="681467"/>
                    <a:pt x="58671" y="560640"/>
                    <a:pt x="63630" y="558386"/>
                  </a:cubicBezTo>
                  <a:cubicBezTo>
                    <a:pt x="75803" y="546213"/>
                    <a:pt x="294464" y="395631"/>
                    <a:pt x="337295" y="369481"/>
                  </a:cubicBezTo>
                  <a:cubicBezTo>
                    <a:pt x="427464" y="315380"/>
                    <a:pt x="514928" y="253614"/>
                    <a:pt x="608704" y="206275"/>
                  </a:cubicBezTo>
                  <a:cubicBezTo>
                    <a:pt x="612311" y="204471"/>
                    <a:pt x="663257" y="170658"/>
                    <a:pt x="686701" y="156231"/>
                  </a:cubicBezTo>
                  <a:cubicBezTo>
                    <a:pt x="702931" y="120614"/>
                    <a:pt x="766952" y="36756"/>
                    <a:pt x="770108" y="22780"/>
                  </a:cubicBezTo>
                  <a:cubicBezTo>
                    <a:pt x="779124" y="18272"/>
                    <a:pt x="776870" y="2492"/>
                    <a:pt x="790846" y="2943"/>
                  </a:cubicBezTo>
                  <a:cubicBezTo>
                    <a:pt x="803921" y="-3820"/>
                    <a:pt x="816094" y="2943"/>
                    <a:pt x="828718" y="4746"/>
                  </a:cubicBezTo>
                  <a:cubicBezTo>
                    <a:pt x="835480" y="8353"/>
                    <a:pt x="835931" y="14665"/>
                    <a:pt x="832775" y="20526"/>
                  </a:cubicBezTo>
                  <a:cubicBezTo>
                    <a:pt x="825562" y="34502"/>
                    <a:pt x="831874" y="43519"/>
                    <a:pt x="841341" y="53889"/>
                  </a:cubicBezTo>
                  <a:cubicBezTo>
                    <a:pt x="1035206" y="264885"/>
                    <a:pt x="1243046" y="464610"/>
                    <a:pt x="1402646" y="704461"/>
                  </a:cubicBezTo>
                  <a:cubicBezTo>
                    <a:pt x="1442771" y="764874"/>
                    <a:pt x="1480191" y="827542"/>
                    <a:pt x="1517612" y="889759"/>
                  </a:cubicBezTo>
                  <a:cubicBezTo>
                    <a:pt x="1551425" y="957836"/>
                    <a:pt x="1596510" y="1022307"/>
                    <a:pt x="1635733" y="1087680"/>
                  </a:cubicBezTo>
                  <a:cubicBezTo>
                    <a:pt x="1669096" y="1143585"/>
                    <a:pt x="1696147" y="1192728"/>
                    <a:pt x="1744838" y="1236911"/>
                  </a:cubicBezTo>
                  <a:cubicBezTo>
                    <a:pt x="1695245" y="1014643"/>
                    <a:pt x="1663686" y="811762"/>
                    <a:pt x="1613642" y="589946"/>
                  </a:cubicBezTo>
                  <a:cubicBezTo>
                    <a:pt x="1588395" y="450634"/>
                    <a:pt x="1554581" y="305912"/>
                    <a:pt x="1552327" y="164797"/>
                  </a:cubicBezTo>
                  <a:cubicBezTo>
                    <a:pt x="1553679" y="158034"/>
                    <a:pt x="1548720" y="145861"/>
                    <a:pt x="1556835" y="149017"/>
                  </a:cubicBezTo>
                  <a:cubicBezTo>
                    <a:pt x="1560893" y="150821"/>
                    <a:pt x="1565401" y="153075"/>
                    <a:pt x="1567656" y="156682"/>
                  </a:cubicBezTo>
                  <a:cubicBezTo>
                    <a:pt x="1597862" y="203119"/>
                    <a:pt x="1651062" y="216193"/>
                    <a:pt x="1695696" y="236031"/>
                  </a:cubicBezTo>
                  <a:cubicBezTo>
                    <a:pt x="1734469" y="253163"/>
                    <a:pt x="2116336" y="393827"/>
                    <a:pt x="2152855" y="416369"/>
                  </a:cubicBezTo>
                  <a:cubicBezTo>
                    <a:pt x="2204702" y="445675"/>
                    <a:pt x="2443651" y="658023"/>
                    <a:pt x="2456275" y="674254"/>
                  </a:cubicBezTo>
                  <a:cubicBezTo>
                    <a:pt x="2471153" y="693640"/>
                    <a:pt x="2484227" y="714379"/>
                    <a:pt x="2500007" y="732864"/>
                  </a:cubicBezTo>
                  <a:cubicBezTo>
                    <a:pt x="2534271" y="772538"/>
                    <a:pt x="2565380" y="814016"/>
                    <a:pt x="2596488" y="856396"/>
                  </a:cubicBezTo>
                  <a:cubicBezTo>
                    <a:pt x="2647885" y="924925"/>
                    <a:pt x="2832732" y="1202195"/>
                    <a:pt x="2878268" y="1270724"/>
                  </a:cubicBezTo>
                  <a:cubicBezTo>
                    <a:pt x="2891342" y="1275683"/>
                    <a:pt x="2894949" y="1286504"/>
                    <a:pt x="2896752" y="1298677"/>
                  </a:cubicBezTo>
                  <a:cubicBezTo>
                    <a:pt x="2900810" y="1314005"/>
                    <a:pt x="2910728" y="1327080"/>
                    <a:pt x="2920196" y="1338351"/>
                  </a:cubicBezTo>
                  <a:cubicBezTo>
                    <a:pt x="2947247" y="1372165"/>
                    <a:pt x="2952206" y="1412290"/>
                    <a:pt x="2959871" y="1451965"/>
                  </a:cubicBezTo>
                  <a:cubicBezTo>
                    <a:pt x="2972945" y="1517788"/>
                    <a:pt x="2986020" y="1583612"/>
                    <a:pt x="2999545" y="1649436"/>
                  </a:cubicBezTo>
                  <a:cubicBezTo>
                    <a:pt x="3007660" y="1655296"/>
                    <a:pt x="3013972" y="1718415"/>
                    <a:pt x="3009915" y="1725628"/>
                  </a:cubicBezTo>
                  <a:cubicBezTo>
                    <a:pt x="3000898" y="1758089"/>
                    <a:pt x="2989627" y="1790100"/>
                    <a:pt x="2983766" y="1823012"/>
                  </a:cubicBezTo>
                  <a:cubicBezTo>
                    <a:pt x="2980610" y="1840144"/>
                    <a:pt x="2970240" y="1845554"/>
                    <a:pt x="2958067" y="1851415"/>
                  </a:cubicBezTo>
                  <a:cubicBezTo>
                    <a:pt x="2894949" y="1881622"/>
                    <a:pt x="2658705" y="1942486"/>
                    <a:pt x="2587020" y="1923100"/>
                  </a:cubicBezTo>
                  <a:cubicBezTo>
                    <a:pt x="2587020" y="1923100"/>
                    <a:pt x="2439593" y="1859079"/>
                    <a:pt x="2413444" y="1846906"/>
                  </a:cubicBezTo>
                  <a:cubicBezTo>
                    <a:pt x="2356638" y="1820757"/>
                    <a:pt x="2305692" y="2152130"/>
                    <a:pt x="2315160" y="2175574"/>
                  </a:cubicBezTo>
                  <a:cubicBezTo>
                    <a:pt x="2365204" y="2370339"/>
                    <a:pt x="2465743" y="2767536"/>
                    <a:pt x="2467095" y="2771593"/>
                  </a:cubicBezTo>
                  <a:close/>
                </a:path>
              </a:pathLst>
            </a:custGeom>
            <a:solidFill>
              <a:srgbClr val="080808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355323C-F2F3-4D81-B835-ED641FDCBE09}"/>
                </a:ext>
              </a:extLst>
            </p:cNvPr>
            <p:cNvSpPr/>
            <p:nvPr/>
          </p:nvSpPr>
          <p:spPr>
            <a:xfrm>
              <a:off x="2756099" y="2278561"/>
              <a:ext cx="886563" cy="1877791"/>
            </a:xfrm>
            <a:custGeom>
              <a:avLst/>
              <a:gdLst>
                <a:gd name="connsiteX0" fmla="*/ 642412 w 649219"/>
                <a:gd name="connsiteY0" fmla="*/ 1211493 h 1375082"/>
                <a:gd name="connsiteX1" fmla="*/ 649174 w 649219"/>
                <a:gd name="connsiteY1" fmla="*/ 1257930 h 1375082"/>
                <a:gd name="connsiteX2" fmla="*/ 614910 w 649219"/>
                <a:gd name="connsiteY2" fmla="*/ 1349903 h 1375082"/>
                <a:gd name="connsiteX3" fmla="*/ 597778 w 649219"/>
                <a:gd name="connsiteY3" fmla="*/ 1367035 h 1375082"/>
                <a:gd name="connsiteX4" fmla="*/ 448998 w 649219"/>
                <a:gd name="connsiteY4" fmla="*/ 1358018 h 1375082"/>
                <a:gd name="connsiteX5" fmla="*/ 414734 w 649219"/>
                <a:gd name="connsiteY5" fmla="*/ 1349001 h 1375082"/>
                <a:gd name="connsiteX6" fmla="*/ 329524 w 649219"/>
                <a:gd name="connsiteY6" fmla="*/ 1287686 h 1375082"/>
                <a:gd name="connsiteX7" fmla="*/ 154145 w 649219"/>
                <a:gd name="connsiteY7" fmla="*/ 1007710 h 1375082"/>
                <a:gd name="connsiteX8" fmla="*/ 116273 w 649219"/>
                <a:gd name="connsiteY8" fmla="*/ 966683 h 1375082"/>
                <a:gd name="connsiteX9" fmla="*/ 33318 w 649219"/>
                <a:gd name="connsiteY9" fmla="*/ 831429 h 1375082"/>
                <a:gd name="connsiteX10" fmla="*/ 11677 w 649219"/>
                <a:gd name="connsiteY10" fmla="*/ 686707 h 1375082"/>
                <a:gd name="connsiteX11" fmla="*/ 15284 w 649219"/>
                <a:gd name="connsiteY11" fmla="*/ 537477 h 1375082"/>
                <a:gd name="connsiteX12" fmla="*/ 406 w 649219"/>
                <a:gd name="connsiteY12" fmla="*/ 394558 h 1375082"/>
                <a:gd name="connsiteX13" fmla="*/ 102297 w 649219"/>
                <a:gd name="connsiteY13" fmla="*/ 601046 h 1375082"/>
                <a:gd name="connsiteX14" fmla="*/ 102297 w 649219"/>
                <a:gd name="connsiteY14" fmla="*/ 447758 h 1375082"/>
                <a:gd name="connsiteX15" fmla="*/ 44589 w 649219"/>
                <a:gd name="connsiteY15" fmla="*/ 248935 h 1375082"/>
                <a:gd name="connsiteX16" fmla="*/ 35572 w 649219"/>
                <a:gd name="connsiteY16" fmla="*/ 218728 h 1375082"/>
                <a:gd name="connsiteX17" fmla="*/ 14382 w 649219"/>
                <a:gd name="connsiteY17" fmla="*/ 87982 h 1375082"/>
                <a:gd name="connsiteX18" fmla="*/ 49097 w 649219"/>
                <a:gd name="connsiteY18" fmla="*/ 78064 h 1375082"/>
                <a:gd name="connsiteX19" fmla="*/ 52704 w 649219"/>
                <a:gd name="connsiteY19" fmla="*/ 19905 h 1375082"/>
                <a:gd name="connsiteX20" fmla="*/ 101396 w 649219"/>
                <a:gd name="connsiteY20" fmla="*/ 4125 h 1375082"/>
                <a:gd name="connsiteX21" fmla="*/ 142873 w 649219"/>
                <a:gd name="connsiteY21" fmla="*/ 32077 h 1375082"/>
                <a:gd name="connsiteX22" fmla="*/ 169924 w 649219"/>
                <a:gd name="connsiteY22" fmla="*/ 42898 h 1375082"/>
                <a:gd name="connsiteX23" fmla="*/ 192466 w 649219"/>
                <a:gd name="connsiteY23" fmla="*/ 86179 h 1375082"/>
                <a:gd name="connsiteX24" fmla="*/ 214107 w 649219"/>
                <a:gd name="connsiteY24" fmla="*/ 100606 h 1375082"/>
                <a:gd name="connsiteX25" fmla="*/ 238002 w 649219"/>
                <a:gd name="connsiteY25" fmla="*/ 127657 h 1375082"/>
                <a:gd name="connsiteX26" fmla="*/ 261897 w 649219"/>
                <a:gd name="connsiteY26" fmla="*/ 154708 h 1375082"/>
                <a:gd name="connsiteX27" fmla="*/ 287595 w 649219"/>
                <a:gd name="connsiteY27" fmla="*/ 189874 h 1375082"/>
                <a:gd name="connsiteX28" fmla="*/ 341697 w 649219"/>
                <a:gd name="connsiteY28" fmla="*/ 257501 h 1375082"/>
                <a:gd name="connsiteX29" fmla="*/ 341697 w 649219"/>
                <a:gd name="connsiteY29" fmla="*/ 257501 h 1375082"/>
                <a:gd name="connsiteX30" fmla="*/ 369199 w 649219"/>
                <a:gd name="connsiteY30" fmla="*/ 316111 h 1375082"/>
                <a:gd name="connsiteX31" fmla="*/ 395798 w 649219"/>
                <a:gd name="connsiteY31" fmla="*/ 397714 h 1375082"/>
                <a:gd name="connsiteX32" fmla="*/ 414283 w 649219"/>
                <a:gd name="connsiteY32" fmla="*/ 537026 h 1375082"/>
                <a:gd name="connsiteX33" fmla="*/ 441334 w 649219"/>
                <a:gd name="connsiteY33" fmla="*/ 879669 h 1375082"/>
                <a:gd name="connsiteX34" fmla="*/ 642412 w 649219"/>
                <a:gd name="connsiteY34" fmla="*/ 1211493 h 1375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649219" h="1375082">
                  <a:moveTo>
                    <a:pt x="642412" y="1211493"/>
                  </a:moveTo>
                  <a:cubicBezTo>
                    <a:pt x="652781" y="1226371"/>
                    <a:pt x="654134" y="1241249"/>
                    <a:pt x="649174" y="1257930"/>
                  </a:cubicBezTo>
                  <a:cubicBezTo>
                    <a:pt x="640608" y="1289489"/>
                    <a:pt x="633395" y="1321499"/>
                    <a:pt x="614910" y="1349903"/>
                  </a:cubicBezTo>
                  <a:cubicBezTo>
                    <a:pt x="610402" y="1356665"/>
                    <a:pt x="605442" y="1363428"/>
                    <a:pt x="597778" y="1367035"/>
                  </a:cubicBezTo>
                  <a:cubicBezTo>
                    <a:pt x="546381" y="1391831"/>
                    <a:pt x="497690" y="1372445"/>
                    <a:pt x="448998" y="1358018"/>
                  </a:cubicBezTo>
                  <a:cubicBezTo>
                    <a:pt x="437727" y="1354862"/>
                    <a:pt x="426456" y="1350804"/>
                    <a:pt x="414734" y="1349001"/>
                  </a:cubicBezTo>
                  <a:cubicBezTo>
                    <a:pt x="378215" y="1339533"/>
                    <a:pt x="350263" y="1322852"/>
                    <a:pt x="329524" y="1287686"/>
                  </a:cubicBezTo>
                  <a:cubicBezTo>
                    <a:pt x="272266" y="1191205"/>
                    <a:pt x="213656" y="1102839"/>
                    <a:pt x="154145" y="1007710"/>
                  </a:cubicBezTo>
                  <a:cubicBezTo>
                    <a:pt x="145128" y="993283"/>
                    <a:pt x="127995" y="977954"/>
                    <a:pt x="116273" y="966683"/>
                  </a:cubicBezTo>
                  <a:cubicBezTo>
                    <a:pt x="76599" y="928812"/>
                    <a:pt x="52704" y="889588"/>
                    <a:pt x="33318" y="831429"/>
                  </a:cubicBezTo>
                  <a:cubicBezTo>
                    <a:pt x="24301" y="805731"/>
                    <a:pt x="12579" y="704290"/>
                    <a:pt x="11677" y="686707"/>
                  </a:cubicBezTo>
                  <a:cubicBezTo>
                    <a:pt x="8521" y="617728"/>
                    <a:pt x="20694" y="606456"/>
                    <a:pt x="15284" y="537477"/>
                  </a:cubicBezTo>
                  <a:cubicBezTo>
                    <a:pt x="13480" y="516287"/>
                    <a:pt x="-2750" y="415297"/>
                    <a:pt x="406" y="394558"/>
                  </a:cubicBezTo>
                  <a:cubicBezTo>
                    <a:pt x="55860" y="388697"/>
                    <a:pt x="91928" y="525304"/>
                    <a:pt x="102297" y="601046"/>
                  </a:cubicBezTo>
                  <a:cubicBezTo>
                    <a:pt x="105904" y="626294"/>
                    <a:pt x="106355" y="473457"/>
                    <a:pt x="102297" y="447758"/>
                  </a:cubicBezTo>
                  <a:cubicBezTo>
                    <a:pt x="91477" y="379229"/>
                    <a:pt x="66229" y="314308"/>
                    <a:pt x="44589" y="248935"/>
                  </a:cubicBezTo>
                  <a:cubicBezTo>
                    <a:pt x="41433" y="239016"/>
                    <a:pt x="37826" y="229098"/>
                    <a:pt x="35572" y="218728"/>
                  </a:cubicBezTo>
                  <a:cubicBezTo>
                    <a:pt x="37826" y="197087"/>
                    <a:pt x="-5455" y="101959"/>
                    <a:pt x="14382" y="87982"/>
                  </a:cubicBezTo>
                  <a:cubicBezTo>
                    <a:pt x="31965" y="83023"/>
                    <a:pt x="52253" y="89786"/>
                    <a:pt x="49097" y="78064"/>
                  </a:cubicBezTo>
                  <a:cubicBezTo>
                    <a:pt x="42335" y="57325"/>
                    <a:pt x="49097" y="29823"/>
                    <a:pt x="52704" y="19905"/>
                  </a:cubicBezTo>
                  <a:cubicBezTo>
                    <a:pt x="58565" y="-834"/>
                    <a:pt x="85165" y="-3990"/>
                    <a:pt x="101396" y="4125"/>
                  </a:cubicBezTo>
                  <a:cubicBezTo>
                    <a:pt x="106355" y="9084"/>
                    <a:pt x="138816" y="25315"/>
                    <a:pt x="142873" y="32077"/>
                  </a:cubicBezTo>
                  <a:cubicBezTo>
                    <a:pt x="145128" y="37939"/>
                    <a:pt x="164063" y="42447"/>
                    <a:pt x="169924" y="42898"/>
                  </a:cubicBezTo>
                  <a:cubicBezTo>
                    <a:pt x="187507" y="53718"/>
                    <a:pt x="184351" y="67694"/>
                    <a:pt x="192466" y="86179"/>
                  </a:cubicBezTo>
                  <a:cubicBezTo>
                    <a:pt x="196524" y="92491"/>
                    <a:pt x="205541" y="97450"/>
                    <a:pt x="214107" y="100606"/>
                  </a:cubicBezTo>
                  <a:cubicBezTo>
                    <a:pt x="225829" y="106918"/>
                    <a:pt x="232141" y="115484"/>
                    <a:pt x="238002" y="127657"/>
                  </a:cubicBezTo>
                  <a:cubicBezTo>
                    <a:pt x="240707" y="130362"/>
                    <a:pt x="257839" y="151101"/>
                    <a:pt x="261897" y="154708"/>
                  </a:cubicBezTo>
                  <a:lnTo>
                    <a:pt x="287595" y="189874"/>
                  </a:lnTo>
                  <a:cubicBezTo>
                    <a:pt x="301121" y="206555"/>
                    <a:pt x="336737" y="251640"/>
                    <a:pt x="341697" y="257501"/>
                  </a:cubicBezTo>
                  <a:lnTo>
                    <a:pt x="341697" y="257501"/>
                  </a:lnTo>
                  <a:cubicBezTo>
                    <a:pt x="352517" y="265165"/>
                    <a:pt x="368748" y="314758"/>
                    <a:pt x="369199" y="316111"/>
                  </a:cubicBezTo>
                  <a:cubicBezTo>
                    <a:pt x="373256" y="321521"/>
                    <a:pt x="391290" y="389148"/>
                    <a:pt x="395798" y="397714"/>
                  </a:cubicBezTo>
                  <a:cubicBezTo>
                    <a:pt x="395798" y="400419"/>
                    <a:pt x="414283" y="524853"/>
                    <a:pt x="414283" y="537026"/>
                  </a:cubicBezTo>
                  <a:cubicBezTo>
                    <a:pt x="414283" y="559568"/>
                    <a:pt x="397151" y="783639"/>
                    <a:pt x="441334" y="879669"/>
                  </a:cubicBezTo>
                  <a:cubicBezTo>
                    <a:pt x="481910" y="948198"/>
                    <a:pt x="630239" y="1193008"/>
                    <a:pt x="642412" y="1211493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669759AA-4247-4373-A655-2CBEADA2D349}"/>
                </a:ext>
              </a:extLst>
            </p:cNvPr>
            <p:cNvSpPr/>
            <p:nvPr/>
          </p:nvSpPr>
          <p:spPr>
            <a:xfrm>
              <a:off x="3272113" y="5331366"/>
              <a:ext cx="547946" cy="652610"/>
            </a:xfrm>
            <a:custGeom>
              <a:avLst/>
              <a:gdLst>
                <a:gd name="connsiteX0" fmla="*/ 160395 w 401253"/>
                <a:gd name="connsiteY0" fmla="*/ 478634 h 477897"/>
                <a:gd name="connsiteX1" fmla="*/ 49487 w 401253"/>
                <a:gd name="connsiteY1" fmla="*/ 249604 h 477897"/>
                <a:gd name="connsiteX2" fmla="*/ 3951 w 401253"/>
                <a:gd name="connsiteY2" fmla="*/ 147262 h 477897"/>
                <a:gd name="connsiteX3" fmla="*/ 4853 w 401253"/>
                <a:gd name="connsiteY3" fmla="*/ 113449 h 477897"/>
                <a:gd name="connsiteX4" fmla="*/ 55799 w 401253"/>
                <a:gd name="connsiteY4" fmla="*/ 16065 h 477897"/>
                <a:gd name="connsiteX5" fmla="*/ 83751 w 401253"/>
                <a:gd name="connsiteY5" fmla="*/ 14713 h 477897"/>
                <a:gd name="connsiteX6" fmla="*/ 111704 w 401253"/>
                <a:gd name="connsiteY6" fmla="*/ 38157 h 477897"/>
                <a:gd name="connsiteX7" fmla="*/ 214497 w 401253"/>
                <a:gd name="connsiteY7" fmla="*/ 117957 h 477897"/>
                <a:gd name="connsiteX8" fmla="*/ 396188 w 401253"/>
                <a:gd name="connsiteY8" fmla="*/ 202716 h 477897"/>
                <a:gd name="connsiteX9" fmla="*/ 396188 w 401253"/>
                <a:gd name="connsiteY9" fmla="*/ 208577 h 477897"/>
                <a:gd name="connsiteX10" fmla="*/ 404303 w 401253"/>
                <a:gd name="connsiteY10" fmla="*/ 285672 h 477897"/>
                <a:gd name="connsiteX11" fmla="*/ 404303 w 401253"/>
                <a:gd name="connsiteY11" fmla="*/ 329855 h 477897"/>
                <a:gd name="connsiteX12" fmla="*/ 395737 w 401253"/>
                <a:gd name="connsiteY12" fmla="*/ 379899 h 477897"/>
                <a:gd name="connsiteX13" fmla="*/ 395286 w 401253"/>
                <a:gd name="connsiteY13" fmla="*/ 383957 h 477897"/>
                <a:gd name="connsiteX14" fmla="*/ 385819 w 401253"/>
                <a:gd name="connsiteY14" fmla="*/ 402441 h 477897"/>
                <a:gd name="connsiteX15" fmla="*/ 377253 w 401253"/>
                <a:gd name="connsiteY15" fmla="*/ 415967 h 477897"/>
                <a:gd name="connsiteX16" fmla="*/ 340734 w 401253"/>
                <a:gd name="connsiteY16" fmla="*/ 447526 h 477897"/>
                <a:gd name="connsiteX17" fmla="*/ 336676 w 401253"/>
                <a:gd name="connsiteY17" fmla="*/ 447977 h 477897"/>
                <a:gd name="connsiteX18" fmla="*/ 268599 w 401253"/>
                <a:gd name="connsiteY18" fmla="*/ 465560 h 477897"/>
                <a:gd name="connsiteX19" fmla="*/ 251015 w 401253"/>
                <a:gd name="connsiteY19" fmla="*/ 466011 h 477897"/>
                <a:gd name="connsiteX20" fmla="*/ 161297 w 401253"/>
                <a:gd name="connsiteY20" fmla="*/ 470519 h 477897"/>
                <a:gd name="connsiteX21" fmla="*/ 160395 w 401253"/>
                <a:gd name="connsiteY21" fmla="*/ 478634 h 477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01253" h="477897">
                  <a:moveTo>
                    <a:pt x="160395" y="478634"/>
                  </a:moveTo>
                  <a:cubicBezTo>
                    <a:pt x="107646" y="410106"/>
                    <a:pt x="87809" y="325347"/>
                    <a:pt x="49487" y="249604"/>
                  </a:cubicBezTo>
                  <a:cubicBezTo>
                    <a:pt x="32355" y="216242"/>
                    <a:pt x="19731" y="181076"/>
                    <a:pt x="3951" y="147262"/>
                  </a:cubicBezTo>
                  <a:cubicBezTo>
                    <a:pt x="-1459" y="135089"/>
                    <a:pt x="-1459" y="125170"/>
                    <a:pt x="4853" y="113449"/>
                  </a:cubicBezTo>
                  <a:cubicBezTo>
                    <a:pt x="22436" y="81438"/>
                    <a:pt x="39117" y="48526"/>
                    <a:pt x="55799" y="16065"/>
                  </a:cubicBezTo>
                  <a:cubicBezTo>
                    <a:pt x="66619" y="-5124"/>
                    <a:pt x="66619" y="-5124"/>
                    <a:pt x="83751" y="14713"/>
                  </a:cubicBezTo>
                  <a:cubicBezTo>
                    <a:pt x="90965" y="25082"/>
                    <a:pt x="98629" y="35001"/>
                    <a:pt x="111704" y="38157"/>
                  </a:cubicBezTo>
                  <a:cubicBezTo>
                    <a:pt x="145968" y="64757"/>
                    <a:pt x="179782" y="92259"/>
                    <a:pt x="214497" y="117957"/>
                  </a:cubicBezTo>
                  <a:cubicBezTo>
                    <a:pt x="262738" y="153123"/>
                    <a:pt x="389425" y="194150"/>
                    <a:pt x="396188" y="202716"/>
                  </a:cubicBezTo>
                  <a:cubicBezTo>
                    <a:pt x="396188" y="204520"/>
                    <a:pt x="396188" y="206774"/>
                    <a:pt x="396188" y="208577"/>
                  </a:cubicBezTo>
                  <a:cubicBezTo>
                    <a:pt x="404303" y="233825"/>
                    <a:pt x="400246" y="259974"/>
                    <a:pt x="404303" y="285672"/>
                  </a:cubicBezTo>
                  <a:cubicBezTo>
                    <a:pt x="404303" y="300550"/>
                    <a:pt x="404303" y="314977"/>
                    <a:pt x="404303" y="329855"/>
                  </a:cubicBezTo>
                  <a:cubicBezTo>
                    <a:pt x="401598" y="346536"/>
                    <a:pt x="400697" y="363668"/>
                    <a:pt x="395737" y="379899"/>
                  </a:cubicBezTo>
                  <a:cubicBezTo>
                    <a:pt x="395286" y="381251"/>
                    <a:pt x="395286" y="382604"/>
                    <a:pt x="395286" y="383957"/>
                  </a:cubicBezTo>
                  <a:cubicBezTo>
                    <a:pt x="392131" y="390268"/>
                    <a:pt x="391680" y="397482"/>
                    <a:pt x="385819" y="402441"/>
                  </a:cubicBezTo>
                  <a:cubicBezTo>
                    <a:pt x="383114" y="406950"/>
                    <a:pt x="380408" y="411458"/>
                    <a:pt x="377253" y="415967"/>
                  </a:cubicBezTo>
                  <a:cubicBezTo>
                    <a:pt x="372744" y="434902"/>
                    <a:pt x="355612" y="439861"/>
                    <a:pt x="340734" y="447526"/>
                  </a:cubicBezTo>
                  <a:cubicBezTo>
                    <a:pt x="339382" y="447526"/>
                    <a:pt x="338029" y="447526"/>
                    <a:pt x="336676" y="447977"/>
                  </a:cubicBezTo>
                  <a:cubicBezTo>
                    <a:pt x="317290" y="466462"/>
                    <a:pt x="292043" y="463306"/>
                    <a:pt x="268599" y="465560"/>
                  </a:cubicBezTo>
                  <a:cubicBezTo>
                    <a:pt x="262738" y="465560"/>
                    <a:pt x="256877" y="466011"/>
                    <a:pt x="251015" y="466011"/>
                  </a:cubicBezTo>
                  <a:cubicBezTo>
                    <a:pt x="221260" y="470970"/>
                    <a:pt x="191053" y="465109"/>
                    <a:pt x="161297" y="470519"/>
                  </a:cubicBezTo>
                  <a:cubicBezTo>
                    <a:pt x="161748" y="472773"/>
                    <a:pt x="161297" y="475929"/>
                    <a:pt x="160395" y="478634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8D26138-27B1-41C0-AADE-7CA07BF9A36C}"/>
                </a:ext>
              </a:extLst>
            </p:cNvPr>
            <p:cNvSpPr/>
            <p:nvPr/>
          </p:nvSpPr>
          <p:spPr>
            <a:xfrm>
              <a:off x="1563353" y="2801972"/>
              <a:ext cx="824997" cy="572573"/>
            </a:xfrm>
            <a:custGeom>
              <a:avLst/>
              <a:gdLst>
                <a:gd name="connsiteX0" fmla="*/ 19484 w 604134"/>
                <a:gd name="connsiteY0" fmla="*/ 0 h 419287"/>
                <a:gd name="connsiteX1" fmla="*/ 70881 w 604134"/>
                <a:gd name="connsiteY1" fmla="*/ 62668 h 419287"/>
                <a:gd name="connsiteX2" fmla="*/ 208389 w 604134"/>
                <a:gd name="connsiteY2" fmla="*/ 180339 h 419287"/>
                <a:gd name="connsiteX3" fmla="*/ 335077 w 604134"/>
                <a:gd name="connsiteY3" fmla="*/ 226776 h 419287"/>
                <a:gd name="connsiteX4" fmla="*/ 588002 w 604134"/>
                <a:gd name="connsiteY4" fmla="*/ 163206 h 419287"/>
                <a:gd name="connsiteX5" fmla="*/ 606036 w 604134"/>
                <a:gd name="connsiteY5" fmla="*/ 154190 h 419287"/>
                <a:gd name="connsiteX6" fmla="*/ 471233 w 604134"/>
                <a:gd name="connsiteY6" fmla="*/ 402155 h 419287"/>
                <a:gd name="connsiteX7" fmla="*/ 443731 w 604134"/>
                <a:gd name="connsiteY7" fmla="*/ 421993 h 419287"/>
                <a:gd name="connsiteX8" fmla="*/ 9566 w 604134"/>
                <a:gd name="connsiteY8" fmla="*/ 121278 h 419287"/>
                <a:gd name="connsiteX9" fmla="*/ 7762 w 604134"/>
                <a:gd name="connsiteY9" fmla="*/ 73939 h 419287"/>
                <a:gd name="connsiteX10" fmla="*/ 19484 w 604134"/>
                <a:gd name="connsiteY10" fmla="*/ 0 h 419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04134" h="419287">
                  <a:moveTo>
                    <a:pt x="19484" y="0"/>
                  </a:moveTo>
                  <a:cubicBezTo>
                    <a:pt x="37969" y="23444"/>
                    <a:pt x="60512" y="50044"/>
                    <a:pt x="70881" y="62668"/>
                  </a:cubicBezTo>
                  <a:cubicBezTo>
                    <a:pt x="116416" y="117671"/>
                    <a:pt x="151583" y="137959"/>
                    <a:pt x="208389" y="180339"/>
                  </a:cubicBezTo>
                  <a:cubicBezTo>
                    <a:pt x="244908" y="207390"/>
                    <a:pt x="288189" y="220915"/>
                    <a:pt x="335077" y="226776"/>
                  </a:cubicBezTo>
                  <a:cubicBezTo>
                    <a:pt x="427952" y="237596"/>
                    <a:pt x="510006" y="209193"/>
                    <a:pt x="588002" y="163206"/>
                  </a:cubicBezTo>
                  <a:cubicBezTo>
                    <a:pt x="593863" y="159600"/>
                    <a:pt x="600175" y="156895"/>
                    <a:pt x="606036" y="154190"/>
                  </a:cubicBezTo>
                  <a:cubicBezTo>
                    <a:pt x="590707" y="186200"/>
                    <a:pt x="513162" y="328216"/>
                    <a:pt x="471233" y="402155"/>
                  </a:cubicBezTo>
                  <a:cubicBezTo>
                    <a:pt x="464019" y="415230"/>
                    <a:pt x="459962" y="427403"/>
                    <a:pt x="443731" y="421993"/>
                  </a:cubicBezTo>
                  <a:cubicBezTo>
                    <a:pt x="436067" y="420640"/>
                    <a:pt x="27600" y="133901"/>
                    <a:pt x="9566" y="121278"/>
                  </a:cubicBezTo>
                  <a:cubicBezTo>
                    <a:pt x="-9821" y="107752"/>
                    <a:pt x="5959" y="91071"/>
                    <a:pt x="7762" y="73939"/>
                  </a:cubicBezTo>
                  <a:cubicBezTo>
                    <a:pt x="10918" y="58610"/>
                    <a:pt x="15427" y="43281"/>
                    <a:pt x="19484" y="0"/>
                  </a:cubicBezTo>
                  <a:close/>
                </a:path>
              </a:pathLst>
            </a:custGeom>
            <a:solidFill>
              <a:srgbClr val="F9BA99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F6D3461-257C-4BBC-9D04-C416BD45D200}"/>
                </a:ext>
              </a:extLst>
            </p:cNvPr>
            <p:cNvSpPr/>
            <p:nvPr/>
          </p:nvSpPr>
          <p:spPr>
            <a:xfrm>
              <a:off x="3691515" y="6686789"/>
              <a:ext cx="18470" cy="55410"/>
            </a:xfrm>
            <a:custGeom>
              <a:avLst/>
              <a:gdLst>
                <a:gd name="connsiteX0" fmla="*/ 10167 w 13525"/>
                <a:gd name="connsiteY0" fmla="*/ 42420 h 40576"/>
                <a:gd name="connsiteX1" fmla="*/ 699 w 13525"/>
                <a:gd name="connsiteY1" fmla="*/ 12214 h 40576"/>
                <a:gd name="connsiteX2" fmla="*/ 5659 w 13525"/>
                <a:gd name="connsiteY2" fmla="*/ 942 h 40576"/>
                <a:gd name="connsiteX3" fmla="*/ 11520 w 13525"/>
                <a:gd name="connsiteY3" fmla="*/ 491 h 40576"/>
                <a:gd name="connsiteX4" fmla="*/ 12872 w 13525"/>
                <a:gd name="connsiteY4" fmla="*/ 12664 h 40576"/>
                <a:gd name="connsiteX5" fmla="*/ 10167 w 13525"/>
                <a:gd name="connsiteY5" fmla="*/ 42420 h 4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25" h="40576">
                  <a:moveTo>
                    <a:pt x="10167" y="42420"/>
                  </a:moveTo>
                  <a:cubicBezTo>
                    <a:pt x="248" y="33403"/>
                    <a:pt x="4757" y="21681"/>
                    <a:pt x="699" y="12214"/>
                  </a:cubicBezTo>
                  <a:cubicBezTo>
                    <a:pt x="-1555" y="7705"/>
                    <a:pt x="2052" y="3647"/>
                    <a:pt x="5659" y="942"/>
                  </a:cubicBezTo>
                  <a:cubicBezTo>
                    <a:pt x="7011" y="41"/>
                    <a:pt x="10618" y="-410"/>
                    <a:pt x="11520" y="491"/>
                  </a:cubicBezTo>
                  <a:cubicBezTo>
                    <a:pt x="14676" y="4098"/>
                    <a:pt x="16479" y="9508"/>
                    <a:pt x="12872" y="12664"/>
                  </a:cubicBezTo>
                  <a:cubicBezTo>
                    <a:pt x="2052" y="21681"/>
                    <a:pt x="19635" y="32051"/>
                    <a:pt x="10167" y="42420"/>
                  </a:cubicBezTo>
                  <a:close/>
                </a:path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34947DC-66C4-43F0-8532-05786DCB1655}"/>
                </a:ext>
              </a:extLst>
            </p:cNvPr>
            <p:cNvSpPr/>
            <p:nvPr/>
          </p:nvSpPr>
          <p:spPr>
            <a:xfrm>
              <a:off x="3663005" y="6572329"/>
              <a:ext cx="18470" cy="30783"/>
            </a:xfrm>
            <a:custGeom>
              <a:avLst/>
              <a:gdLst>
                <a:gd name="connsiteX0" fmla="*/ 5346 w 13525"/>
                <a:gd name="connsiteY0" fmla="*/ 0 h 22542"/>
                <a:gd name="connsiteX1" fmla="*/ 14814 w 13525"/>
                <a:gd name="connsiteY1" fmla="*/ 15780 h 22542"/>
                <a:gd name="connsiteX2" fmla="*/ 10305 w 13525"/>
                <a:gd name="connsiteY2" fmla="*/ 26149 h 22542"/>
                <a:gd name="connsiteX3" fmla="*/ 837 w 13525"/>
                <a:gd name="connsiteY3" fmla="*/ 10820 h 22542"/>
                <a:gd name="connsiteX4" fmla="*/ 5346 w 13525"/>
                <a:gd name="connsiteY4" fmla="*/ 0 h 2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525" h="22542">
                  <a:moveTo>
                    <a:pt x="5346" y="0"/>
                  </a:moveTo>
                  <a:cubicBezTo>
                    <a:pt x="13010" y="2254"/>
                    <a:pt x="14363" y="9017"/>
                    <a:pt x="14814" y="15780"/>
                  </a:cubicBezTo>
                  <a:cubicBezTo>
                    <a:pt x="15265" y="19387"/>
                    <a:pt x="17519" y="26149"/>
                    <a:pt x="10305" y="26149"/>
                  </a:cubicBezTo>
                  <a:cubicBezTo>
                    <a:pt x="837" y="25698"/>
                    <a:pt x="2190" y="17132"/>
                    <a:pt x="837" y="10820"/>
                  </a:cubicBezTo>
                  <a:cubicBezTo>
                    <a:pt x="-515" y="6312"/>
                    <a:pt x="-966" y="2254"/>
                    <a:pt x="5346" y="0"/>
                  </a:cubicBezTo>
                  <a:close/>
                </a:path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40D90F44-F1CE-4035-A5FD-607AE87B365F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29B1B2C-6D03-4FFF-90BC-16419909DED1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395395F-AAC1-4624-9B54-004AC76035DB}"/>
                </a:ext>
              </a:extLst>
            </p:cNvPr>
            <p:cNvSpPr/>
            <p:nvPr/>
          </p:nvSpPr>
          <p:spPr>
            <a:xfrm>
              <a:off x="3688019" y="6646826"/>
              <a:ext cx="6156" cy="24627"/>
            </a:xfrm>
            <a:custGeom>
              <a:avLst/>
              <a:gdLst>
                <a:gd name="connsiteX0" fmla="*/ 3710 w 4508"/>
                <a:gd name="connsiteY0" fmla="*/ 0 h 18033"/>
                <a:gd name="connsiteX1" fmla="*/ 7767 w 4508"/>
                <a:gd name="connsiteY1" fmla="*/ 18034 h 18033"/>
                <a:gd name="connsiteX2" fmla="*/ 3710 w 4508"/>
                <a:gd name="connsiteY2" fmla="*/ 0 h 180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8" h="18033">
                  <a:moveTo>
                    <a:pt x="3710" y="0"/>
                  </a:moveTo>
                  <a:cubicBezTo>
                    <a:pt x="5513" y="7213"/>
                    <a:pt x="10022" y="11722"/>
                    <a:pt x="7767" y="18034"/>
                  </a:cubicBezTo>
                  <a:cubicBezTo>
                    <a:pt x="103" y="14427"/>
                    <a:pt x="-3053" y="10369"/>
                    <a:pt x="3710" y="0"/>
                  </a:cubicBezTo>
                  <a:close/>
                </a:path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64E6712-3343-4F75-AE4E-754245C27A6C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67DB1C-8F01-447D-B384-64B749F45C4C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F7071EA-8CEA-4E7A-9F5D-FDFCCEF193B2}"/>
                </a:ext>
              </a:extLst>
            </p:cNvPr>
            <p:cNvSpPr/>
            <p:nvPr/>
          </p:nvSpPr>
          <p:spPr>
            <a:xfrm>
              <a:off x="323529" y="1187688"/>
              <a:ext cx="6156" cy="6156"/>
            </a:xfrm>
            <a:custGeom>
              <a:avLst/>
              <a:gdLst/>
              <a:ahLst/>
              <a:cxnLst/>
              <a:rect l="l" t="t" r="r" b="b"/>
              <a:pathLst>
                <a:path/>
              </a:pathLst>
            </a:custGeom>
            <a:solidFill>
              <a:srgbClr val="EDF7F6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D32C948-C668-4FFD-B509-C243E0510ECC}"/>
                </a:ext>
              </a:extLst>
            </p:cNvPr>
            <p:cNvSpPr/>
            <p:nvPr/>
          </p:nvSpPr>
          <p:spPr>
            <a:xfrm>
              <a:off x="1461542" y="2884472"/>
              <a:ext cx="1249808" cy="1822381"/>
            </a:xfrm>
            <a:custGeom>
              <a:avLst/>
              <a:gdLst>
                <a:gd name="connsiteX0" fmla="*/ 721167 w 915219"/>
                <a:gd name="connsiteY0" fmla="*/ 246613 h 1334506"/>
                <a:gd name="connsiteX1" fmla="*/ 692763 w 915219"/>
                <a:gd name="connsiteY1" fmla="*/ 229932 h 1334506"/>
                <a:gd name="connsiteX2" fmla="*/ 626940 w 915219"/>
                <a:gd name="connsiteY2" fmla="*/ 316044 h 1334506"/>
                <a:gd name="connsiteX3" fmla="*/ 571485 w 915219"/>
                <a:gd name="connsiteY3" fmla="*/ 349857 h 1334506"/>
                <a:gd name="connsiteX4" fmla="*/ 530909 w 915219"/>
                <a:gd name="connsiteY4" fmla="*/ 361128 h 1334506"/>
                <a:gd name="connsiteX5" fmla="*/ 488079 w 915219"/>
                <a:gd name="connsiteY5" fmla="*/ 342644 h 1334506"/>
                <a:gd name="connsiteX6" fmla="*/ 189618 w 915219"/>
                <a:gd name="connsiteY6" fmla="*/ 133000 h 1334506"/>
                <a:gd name="connsiteX7" fmla="*/ 81866 w 915219"/>
                <a:gd name="connsiteY7" fmla="*/ 55454 h 1334506"/>
                <a:gd name="connsiteX8" fmla="*/ 74652 w 915219"/>
                <a:gd name="connsiteY8" fmla="*/ 34264 h 1334506"/>
                <a:gd name="connsiteX9" fmla="*/ 83669 w 915219"/>
                <a:gd name="connsiteY9" fmla="*/ 0 h 1334506"/>
                <a:gd name="connsiteX10" fmla="*/ 49856 w 915219"/>
                <a:gd name="connsiteY10" fmla="*/ 25698 h 1334506"/>
                <a:gd name="connsiteX11" fmla="*/ 27313 w 915219"/>
                <a:gd name="connsiteY11" fmla="*/ 61766 h 1334506"/>
                <a:gd name="connsiteX12" fmla="*/ 4771 w 915219"/>
                <a:gd name="connsiteY12" fmla="*/ 147427 h 1334506"/>
                <a:gd name="connsiteX13" fmla="*/ 367252 w 915219"/>
                <a:gd name="connsiteY13" fmla="*/ 573928 h 1334506"/>
                <a:gd name="connsiteX14" fmla="*/ 632350 w 915219"/>
                <a:gd name="connsiteY14" fmla="*/ 930999 h 1334506"/>
                <a:gd name="connsiteX15" fmla="*/ 915482 w 915219"/>
                <a:gd name="connsiteY15" fmla="*/ 1338564 h 1334506"/>
                <a:gd name="connsiteX16" fmla="*/ 828468 w 915219"/>
                <a:gd name="connsiteY16" fmla="*/ 906202 h 1334506"/>
                <a:gd name="connsiteX17" fmla="*/ 721167 w 915219"/>
                <a:gd name="connsiteY17" fmla="*/ 246613 h 1334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5219" h="1334506">
                  <a:moveTo>
                    <a:pt x="721167" y="246613"/>
                  </a:moveTo>
                  <a:cubicBezTo>
                    <a:pt x="719814" y="244810"/>
                    <a:pt x="703584" y="228129"/>
                    <a:pt x="692763" y="229932"/>
                  </a:cubicBezTo>
                  <a:cubicBezTo>
                    <a:pt x="671573" y="245712"/>
                    <a:pt x="629194" y="311986"/>
                    <a:pt x="626940" y="316044"/>
                  </a:cubicBezTo>
                  <a:cubicBezTo>
                    <a:pt x="615218" y="338586"/>
                    <a:pt x="598987" y="351210"/>
                    <a:pt x="571485" y="349857"/>
                  </a:cubicBezTo>
                  <a:cubicBezTo>
                    <a:pt x="557509" y="348955"/>
                    <a:pt x="543082" y="353464"/>
                    <a:pt x="530909" y="361128"/>
                  </a:cubicBezTo>
                  <a:cubicBezTo>
                    <a:pt x="526401" y="362481"/>
                    <a:pt x="495743" y="348054"/>
                    <a:pt x="488079" y="342644"/>
                  </a:cubicBezTo>
                  <a:cubicBezTo>
                    <a:pt x="481316" y="338135"/>
                    <a:pt x="238760" y="166813"/>
                    <a:pt x="189618" y="133000"/>
                  </a:cubicBezTo>
                  <a:cubicBezTo>
                    <a:pt x="189618" y="133000"/>
                    <a:pt x="100801" y="68078"/>
                    <a:pt x="81866" y="55454"/>
                  </a:cubicBezTo>
                  <a:cubicBezTo>
                    <a:pt x="74201" y="50044"/>
                    <a:pt x="71947" y="43732"/>
                    <a:pt x="74652" y="34264"/>
                  </a:cubicBezTo>
                  <a:cubicBezTo>
                    <a:pt x="76456" y="27051"/>
                    <a:pt x="94489" y="1352"/>
                    <a:pt x="83669" y="0"/>
                  </a:cubicBezTo>
                  <a:cubicBezTo>
                    <a:pt x="80513" y="0"/>
                    <a:pt x="58873" y="21190"/>
                    <a:pt x="49856" y="25698"/>
                  </a:cubicBezTo>
                  <a:cubicBezTo>
                    <a:pt x="36781" y="34264"/>
                    <a:pt x="32273" y="48241"/>
                    <a:pt x="27313" y="61766"/>
                  </a:cubicBezTo>
                  <a:cubicBezTo>
                    <a:pt x="25510" y="74841"/>
                    <a:pt x="-13263" y="128491"/>
                    <a:pt x="4771" y="147427"/>
                  </a:cubicBezTo>
                  <a:cubicBezTo>
                    <a:pt x="126950" y="275918"/>
                    <a:pt x="246425" y="444535"/>
                    <a:pt x="367252" y="573928"/>
                  </a:cubicBezTo>
                  <a:cubicBezTo>
                    <a:pt x="429469" y="640202"/>
                    <a:pt x="604397" y="889972"/>
                    <a:pt x="632350" y="930999"/>
                  </a:cubicBezTo>
                  <a:cubicBezTo>
                    <a:pt x="636858" y="930999"/>
                    <a:pt x="865438" y="1287168"/>
                    <a:pt x="915482" y="1338564"/>
                  </a:cubicBezTo>
                  <a:cubicBezTo>
                    <a:pt x="885275" y="1145151"/>
                    <a:pt x="827566" y="907555"/>
                    <a:pt x="828468" y="906202"/>
                  </a:cubicBezTo>
                  <a:cubicBezTo>
                    <a:pt x="829370" y="885012"/>
                    <a:pt x="727028" y="322806"/>
                    <a:pt x="721167" y="246613"/>
                  </a:cubicBezTo>
                  <a:close/>
                </a:path>
              </a:pathLst>
            </a:custGeom>
            <a:solidFill>
              <a:srgbClr val="F7F7F7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D3E6B2-9624-4977-8CEC-FCBD0145E867}"/>
                </a:ext>
              </a:extLst>
            </p:cNvPr>
            <p:cNvSpPr/>
            <p:nvPr/>
          </p:nvSpPr>
          <p:spPr>
            <a:xfrm>
              <a:off x="2121583" y="3383485"/>
              <a:ext cx="597198" cy="1348315"/>
            </a:xfrm>
            <a:custGeom>
              <a:avLst/>
              <a:gdLst>
                <a:gd name="connsiteX0" fmla="*/ 143600 w 437321"/>
                <a:gd name="connsiteY0" fmla="*/ 488483 h 987354"/>
                <a:gd name="connsiteX1" fmla="*/ 89950 w 437321"/>
                <a:gd name="connsiteY1" fmla="*/ 218426 h 987354"/>
                <a:gd name="connsiteX2" fmla="*/ 76875 w 437321"/>
                <a:gd name="connsiteY2" fmla="*/ 198138 h 987354"/>
                <a:gd name="connsiteX3" fmla="*/ 8797 w 437321"/>
                <a:gd name="connsiteY3" fmla="*/ 129609 h 987354"/>
                <a:gd name="connsiteX4" fmla="*/ 3838 w 437321"/>
                <a:gd name="connsiteY4" fmla="*/ 100304 h 987354"/>
                <a:gd name="connsiteX5" fmla="*/ 20970 w 437321"/>
                <a:gd name="connsiteY5" fmla="*/ 58826 h 987354"/>
                <a:gd name="connsiteX6" fmla="*/ 78678 w 437321"/>
                <a:gd name="connsiteY6" fmla="*/ 12389 h 987354"/>
                <a:gd name="connsiteX7" fmla="*/ 145854 w 437321"/>
                <a:gd name="connsiteY7" fmla="*/ 216 h 987354"/>
                <a:gd name="connsiteX8" fmla="*/ 189136 w 437321"/>
                <a:gd name="connsiteY8" fmla="*/ 29070 h 987354"/>
                <a:gd name="connsiteX9" fmla="*/ 208071 w 437321"/>
                <a:gd name="connsiteY9" fmla="*/ 169734 h 987354"/>
                <a:gd name="connsiteX10" fmla="*/ 232868 w 437321"/>
                <a:gd name="connsiteY10" fmla="*/ 258551 h 987354"/>
                <a:gd name="connsiteX11" fmla="*/ 305454 w 437321"/>
                <a:gd name="connsiteY11" fmla="*/ 402822 h 987354"/>
                <a:gd name="connsiteX12" fmla="*/ 410953 w 437321"/>
                <a:gd name="connsiteY12" fmla="*/ 788296 h 987354"/>
                <a:gd name="connsiteX13" fmla="*/ 440258 w 437321"/>
                <a:gd name="connsiteY13" fmla="*/ 989374 h 987354"/>
                <a:gd name="connsiteX14" fmla="*/ 157577 w 437321"/>
                <a:gd name="connsiteY14" fmla="*/ 567381 h 987354"/>
                <a:gd name="connsiteX15" fmla="*/ 143600 w 437321"/>
                <a:gd name="connsiteY15" fmla="*/ 488483 h 987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37321" h="987354">
                  <a:moveTo>
                    <a:pt x="143600" y="488483"/>
                  </a:moveTo>
                  <a:cubicBezTo>
                    <a:pt x="125566" y="398314"/>
                    <a:pt x="107533" y="308595"/>
                    <a:pt x="89950" y="218426"/>
                  </a:cubicBezTo>
                  <a:cubicBezTo>
                    <a:pt x="88146" y="209409"/>
                    <a:pt x="82736" y="203999"/>
                    <a:pt x="76875" y="198138"/>
                  </a:cubicBezTo>
                  <a:cubicBezTo>
                    <a:pt x="54333" y="175145"/>
                    <a:pt x="32241" y="151700"/>
                    <a:pt x="8797" y="129609"/>
                  </a:cubicBezTo>
                  <a:cubicBezTo>
                    <a:pt x="-1122" y="120141"/>
                    <a:pt x="-2474" y="112026"/>
                    <a:pt x="3838" y="100304"/>
                  </a:cubicBezTo>
                  <a:cubicBezTo>
                    <a:pt x="10600" y="86779"/>
                    <a:pt x="17814" y="73253"/>
                    <a:pt x="20970" y="58826"/>
                  </a:cubicBezTo>
                  <a:cubicBezTo>
                    <a:pt x="27282" y="26365"/>
                    <a:pt x="48472" y="15094"/>
                    <a:pt x="78678" y="12389"/>
                  </a:cubicBezTo>
                  <a:cubicBezTo>
                    <a:pt x="97163" y="10585"/>
                    <a:pt x="127370" y="3823"/>
                    <a:pt x="145854" y="216"/>
                  </a:cubicBezTo>
                  <a:cubicBezTo>
                    <a:pt x="158027" y="-2489"/>
                    <a:pt x="179217" y="20955"/>
                    <a:pt x="189136" y="29070"/>
                  </a:cubicBezTo>
                  <a:cubicBezTo>
                    <a:pt x="248648" y="80467"/>
                    <a:pt x="215736" y="91287"/>
                    <a:pt x="208071" y="169734"/>
                  </a:cubicBezTo>
                  <a:cubicBezTo>
                    <a:pt x="204465" y="204900"/>
                    <a:pt x="216638" y="224287"/>
                    <a:pt x="232868" y="258551"/>
                  </a:cubicBezTo>
                  <a:cubicBezTo>
                    <a:pt x="259017" y="313555"/>
                    <a:pt x="289224" y="357737"/>
                    <a:pt x="305454" y="402822"/>
                  </a:cubicBezTo>
                  <a:cubicBezTo>
                    <a:pt x="309963" y="407331"/>
                    <a:pt x="402837" y="749974"/>
                    <a:pt x="410953" y="788296"/>
                  </a:cubicBezTo>
                  <a:cubicBezTo>
                    <a:pt x="416813" y="816699"/>
                    <a:pt x="447020" y="984865"/>
                    <a:pt x="440258" y="989374"/>
                  </a:cubicBezTo>
                  <a:cubicBezTo>
                    <a:pt x="393820" y="976750"/>
                    <a:pt x="156675" y="584964"/>
                    <a:pt x="157577" y="567381"/>
                  </a:cubicBezTo>
                  <a:cubicBezTo>
                    <a:pt x="151265" y="548446"/>
                    <a:pt x="147207" y="526354"/>
                    <a:pt x="143600" y="488483"/>
                  </a:cubicBezTo>
                  <a:close/>
                </a:path>
              </a:pathLst>
            </a:custGeom>
            <a:solidFill>
              <a:srgbClr val="070804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D13E15-FF27-4C90-9E2A-E3F655BCF960}"/>
                </a:ext>
              </a:extLst>
            </p:cNvPr>
            <p:cNvSpPr/>
            <p:nvPr/>
          </p:nvSpPr>
          <p:spPr>
            <a:xfrm>
              <a:off x="3387098" y="5351458"/>
              <a:ext cx="36940" cy="30783"/>
            </a:xfrm>
            <a:custGeom>
              <a:avLst/>
              <a:gdLst>
                <a:gd name="connsiteX0" fmla="*/ 27952 w 27050"/>
                <a:gd name="connsiteY0" fmla="*/ 23444 h 22542"/>
                <a:gd name="connsiteX1" fmla="*/ 0 w 27050"/>
                <a:gd name="connsiteY1" fmla="*/ 0 h 22542"/>
                <a:gd name="connsiteX2" fmla="*/ 27952 w 27050"/>
                <a:gd name="connsiteY2" fmla="*/ 23444 h 22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7050" h="22542">
                  <a:moveTo>
                    <a:pt x="27952" y="23444"/>
                  </a:moveTo>
                  <a:cubicBezTo>
                    <a:pt x="15329" y="24346"/>
                    <a:pt x="4508" y="15329"/>
                    <a:pt x="0" y="0"/>
                  </a:cubicBezTo>
                  <a:cubicBezTo>
                    <a:pt x="9919" y="6763"/>
                    <a:pt x="20288" y="13525"/>
                    <a:pt x="27952" y="23444"/>
                  </a:cubicBezTo>
                  <a:close/>
                </a:path>
              </a:pathLst>
            </a:custGeom>
            <a:solidFill>
              <a:srgbClr val="F1C1AE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A767C4C-DC48-4752-93DB-B8F31FA48536}"/>
                </a:ext>
              </a:extLst>
            </p:cNvPr>
            <p:cNvSpPr/>
            <p:nvPr/>
          </p:nvSpPr>
          <p:spPr>
            <a:xfrm>
              <a:off x="2649170" y="2302049"/>
              <a:ext cx="6156" cy="49254"/>
            </a:xfrm>
            <a:custGeom>
              <a:avLst/>
              <a:gdLst>
                <a:gd name="connsiteX0" fmla="*/ 4319 w 0"/>
                <a:gd name="connsiteY0" fmla="*/ 36969 h 36067"/>
                <a:gd name="connsiteX1" fmla="*/ 262 w 0"/>
                <a:gd name="connsiteY1" fmla="*/ 36969 h 36067"/>
                <a:gd name="connsiteX2" fmla="*/ 4319 w 0"/>
                <a:gd name="connsiteY2" fmla="*/ 0 h 36067"/>
                <a:gd name="connsiteX3" fmla="*/ 4319 w 0"/>
                <a:gd name="connsiteY3" fmla="*/ 36969 h 36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h="36067">
                  <a:moveTo>
                    <a:pt x="4319" y="36969"/>
                  </a:moveTo>
                  <a:cubicBezTo>
                    <a:pt x="2967" y="36969"/>
                    <a:pt x="1614" y="36969"/>
                    <a:pt x="262" y="36969"/>
                  </a:cubicBezTo>
                  <a:cubicBezTo>
                    <a:pt x="262" y="24346"/>
                    <a:pt x="-1542" y="11722"/>
                    <a:pt x="4319" y="0"/>
                  </a:cubicBezTo>
                  <a:cubicBezTo>
                    <a:pt x="4319" y="12624"/>
                    <a:pt x="4319" y="24797"/>
                    <a:pt x="4319" y="36969"/>
                  </a:cubicBezTo>
                  <a:close/>
                </a:path>
              </a:pathLst>
            </a:custGeom>
            <a:solidFill>
              <a:srgbClr val="271F1C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D6B3EC5-DB5D-4785-9B91-520D62BEAAD6}"/>
                </a:ext>
              </a:extLst>
            </p:cNvPr>
            <p:cNvSpPr/>
            <p:nvPr/>
          </p:nvSpPr>
          <p:spPr>
            <a:xfrm>
              <a:off x="2851822" y="2314979"/>
              <a:ext cx="6156" cy="61567"/>
            </a:xfrm>
            <a:custGeom>
              <a:avLst/>
              <a:gdLst>
                <a:gd name="connsiteX0" fmla="*/ 4699 w 4508"/>
                <a:gd name="connsiteY0" fmla="*/ 45986 h 45084"/>
                <a:gd name="connsiteX1" fmla="*/ 1092 w 4508"/>
                <a:gd name="connsiteY1" fmla="*/ 0 h 45084"/>
                <a:gd name="connsiteX2" fmla="*/ 4699 w 4508"/>
                <a:gd name="connsiteY2" fmla="*/ 45986 h 45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08" h="45084">
                  <a:moveTo>
                    <a:pt x="4699" y="45986"/>
                  </a:moveTo>
                  <a:cubicBezTo>
                    <a:pt x="-3417" y="31108"/>
                    <a:pt x="1543" y="15329"/>
                    <a:pt x="1092" y="0"/>
                  </a:cubicBezTo>
                  <a:cubicBezTo>
                    <a:pt x="6953" y="14878"/>
                    <a:pt x="5149" y="30207"/>
                    <a:pt x="4699" y="45986"/>
                  </a:cubicBezTo>
                  <a:close/>
                </a:path>
              </a:pathLst>
            </a:custGeom>
            <a:solidFill>
              <a:srgbClr val="14100C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02743C8-7A7E-4C49-8865-B832F58BDCB9}"/>
                </a:ext>
              </a:extLst>
            </p:cNvPr>
            <p:cNvSpPr/>
            <p:nvPr/>
          </p:nvSpPr>
          <p:spPr>
            <a:xfrm>
              <a:off x="1363393" y="2530617"/>
              <a:ext cx="6156" cy="6156"/>
            </a:xfrm>
            <a:custGeom>
              <a:avLst/>
              <a:gdLst>
                <a:gd name="connsiteX0" fmla="*/ 0 w 0"/>
                <a:gd name="connsiteY0" fmla="*/ 338 h 0"/>
                <a:gd name="connsiteX1" fmla="*/ 0 w 0"/>
                <a:gd name="connsiteY1" fmla="*/ 338 h 0"/>
                <a:gd name="connsiteX2" fmla="*/ 0 w 0"/>
                <a:gd name="connsiteY2" fmla="*/ 338 h 0"/>
                <a:gd name="connsiteX3" fmla="*/ 0 w 0"/>
                <a:gd name="connsiteY3" fmla="*/ 338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>
                  <a:moveTo>
                    <a:pt x="0" y="338"/>
                  </a:moveTo>
                  <a:cubicBezTo>
                    <a:pt x="0" y="338"/>
                    <a:pt x="0" y="-113"/>
                    <a:pt x="0" y="338"/>
                  </a:cubicBezTo>
                  <a:cubicBezTo>
                    <a:pt x="0" y="-113"/>
                    <a:pt x="0" y="-113"/>
                    <a:pt x="0" y="338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rgbClr val="080808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CEA8D3-CA1E-4239-A0A7-A0D576FB499B}"/>
                </a:ext>
              </a:extLst>
            </p:cNvPr>
            <p:cNvSpPr/>
            <p:nvPr/>
          </p:nvSpPr>
          <p:spPr>
            <a:xfrm>
              <a:off x="1244885" y="1187211"/>
              <a:ext cx="1613053" cy="1803910"/>
            </a:xfrm>
            <a:custGeom>
              <a:avLst/>
              <a:gdLst>
                <a:gd name="connsiteX0" fmla="*/ 1181889 w 1181218"/>
                <a:gd name="connsiteY0" fmla="*/ 926389 h 1320981"/>
                <a:gd name="connsiteX1" fmla="*/ 1181439 w 1181218"/>
                <a:gd name="connsiteY1" fmla="*/ 871385 h 1320981"/>
                <a:gd name="connsiteX2" fmla="*/ 1182340 w 1181218"/>
                <a:gd name="connsiteY2" fmla="*/ 819538 h 1320981"/>
                <a:gd name="connsiteX3" fmla="*/ 1169717 w 1181218"/>
                <a:gd name="connsiteY3" fmla="*/ 806914 h 1320981"/>
                <a:gd name="connsiteX4" fmla="*/ 1154388 w 1181218"/>
                <a:gd name="connsiteY4" fmla="*/ 803758 h 1320981"/>
                <a:gd name="connsiteX5" fmla="*/ 1140411 w 1181218"/>
                <a:gd name="connsiteY5" fmla="*/ 761379 h 1320981"/>
                <a:gd name="connsiteX6" fmla="*/ 1132747 w 1181218"/>
                <a:gd name="connsiteY6" fmla="*/ 726664 h 1320981"/>
                <a:gd name="connsiteX7" fmla="*/ 1109303 w 1181218"/>
                <a:gd name="connsiteY7" fmla="*/ 690596 h 1320981"/>
                <a:gd name="connsiteX8" fmla="*/ 1109303 w 1181218"/>
                <a:gd name="connsiteY8" fmla="*/ 641904 h 1320981"/>
                <a:gd name="connsiteX9" fmla="*/ 1109303 w 1181218"/>
                <a:gd name="connsiteY9" fmla="*/ 641904 h 1320981"/>
                <a:gd name="connsiteX10" fmla="*/ 1109303 w 1181218"/>
                <a:gd name="connsiteY10" fmla="*/ 641904 h 1320981"/>
                <a:gd name="connsiteX11" fmla="*/ 1109303 w 1181218"/>
                <a:gd name="connsiteY11" fmla="*/ 641904 h 1320981"/>
                <a:gd name="connsiteX12" fmla="*/ 1108401 w 1181218"/>
                <a:gd name="connsiteY12" fmla="*/ 597721 h 1320981"/>
                <a:gd name="connsiteX13" fmla="*/ 1091269 w 1181218"/>
                <a:gd name="connsiteY13" fmla="*/ 475091 h 1320981"/>
                <a:gd name="connsiteX14" fmla="*/ 1086310 w 1181218"/>
                <a:gd name="connsiteY14" fmla="*/ 430006 h 1320981"/>
                <a:gd name="connsiteX15" fmla="*/ 1064218 w 1181218"/>
                <a:gd name="connsiteY15" fmla="*/ 363732 h 1320981"/>
                <a:gd name="connsiteX16" fmla="*/ 1063317 w 1181218"/>
                <a:gd name="connsiteY16" fmla="*/ 337583 h 1320981"/>
                <a:gd name="connsiteX17" fmla="*/ 1043930 w 1181218"/>
                <a:gd name="connsiteY17" fmla="*/ 259135 h 1320981"/>
                <a:gd name="connsiteX18" fmla="*/ 1020937 w 1181218"/>
                <a:gd name="connsiteY18" fmla="*/ 203230 h 1320981"/>
                <a:gd name="connsiteX19" fmla="*/ 965032 w 1181218"/>
                <a:gd name="connsiteY19" fmla="*/ 141915 h 1320981"/>
                <a:gd name="connsiteX20" fmla="*/ 908225 w 1181218"/>
                <a:gd name="connsiteY20" fmla="*/ 92773 h 1320981"/>
                <a:gd name="connsiteX21" fmla="*/ 887937 w 1181218"/>
                <a:gd name="connsiteY21" fmla="*/ 83756 h 1320981"/>
                <a:gd name="connsiteX22" fmla="*/ 842402 w 1181218"/>
                <a:gd name="connsiteY22" fmla="*/ 58058 h 1320981"/>
                <a:gd name="connsiteX23" fmla="*/ 807236 w 1181218"/>
                <a:gd name="connsiteY23" fmla="*/ 46336 h 1320981"/>
                <a:gd name="connsiteX24" fmla="*/ 740510 w 1181218"/>
                <a:gd name="connsiteY24" fmla="*/ 21539 h 1320981"/>
                <a:gd name="connsiteX25" fmla="*/ 672432 w 1181218"/>
                <a:gd name="connsiteY25" fmla="*/ 10719 h 1320981"/>
                <a:gd name="connsiteX26" fmla="*/ 541236 w 1181218"/>
                <a:gd name="connsiteY26" fmla="*/ 1251 h 1320981"/>
                <a:gd name="connsiteX27" fmla="*/ 425819 w 1181218"/>
                <a:gd name="connsiteY27" fmla="*/ 14326 h 1320981"/>
                <a:gd name="connsiteX28" fmla="*/ 336551 w 1181218"/>
                <a:gd name="connsiteY28" fmla="*/ 37770 h 1320981"/>
                <a:gd name="connsiteX29" fmla="*/ 271629 w 1181218"/>
                <a:gd name="connsiteY29" fmla="*/ 66173 h 1320981"/>
                <a:gd name="connsiteX30" fmla="*/ 220233 w 1181218"/>
                <a:gd name="connsiteY30" fmla="*/ 90068 h 1320981"/>
                <a:gd name="connsiteX31" fmla="*/ 190928 w 1181218"/>
                <a:gd name="connsiteY31" fmla="*/ 109454 h 1320981"/>
                <a:gd name="connsiteX32" fmla="*/ 171541 w 1181218"/>
                <a:gd name="connsiteY32" fmla="*/ 130644 h 1320981"/>
                <a:gd name="connsiteX33" fmla="*/ 112931 w 1181218"/>
                <a:gd name="connsiteY33" fmla="*/ 201878 h 1320981"/>
                <a:gd name="connsiteX34" fmla="*/ 81823 w 1181218"/>
                <a:gd name="connsiteY34" fmla="*/ 285284 h 1320981"/>
                <a:gd name="connsiteX35" fmla="*/ 82274 w 1181218"/>
                <a:gd name="connsiteY35" fmla="*/ 284834 h 1320981"/>
                <a:gd name="connsiteX36" fmla="*/ 66494 w 1181218"/>
                <a:gd name="connsiteY36" fmla="*/ 339386 h 1320981"/>
                <a:gd name="connsiteX37" fmla="*/ 63338 w 1181218"/>
                <a:gd name="connsiteY37" fmla="*/ 369593 h 1320981"/>
                <a:gd name="connsiteX38" fmla="*/ 58830 w 1181218"/>
                <a:gd name="connsiteY38" fmla="*/ 422342 h 1320981"/>
                <a:gd name="connsiteX39" fmla="*/ 63338 w 1181218"/>
                <a:gd name="connsiteY39" fmla="*/ 528291 h 1320981"/>
                <a:gd name="connsiteX40" fmla="*/ 76413 w 1181218"/>
                <a:gd name="connsiteY40" fmla="*/ 597270 h 1320981"/>
                <a:gd name="connsiteX41" fmla="*/ 78667 w 1181218"/>
                <a:gd name="connsiteY41" fmla="*/ 641003 h 1320981"/>
                <a:gd name="connsiteX42" fmla="*/ 38993 w 1181218"/>
                <a:gd name="connsiteY42" fmla="*/ 682481 h 1320981"/>
                <a:gd name="connsiteX43" fmla="*/ 37640 w 1181218"/>
                <a:gd name="connsiteY43" fmla="*/ 696457 h 1320981"/>
                <a:gd name="connsiteX44" fmla="*/ 16901 w 1181218"/>
                <a:gd name="connsiteY44" fmla="*/ 728918 h 1320981"/>
                <a:gd name="connsiteX45" fmla="*/ 3826 w 1181218"/>
                <a:gd name="connsiteY45" fmla="*/ 815931 h 1320981"/>
                <a:gd name="connsiteX46" fmla="*/ 22762 w 1181218"/>
                <a:gd name="connsiteY46" fmla="*/ 918273 h 1320981"/>
                <a:gd name="connsiteX47" fmla="*/ 59281 w 1181218"/>
                <a:gd name="connsiteY47" fmla="*/ 974178 h 1320981"/>
                <a:gd name="connsiteX48" fmla="*/ 48009 w 1181218"/>
                <a:gd name="connsiteY48" fmla="*/ 971473 h 1320981"/>
                <a:gd name="connsiteX49" fmla="*/ 91291 w 1181218"/>
                <a:gd name="connsiteY49" fmla="*/ 987253 h 1320981"/>
                <a:gd name="connsiteX50" fmla="*/ 162525 w 1181218"/>
                <a:gd name="connsiteY50" fmla="*/ 1006189 h 1320981"/>
                <a:gd name="connsiteX51" fmla="*/ 157114 w 1181218"/>
                <a:gd name="connsiteY51" fmla="*/ 946677 h 1320981"/>
                <a:gd name="connsiteX52" fmla="*/ 166131 w 1181218"/>
                <a:gd name="connsiteY52" fmla="*/ 735680 h 1320981"/>
                <a:gd name="connsiteX53" fmla="*/ 176501 w 1181218"/>
                <a:gd name="connsiteY53" fmla="*/ 646413 h 1320981"/>
                <a:gd name="connsiteX54" fmla="*/ 176501 w 1181218"/>
                <a:gd name="connsiteY54" fmla="*/ 646413 h 1320981"/>
                <a:gd name="connsiteX55" fmla="*/ 176501 w 1181218"/>
                <a:gd name="connsiteY55" fmla="*/ 646413 h 1320981"/>
                <a:gd name="connsiteX56" fmla="*/ 185067 w 1181218"/>
                <a:gd name="connsiteY56" fmla="*/ 573826 h 1320981"/>
                <a:gd name="connsiteX57" fmla="*/ 190026 w 1181218"/>
                <a:gd name="connsiteY57" fmla="*/ 541816 h 1320981"/>
                <a:gd name="connsiteX58" fmla="*/ 198592 w 1181218"/>
                <a:gd name="connsiteY58" fmla="*/ 474189 h 1320981"/>
                <a:gd name="connsiteX59" fmla="*/ 238718 w 1181218"/>
                <a:gd name="connsiteY59" fmla="*/ 352010 h 1320981"/>
                <a:gd name="connsiteX60" fmla="*/ 276589 w 1181218"/>
                <a:gd name="connsiteY60" fmla="*/ 349756 h 1320981"/>
                <a:gd name="connsiteX61" fmla="*/ 341060 w 1181218"/>
                <a:gd name="connsiteY61" fmla="*/ 347050 h 1320981"/>
                <a:gd name="connsiteX62" fmla="*/ 392456 w 1181218"/>
                <a:gd name="connsiteY62" fmla="*/ 343444 h 1320981"/>
                <a:gd name="connsiteX63" fmla="*/ 523202 w 1181218"/>
                <a:gd name="connsiteY63" fmla="*/ 340739 h 1320981"/>
                <a:gd name="connsiteX64" fmla="*/ 881175 w 1181218"/>
                <a:gd name="connsiteY64" fmla="*/ 333525 h 1320981"/>
                <a:gd name="connsiteX65" fmla="*/ 905971 w 1181218"/>
                <a:gd name="connsiteY65" fmla="*/ 346600 h 1320981"/>
                <a:gd name="connsiteX66" fmla="*/ 990730 w 1181218"/>
                <a:gd name="connsiteY66" fmla="*/ 547226 h 1320981"/>
                <a:gd name="connsiteX67" fmla="*/ 1022290 w 1181218"/>
                <a:gd name="connsiteY67" fmla="*/ 686989 h 1320981"/>
                <a:gd name="connsiteX68" fmla="*/ 1029503 w 1181218"/>
                <a:gd name="connsiteY68" fmla="*/ 860565 h 1320981"/>
                <a:gd name="connsiteX69" fmla="*/ 1005157 w 1181218"/>
                <a:gd name="connsiteY69" fmla="*/ 1009344 h 1320981"/>
                <a:gd name="connsiteX70" fmla="*/ 1020035 w 1181218"/>
                <a:gd name="connsiteY70" fmla="*/ 1009344 h 1320981"/>
                <a:gd name="connsiteX71" fmla="*/ 1041676 w 1181218"/>
                <a:gd name="connsiteY71" fmla="*/ 998073 h 1320981"/>
                <a:gd name="connsiteX72" fmla="*/ 1041676 w 1181218"/>
                <a:gd name="connsiteY72" fmla="*/ 998073 h 1320981"/>
                <a:gd name="connsiteX73" fmla="*/ 1120123 w 1181218"/>
                <a:gd name="connsiteY73" fmla="*/ 989958 h 1320981"/>
                <a:gd name="connsiteX74" fmla="*/ 1057906 w 1181218"/>
                <a:gd name="connsiteY74" fmla="*/ 1102670 h 1320981"/>
                <a:gd name="connsiteX75" fmla="*/ 945195 w 1181218"/>
                <a:gd name="connsiteY75" fmla="*/ 1204110 h 1320981"/>
                <a:gd name="connsiteX76" fmla="*/ 865395 w 1181218"/>
                <a:gd name="connsiteY76" fmla="*/ 1235219 h 1320981"/>
                <a:gd name="connsiteX77" fmla="*/ 858181 w 1181218"/>
                <a:gd name="connsiteY77" fmla="*/ 1249646 h 1320981"/>
                <a:gd name="connsiteX78" fmla="*/ 902815 w 1181218"/>
                <a:gd name="connsiteY78" fmla="*/ 1323134 h 1320981"/>
                <a:gd name="connsiteX79" fmla="*/ 971344 w 1181218"/>
                <a:gd name="connsiteY79" fmla="*/ 1255507 h 1320981"/>
                <a:gd name="connsiteX80" fmla="*/ 983968 w 1181218"/>
                <a:gd name="connsiteY80" fmla="*/ 1234317 h 1320981"/>
                <a:gd name="connsiteX81" fmla="*/ 1013723 w 1181218"/>
                <a:gd name="connsiteY81" fmla="*/ 1205914 h 1320981"/>
                <a:gd name="connsiteX82" fmla="*/ 1119672 w 1181218"/>
                <a:gd name="connsiteY82" fmla="*/ 1075619 h 1320981"/>
                <a:gd name="connsiteX83" fmla="*/ 1151683 w 1181218"/>
                <a:gd name="connsiteY83" fmla="*/ 1008443 h 1320981"/>
                <a:gd name="connsiteX84" fmla="*/ 1171971 w 1181218"/>
                <a:gd name="connsiteY84" fmla="*/ 973728 h 1320981"/>
                <a:gd name="connsiteX85" fmla="*/ 1181889 w 1181218"/>
                <a:gd name="connsiteY85" fmla="*/ 926389 h 1320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181218" h="1320981">
                  <a:moveTo>
                    <a:pt x="1181889" y="926389"/>
                  </a:moveTo>
                  <a:cubicBezTo>
                    <a:pt x="1183242" y="904748"/>
                    <a:pt x="1180086" y="892124"/>
                    <a:pt x="1181439" y="871385"/>
                  </a:cubicBezTo>
                  <a:cubicBezTo>
                    <a:pt x="1176479" y="856507"/>
                    <a:pt x="1187300" y="834416"/>
                    <a:pt x="1182340" y="819538"/>
                  </a:cubicBezTo>
                  <a:cubicBezTo>
                    <a:pt x="1179184" y="813677"/>
                    <a:pt x="1179184" y="813677"/>
                    <a:pt x="1169717" y="806914"/>
                  </a:cubicBezTo>
                  <a:cubicBezTo>
                    <a:pt x="1162052" y="804660"/>
                    <a:pt x="1157994" y="806013"/>
                    <a:pt x="1154388" y="803758"/>
                  </a:cubicBezTo>
                  <a:cubicBezTo>
                    <a:pt x="1132296" y="795192"/>
                    <a:pt x="1141764" y="776257"/>
                    <a:pt x="1140411" y="761379"/>
                  </a:cubicBezTo>
                  <a:cubicBezTo>
                    <a:pt x="1139510" y="748755"/>
                    <a:pt x="1145371" y="734779"/>
                    <a:pt x="1132747" y="726664"/>
                  </a:cubicBezTo>
                  <a:cubicBezTo>
                    <a:pt x="1131395" y="725762"/>
                    <a:pt x="1108852" y="696908"/>
                    <a:pt x="1109303" y="690596"/>
                  </a:cubicBezTo>
                  <a:cubicBezTo>
                    <a:pt x="1107950" y="677521"/>
                    <a:pt x="1109754" y="642355"/>
                    <a:pt x="1109303" y="641904"/>
                  </a:cubicBezTo>
                  <a:cubicBezTo>
                    <a:pt x="1109303" y="641904"/>
                    <a:pt x="1109303" y="641904"/>
                    <a:pt x="1109303" y="641904"/>
                  </a:cubicBezTo>
                  <a:lnTo>
                    <a:pt x="1109303" y="641904"/>
                  </a:lnTo>
                  <a:lnTo>
                    <a:pt x="1109303" y="641904"/>
                  </a:lnTo>
                  <a:cubicBezTo>
                    <a:pt x="1107500" y="638298"/>
                    <a:pt x="1108401" y="608992"/>
                    <a:pt x="1108401" y="597721"/>
                  </a:cubicBezTo>
                  <a:cubicBezTo>
                    <a:pt x="1107950" y="565260"/>
                    <a:pt x="1096679" y="482305"/>
                    <a:pt x="1091269" y="475091"/>
                  </a:cubicBezTo>
                  <a:cubicBezTo>
                    <a:pt x="1086761" y="460213"/>
                    <a:pt x="1090818" y="444884"/>
                    <a:pt x="1086310" y="430006"/>
                  </a:cubicBezTo>
                  <a:cubicBezTo>
                    <a:pt x="1086310" y="407013"/>
                    <a:pt x="1061513" y="387627"/>
                    <a:pt x="1064218" y="363732"/>
                  </a:cubicBezTo>
                  <a:cubicBezTo>
                    <a:pt x="1061513" y="355166"/>
                    <a:pt x="1064218" y="346149"/>
                    <a:pt x="1063317" y="337583"/>
                  </a:cubicBezTo>
                  <a:cubicBezTo>
                    <a:pt x="1060612" y="302867"/>
                    <a:pt x="1066923" y="287088"/>
                    <a:pt x="1043930" y="259135"/>
                  </a:cubicBezTo>
                  <a:cubicBezTo>
                    <a:pt x="1039422" y="251471"/>
                    <a:pt x="1024995" y="210444"/>
                    <a:pt x="1020937" y="203230"/>
                  </a:cubicBezTo>
                  <a:cubicBezTo>
                    <a:pt x="1008313" y="173925"/>
                    <a:pt x="984418" y="166712"/>
                    <a:pt x="965032" y="141915"/>
                  </a:cubicBezTo>
                  <a:cubicBezTo>
                    <a:pt x="949252" y="114864"/>
                    <a:pt x="937079" y="103142"/>
                    <a:pt x="908225" y="92773"/>
                  </a:cubicBezTo>
                  <a:cubicBezTo>
                    <a:pt x="904618" y="92773"/>
                    <a:pt x="889290" y="87814"/>
                    <a:pt x="887937" y="83756"/>
                  </a:cubicBezTo>
                  <a:cubicBezTo>
                    <a:pt x="880724" y="70681"/>
                    <a:pt x="856378" y="58959"/>
                    <a:pt x="842402" y="58058"/>
                  </a:cubicBezTo>
                  <a:cubicBezTo>
                    <a:pt x="825270" y="54902"/>
                    <a:pt x="822114" y="54451"/>
                    <a:pt x="807236" y="46336"/>
                  </a:cubicBezTo>
                  <a:cubicBezTo>
                    <a:pt x="786948" y="32359"/>
                    <a:pt x="764405" y="26048"/>
                    <a:pt x="740510" y="21539"/>
                  </a:cubicBezTo>
                  <a:cubicBezTo>
                    <a:pt x="717968" y="17481"/>
                    <a:pt x="694975" y="15227"/>
                    <a:pt x="672432" y="10719"/>
                  </a:cubicBezTo>
                  <a:cubicBezTo>
                    <a:pt x="629151" y="2153"/>
                    <a:pt x="584968" y="-2356"/>
                    <a:pt x="541236" y="1251"/>
                  </a:cubicBezTo>
                  <a:cubicBezTo>
                    <a:pt x="502914" y="4407"/>
                    <a:pt x="464141" y="6210"/>
                    <a:pt x="425819" y="14326"/>
                  </a:cubicBezTo>
                  <a:cubicBezTo>
                    <a:pt x="385243" y="23342"/>
                    <a:pt x="373972" y="18383"/>
                    <a:pt x="336551" y="37770"/>
                  </a:cubicBezTo>
                  <a:cubicBezTo>
                    <a:pt x="318968" y="49041"/>
                    <a:pt x="288311" y="53549"/>
                    <a:pt x="271629" y="66173"/>
                  </a:cubicBezTo>
                  <a:cubicBezTo>
                    <a:pt x="264867" y="70681"/>
                    <a:pt x="223840" y="80149"/>
                    <a:pt x="220233" y="90068"/>
                  </a:cubicBezTo>
                  <a:cubicBezTo>
                    <a:pt x="213019" y="95027"/>
                    <a:pt x="192731" y="104946"/>
                    <a:pt x="190928" y="109454"/>
                  </a:cubicBezTo>
                  <a:cubicBezTo>
                    <a:pt x="184616" y="114414"/>
                    <a:pt x="177853" y="125685"/>
                    <a:pt x="171541" y="130644"/>
                  </a:cubicBezTo>
                  <a:cubicBezTo>
                    <a:pt x="135023" y="157695"/>
                    <a:pt x="123752" y="156793"/>
                    <a:pt x="112931" y="201878"/>
                  </a:cubicBezTo>
                  <a:cubicBezTo>
                    <a:pt x="105267" y="219912"/>
                    <a:pt x="89487" y="267251"/>
                    <a:pt x="81823" y="285284"/>
                  </a:cubicBezTo>
                  <a:lnTo>
                    <a:pt x="82274" y="284834"/>
                  </a:lnTo>
                  <a:cubicBezTo>
                    <a:pt x="84979" y="303769"/>
                    <a:pt x="64240" y="320451"/>
                    <a:pt x="66494" y="339386"/>
                  </a:cubicBezTo>
                  <a:cubicBezTo>
                    <a:pt x="61535" y="346600"/>
                    <a:pt x="68298" y="362379"/>
                    <a:pt x="63338" y="369593"/>
                  </a:cubicBezTo>
                  <a:cubicBezTo>
                    <a:pt x="61986" y="384471"/>
                    <a:pt x="60182" y="407464"/>
                    <a:pt x="58830" y="422342"/>
                  </a:cubicBezTo>
                  <a:cubicBezTo>
                    <a:pt x="54772" y="462918"/>
                    <a:pt x="60182" y="487715"/>
                    <a:pt x="63338" y="528291"/>
                  </a:cubicBezTo>
                  <a:cubicBezTo>
                    <a:pt x="65142" y="545874"/>
                    <a:pt x="76413" y="597270"/>
                    <a:pt x="76413" y="597270"/>
                  </a:cubicBezTo>
                  <a:cubicBezTo>
                    <a:pt x="81823" y="604033"/>
                    <a:pt x="78216" y="636494"/>
                    <a:pt x="78667" y="641003"/>
                  </a:cubicBezTo>
                  <a:cubicBezTo>
                    <a:pt x="60182" y="655881"/>
                    <a:pt x="51165" y="662643"/>
                    <a:pt x="38993" y="682481"/>
                  </a:cubicBezTo>
                  <a:lnTo>
                    <a:pt x="37640" y="696457"/>
                  </a:lnTo>
                  <a:cubicBezTo>
                    <a:pt x="34033" y="713138"/>
                    <a:pt x="26820" y="716294"/>
                    <a:pt x="16901" y="728918"/>
                  </a:cubicBezTo>
                  <a:cubicBezTo>
                    <a:pt x="-1133" y="752362"/>
                    <a:pt x="-3387" y="792036"/>
                    <a:pt x="3826" y="815931"/>
                  </a:cubicBezTo>
                  <a:cubicBezTo>
                    <a:pt x="9237" y="834416"/>
                    <a:pt x="20508" y="894379"/>
                    <a:pt x="22762" y="918273"/>
                  </a:cubicBezTo>
                  <a:cubicBezTo>
                    <a:pt x="25016" y="941717"/>
                    <a:pt x="36287" y="963358"/>
                    <a:pt x="59281" y="974178"/>
                  </a:cubicBezTo>
                  <a:lnTo>
                    <a:pt x="48009" y="971473"/>
                  </a:lnTo>
                  <a:cubicBezTo>
                    <a:pt x="57477" y="972375"/>
                    <a:pt x="84979" y="975982"/>
                    <a:pt x="91291" y="987253"/>
                  </a:cubicBezTo>
                  <a:cubicBezTo>
                    <a:pt x="117891" y="991311"/>
                    <a:pt x="136826" y="999426"/>
                    <a:pt x="162525" y="1006189"/>
                  </a:cubicBezTo>
                  <a:cubicBezTo>
                    <a:pt x="165680" y="986351"/>
                    <a:pt x="158016" y="947578"/>
                    <a:pt x="157114" y="946677"/>
                  </a:cubicBezTo>
                  <a:cubicBezTo>
                    <a:pt x="152155" y="867328"/>
                    <a:pt x="153508" y="814579"/>
                    <a:pt x="166131" y="735680"/>
                  </a:cubicBezTo>
                  <a:cubicBezTo>
                    <a:pt x="171091" y="706375"/>
                    <a:pt x="172894" y="676169"/>
                    <a:pt x="176501" y="646413"/>
                  </a:cubicBezTo>
                  <a:cubicBezTo>
                    <a:pt x="176501" y="646413"/>
                    <a:pt x="176501" y="646413"/>
                    <a:pt x="176501" y="646413"/>
                  </a:cubicBezTo>
                  <a:cubicBezTo>
                    <a:pt x="176501" y="646413"/>
                    <a:pt x="176501" y="646413"/>
                    <a:pt x="176501" y="646413"/>
                  </a:cubicBezTo>
                  <a:cubicBezTo>
                    <a:pt x="181460" y="636043"/>
                    <a:pt x="184165" y="572023"/>
                    <a:pt x="185067" y="573826"/>
                  </a:cubicBezTo>
                  <a:cubicBezTo>
                    <a:pt x="191379" y="563908"/>
                    <a:pt x="188674" y="552637"/>
                    <a:pt x="190026" y="541816"/>
                  </a:cubicBezTo>
                  <a:cubicBezTo>
                    <a:pt x="188223" y="516118"/>
                    <a:pt x="197240" y="471935"/>
                    <a:pt x="198592" y="474189"/>
                  </a:cubicBezTo>
                  <a:cubicBezTo>
                    <a:pt x="205806" y="431359"/>
                    <a:pt x="221135" y="391233"/>
                    <a:pt x="238718" y="352010"/>
                  </a:cubicBezTo>
                  <a:cubicBezTo>
                    <a:pt x="251341" y="347952"/>
                    <a:pt x="263965" y="350657"/>
                    <a:pt x="276589" y="349756"/>
                  </a:cubicBezTo>
                  <a:cubicBezTo>
                    <a:pt x="298229" y="348403"/>
                    <a:pt x="319870" y="353362"/>
                    <a:pt x="341060" y="347050"/>
                  </a:cubicBezTo>
                  <a:cubicBezTo>
                    <a:pt x="357741" y="342091"/>
                    <a:pt x="375324" y="343895"/>
                    <a:pt x="392456" y="343444"/>
                  </a:cubicBezTo>
                  <a:cubicBezTo>
                    <a:pt x="436189" y="342542"/>
                    <a:pt x="479470" y="341640"/>
                    <a:pt x="523202" y="340739"/>
                  </a:cubicBezTo>
                  <a:cubicBezTo>
                    <a:pt x="642677" y="338484"/>
                    <a:pt x="761700" y="336230"/>
                    <a:pt x="881175" y="333525"/>
                  </a:cubicBezTo>
                  <a:cubicBezTo>
                    <a:pt x="892446" y="333074"/>
                    <a:pt x="900110" y="334878"/>
                    <a:pt x="905971" y="346600"/>
                  </a:cubicBezTo>
                  <a:cubicBezTo>
                    <a:pt x="937981" y="411972"/>
                    <a:pt x="967737" y="478247"/>
                    <a:pt x="990730" y="547226"/>
                  </a:cubicBezTo>
                  <a:cubicBezTo>
                    <a:pt x="1006059" y="592762"/>
                    <a:pt x="1022290" y="686989"/>
                    <a:pt x="1022290" y="686989"/>
                  </a:cubicBezTo>
                  <a:cubicBezTo>
                    <a:pt x="1022740" y="694203"/>
                    <a:pt x="1029503" y="818636"/>
                    <a:pt x="1029503" y="860565"/>
                  </a:cubicBezTo>
                  <a:cubicBezTo>
                    <a:pt x="1026798" y="883107"/>
                    <a:pt x="1005608" y="995368"/>
                    <a:pt x="1005157" y="1009344"/>
                  </a:cubicBezTo>
                  <a:cubicBezTo>
                    <a:pt x="1008764" y="1009344"/>
                    <a:pt x="1017781" y="1013402"/>
                    <a:pt x="1020035" y="1009344"/>
                  </a:cubicBezTo>
                  <a:cubicBezTo>
                    <a:pt x="1020035" y="1009344"/>
                    <a:pt x="1032659" y="1000778"/>
                    <a:pt x="1041676" y="998073"/>
                  </a:cubicBezTo>
                  <a:cubicBezTo>
                    <a:pt x="1041676" y="998073"/>
                    <a:pt x="1041676" y="998073"/>
                    <a:pt x="1041676" y="998073"/>
                  </a:cubicBezTo>
                  <a:cubicBezTo>
                    <a:pt x="1068276" y="1006189"/>
                    <a:pt x="1091269" y="993114"/>
                    <a:pt x="1120123" y="989958"/>
                  </a:cubicBezTo>
                  <a:cubicBezTo>
                    <a:pt x="1102089" y="1033690"/>
                    <a:pt x="1085859" y="1064799"/>
                    <a:pt x="1057906" y="1102670"/>
                  </a:cubicBezTo>
                  <a:cubicBezTo>
                    <a:pt x="1027700" y="1143246"/>
                    <a:pt x="999747" y="1189232"/>
                    <a:pt x="945195" y="1204110"/>
                  </a:cubicBezTo>
                  <a:cubicBezTo>
                    <a:pt x="945195" y="1204561"/>
                    <a:pt x="873059" y="1234768"/>
                    <a:pt x="865395" y="1235219"/>
                  </a:cubicBezTo>
                  <a:cubicBezTo>
                    <a:pt x="854575" y="1235670"/>
                    <a:pt x="856829" y="1243785"/>
                    <a:pt x="858181" y="1249646"/>
                  </a:cubicBezTo>
                  <a:cubicBezTo>
                    <a:pt x="860886" y="1260015"/>
                    <a:pt x="893347" y="1306903"/>
                    <a:pt x="902815" y="1323134"/>
                  </a:cubicBezTo>
                  <a:cubicBezTo>
                    <a:pt x="926259" y="1300141"/>
                    <a:pt x="948802" y="1277598"/>
                    <a:pt x="971344" y="1255507"/>
                  </a:cubicBezTo>
                  <a:cubicBezTo>
                    <a:pt x="971795" y="1256409"/>
                    <a:pt x="980812" y="1237022"/>
                    <a:pt x="983968" y="1234317"/>
                  </a:cubicBezTo>
                  <a:cubicBezTo>
                    <a:pt x="1001100" y="1218537"/>
                    <a:pt x="1001100" y="1218537"/>
                    <a:pt x="1013723" y="1205914"/>
                  </a:cubicBezTo>
                  <a:cubicBezTo>
                    <a:pt x="1053849" y="1166690"/>
                    <a:pt x="1091720" y="1125212"/>
                    <a:pt x="1119672" y="1075619"/>
                  </a:cubicBezTo>
                  <a:cubicBezTo>
                    <a:pt x="1130493" y="1056233"/>
                    <a:pt x="1145371" y="1032338"/>
                    <a:pt x="1151683" y="1008443"/>
                  </a:cubicBezTo>
                  <a:cubicBezTo>
                    <a:pt x="1159347" y="988155"/>
                    <a:pt x="1149879" y="983646"/>
                    <a:pt x="1171971" y="973728"/>
                  </a:cubicBezTo>
                  <a:cubicBezTo>
                    <a:pt x="1181889" y="960653"/>
                    <a:pt x="1183242" y="943972"/>
                    <a:pt x="1181889" y="926389"/>
                  </a:cubicBezTo>
                  <a:close/>
                </a:path>
              </a:pathLst>
            </a:custGeom>
            <a:solidFill>
              <a:srgbClr val="080808"/>
            </a:solidFill>
            <a:ln w="45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Text Placeholder 12">
            <a:extLst>
              <a:ext uri="{FF2B5EF4-FFF2-40B4-BE49-F238E27FC236}">
                <a16:creationId xmlns:a16="http://schemas.microsoft.com/office/drawing/2014/main" id="{916029D2-1C4E-421F-842A-71B6C5A6F422}"/>
              </a:ext>
            </a:extLst>
          </p:cNvPr>
          <p:cNvSpPr txBox="1">
            <a:spLocks/>
          </p:cNvSpPr>
          <p:nvPr/>
        </p:nvSpPr>
        <p:spPr>
          <a:xfrm>
            <a:off x="4861101" y="1520056"/>
            <a:ext cx="3330487" cy="21451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cs typeface="Arial" pitchFamily="34" charset="0"/>
              </a:rPr>
              <a:t>Admin</a:t>
            </a:r>
          </a:p>
          <a:p>
            <a:pPr>
              <a:buAutoNum type="arabicPeriod"/>
            </a:pPr>
            <a:r>
              <a:rPr lang="en-US" altLang="ko-KR" sz="1800" dirty="0">
                <a:cs typeface="Arial" pitchFamily="34" charset="0"/>
              </a:rPr>
              <a:t>Menu Daftar List User</a:t>
            </a:r>
          </a:p>
          <a:p>
            <a:pPr>
              <a:buAutoNum type="arabicPeriod"/>
            </a:pPr>
            <a:r>
              <a:rPr lang="en-US" altLang="ko-KR" sz="1800" dirty="0">
                <a:cs typeface="Arial" pitchFamily="34" charset="0"/>
              </a:rPr>
              <a:t>Menu Daftar List </a:t>
            </a:r>
            <a:r>
              <a:rPr lang="en-US" altLang="ko-KR" sz="1800" dirty="0" err="1">
                <a:cs typeface="Arial" pitchFamily="34" charset="0"/>
              </a:rPr>
              <a:t>Penjual</a:t>
            </a:r>
            <a:endParaRPr lang="en-US" altLang="ko-KR" sz="1800" dirty="0">
              <a:cs typeface="Arial" pitchFamily="34" charset="0"/>
            </a:endParaRPr>
          </a:p>
          <a:p>
            <a:pPr>
              <a:buAutoNum type="arabicPeriod"/>
            </a:pPr>
            <a:r>
              <a:rPr lang="en-US" altLang="ko-KR" sz="1800" dirty="0">
                <a:cs typeface="Arial" pitchFamily="34" charset="0"/>
              </a:rPr>
              <a:t>Menu </a:t>
            </a:r>
            <a:r>
              <a:rPr lang="en-US" altLang="ko-KR" sz="1800" dirty="0" err="1">
                <a:cs typeface="Arial" pitchFamily="34" charset="0"/>
              </a:rPr>
              <a:t>Verifikasi</a:t>
            </a:r>
            <a:r>
              <a:rPr lang="en-US" altLang="ko-KR" sz="1800" dirty="0">
                <a:cs typeface="Arial" pitchFamily="34" charset="0"/>
              </a:rPr>
              <a:t> </a:t>
            </a:r>
            <a:r>
              <a:rPr lang="en-US" altLang="ko-KR" sz="1800" dirty="0" err="1">
                <a:cs typeface="Arial" pitchFamily="34" charset="0"/>
              </a:rPr>
              <a:t>Pembayaran</a:t>
            </a:r>
            <a:endParaRPr lang="en-US" altLang="ko-KR" sz="1800" dirty="0">
              <a:cs typeface="Arial" pitchFamily="34" charset="0"/>
            </a:endParaRPr>
          </a:p>
          <a:p>
            <a:pPr>
              <a:buAutoNum type="arabicPeriod"/>
            </a:pPr>
            <a:r>
              <a:rPr lang="en-US" altLang="ko-KR" sz="1800" dirty="0">
                <a:cs typeface="Arial" pitchFamily="34" charset="0"/>
              </a:rPr>
              <a:t>Menu Request </a:t>
            </a:r>
            <a:r>
              <a:rPr lang="en-US" altLang="ko-KR" sz="1800" dirty="0" err="1">
                <a:cs typeface="Arial" pitchFamily="34" charset="0"/>
              </a:rPr>
              <a:t>Penjual</a:t>
            </a:r>
            <a:endParaRPr lang="en-US" altLang="ko-KR" sz="1800" dirty="0">
              <a:cs typeface="Arial" pitchFamily="34" charset="0"/>
            </a:endParaRPr>
          </a:p>
        </p:txBody>
      </p:sp>
      <p:sp>
        <p:nvSpPr>
          <p:cNvPr id="40" name="Rectangle 7">
            <a:extLst>
              <a:ext uri="{FF2B5EF4-FFF2-40B4-BE49-F238E27FC236}">
                <a16:creationId xmlns:a16="http://schemas.microsoft.com/office/drawing/2014/main" id="{27EEBF8F-AC17-4B9E-8695-E71D32367B81}"/>
              </a:ext>
            </a:extLst>
          </p:cNvPr>
          <p:cNvSpPr/>
          <p:nvPr/>
        </p:nvSpPr>
        <p:spPr>
          <a:xfrm>
            <a:off x="3900094" y="1847271"/>
            <a:ext cx="699656" cy="7589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Text Placeholder 12">
            <a:extLst>
              <a:ext uri="{FF2B5EF4-FFF2-40B4-BE49-F238E27FC236}">
                <a16:creationId xmlns:a16="http://schemas.microsoft.com/office/drawing/2014/main" id="{04C625B9-D92F-4C50-839B-715E54FDFFC2}"/>
              </a:ext>
            </a:extLst>
          </p:cNvPr>
          <p:cNvSpPr txBox="1">
            <a:spLocks/>
          </p:cNvSpPr>
          <p:nvPr/>
        </p:nvSpPr>
        <p:spPr>
          <a:xfrm>
            <a:off x="4852560" y="3806308"/>
            <a:ext cx="3407072" cy="283164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 err="1">
                <a:cs typeface="Arial" pitchFamily="34" charset="0"/>
              </a:rPr>
              <a:t>Penjual</a:t>
            </a:r>
            <a:endParaRPr lang="en-US" altLang="ko-KR" sz="1800" dirty="0">
              <a:cs typeface="Arial" pitchFamily="34" charset="0"/>
            </a:endParaRPr>
          </a:p>
          <a:p>
            <a:pPr>
              <a:buAutoNum type="arabicPeriod"/>
            </a:pPr>
            <a:r>
              <a:rPr lang="en-US" altLang="ko-KR" sz="1800" dirty="0">
                <a:cs typeface="Arial" pitchFamily="34" charset="0"/>
              </a:rPr>
              <a:t>Sign Up dan Login</a:t>
            </a:r>
          </a:p>
          <a:p>
            <a:pPr>
              <a:buAutoNum type="arabicPeriod"/>
            </a:pPr>
            <a:r>
              <a:rPr lang="en-US" altLang="ko-KR" sz="1800" dirty="0">
                <a:cs typeface="Arial" pitchFamily="34" charset="0"/>
              </a:rPr>
              <a:t>Menu Forum</a:t>
            </a:r>
          </a:p>
          <a:p>
            <a:pPr>
              <a:buAutoNum type="arabicPeriod"/>
            </a:pPr>
            <a:r>
              <a:rPr lang="en-US" altLang="ko-KR" sz="1800" dirty="0">
                <a:cs typeface="Arial" pitchFamily="34" charset="0"/>
              </a:rPr>
              <a:t>Menu </a:t>
            </a:r>
            <a:r>
              <a:rPr lang="en-US" altLang="ko-KR" sz="1800" dirty="0" err="1">
                <a:cs typeface="Arial" pitchFamily="34" charset="0"/>
              </a:rPr>
              <a:t>Tambah</a:t>
            </a:r>
            <a:r>
              <a:rPr lang="en-US" altLang="ko-KR" sz="1800" dirty="0">
                <a:cs typeface="Arial" pitchFamily="34" charset="0"/>
              </a:rPr>
              <a:t> Edit dan </a:t>
            </a:r>
            <a:r>
              <a:rPr lang="en-US" altLang="ko-KR" sz="1800" dirty="0" err="1">
                <a:cs typeface="Arial" pitchFamily="34" charset="0"/>
              </a:rPr>
              <a:t>Hapus</a:t>
            </a:r>
            <a:r>
              <a:rPr lang="en-US" altLang="ko-KR" sz="1800" dirty="0">
                <a:cs typeface="Arial" pitchFamily="34" charset="0"/>
              </a:rPr>
              <a:t> </a:t>
            </a:r>
            <a:r>
              <a:rPr lang="en-US" altLang="ko-KR" sz="1800" dirty="0" err="1">
                <a:cs typeface="Arial" pitchFamily="34" charset="0"/>
              </a:rPr>
              <a:t>Barang</a:t>
            </a:r>
            <a:endParaRPr lang="en-US" altLang="ko-KR" sz="1800" dirty="0">
              <a:cs typeface="Arial" pitchFamily="34" charset="0"/>
            </a:endParaRPr>
          </a:p>
          <a:p>
            <a:pPr>
              <a:buAutoNum type="arabicPeriod"/>
            </a:pPr>
            <a:r>
              <a:rPr lang="en-US" altLang="ko-KR" sz="1800" dirty="0">
                <a:cs typeface="Arial" pitchFamily="34" charset="0"/>
              </a:rPr>
              <a:t>Menu Chat Dari Customer </a:t>
            </a:r>
          </a:p>
          <a:p>
            <a:pPr>
              <a:buAutoNum type="arabicPeriod"/>
            </a:pPr>
            <a:r>
              <a:rPr lang="en-US" altLang="ko-KR" sz="1800" dirty="0">
                <a:cs typeface="Arial" pitchFamily="34" charset="0"/>
              </a:rPr>
              <a:t>Menu Edit Profile</a:t>
            </a:r>
          </a:p>
          <a:p>
            <a:pPr>
              <a:buAutoNum type="arabicPeriod"/>
            </a:pPr>
            <a:r>
              <a:rPr lang="en-US" altLang="ko-KR" sz="1800" dirty="0">
                <a:cs typeface="Arial" pitchFamily="34" charset="0"/>
              </a:rPr>
              <a:t>Menu Edit </a:t>
            </a:r>
            <a:r>
              <a:rPr lang="en-US" altLang="ko-KR" sz="1800" dirty="0" err="1">
                <a:cs typeface="Arial" pitchFamily="34" charset="0"/>
              </a:rPr>
              <a:t>Toko</a:t>
            </a:r>
            <a:endParaRPr lang="ko-KR" altLang="en-US" sz="1800" dirty="0">
              <a:cs typeface="Arial" pitchFamily="34" charset="0"/>
            </a:endParaRP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D3AE5DF6-6AC2-48FD-9AC4-DB32C46F2018}"/>
              </a:ext>
            </a:extLst>
          </p:cNvPr>
          <p:cNvSpPr/>
          <p:nvPr/>
        </p:nvSpPr>
        <p:spPr>
          <a:xfrm>
            <a:off x="3900094" y="3752296"/>
            <a:ext cx="699656" cy="7589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Text Placeholder 12">
            <a:extLst>
              <a:ext uri="{FF2B5EF4-FFF2-40B4-BE49-F238E27FC236}">
                <a16:creationId xmlns:a16="http://schemas.microsoft.com/office/drawing/2014/main" id="{2882A18C-98A1-4433-8A59-53708D40BDC8}"/>
              </a:ext>
            </a:extLst>
          </p:cNvPr>
          <p:cNvSpPr txBox="1">
            <a:spLocks/>
          </p:cNvSpPr>
          <p:nvPr/>
        </p:nvSpPr>
        <p:spPr>
          <a:xfrm>
            <a:off x="9052751" y="1385734"/>
            <a:ext cx="2682223" cy="312550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800" dirty="0">
                <a:cs typeface="Arial" pitchFamily="34" charset="0"/>
              </a:rPr>
              <a:t>Customer</a:t>
            </a:r>
          </a:p>
          <a:p>
            <a:pPr>
              <a:buAutoNum type="arabicPeriod"/>
            </a:pPr>
            <a:r>
              <a:rPr lang="en-US" altLang="ko-KR" sz="1800" dirty="0">
                <a:cs typeface="Arial" pitchFamily="34" charset="0"/>
              </a:rPr>
              <a:t>Sign Up dan Login</a:t>
            </a:r>
          </a:p>
          <a:p>
            <a:pPr>
              <a:buAutoNum type="arabicPeriod"/>
            </a:pPr>
            <a:r>
              <a:rPr lang="en-US" altLang="ko-KR" sz="1800" dirty="0">
                <a:cs typeface="Arial" pitchFamily="34" charset="0"/>
              </a:rPr>
              <a:t>Menu Forum</a:t>
            </a:r>
          </a:p>
          <a:p>
            <a:pPr>
              <a:buAutoNum type="arabicPeriod"/>
            </a:pPr>
            <a:r>
              <a:rPr lang="en-US" altLang="ko-KR" sz="1800" dirty="0">
                <a:cs typeface="Arial" pitchFamily="34" charset="0"/>
              </a:rPr>
              <a:t>Menu Ask To Seller</a:t>
            </a:r>
          </a:p>
          <a:p>
            <a:pPr>
              <a:buAutoNum type="arabicPeriod"/>
            </a:pPr>
            <a:r>
              <a:rPr lang="en-US" altLang="ko-KR" sz="1800" dirty="0">
                <a:cs typeface="Arial" pitchFamily="34" charset="0"/>
              </a:rPr>
              <a:t>Menu Wish List</a:t>
            </a:r>
          </a:p>
          <a:p>
            <a:pPr>
              <a:buAutoNum type="arabicPeriod"/>
            </a:pPr>
            <a:r>
              <a:rPr lang="en-US" altLang="ko-KR" sz="1800" dirty="0">
                <a:cs typeface="Arial" pitchFamily="34" charset="0"/>
              </a:rPr>
              <a:t>Menu Chart</a:t>
            </a:r>
          </a:p>
          <a:p>
            <a:pPr>
              <a:buAutoNum type="arabicPeriod"/>
            </a:pPr>
            <a:r>
              <a:rPr lang="en-US" altLang="ko-KR" sz="1800" dirty="0">
                <a:cs typeface="Arial" pitchFamily="34" charset="0"/>
              </a:rPr>
              <a:t>Menu Checkout</a:t>
            </a:r>
          </a:p>
          <a:p>
            <a:pPr>
              <a:buAutoNum type="arabicPeriod"/>
            </a:pPr>
            <a:r>
              <a:rPr lang="en-US" altLang="ko-KR" sz="1800" dirty="0">
                <a:cs typeface="Arial" pitchFamily="34" charset="0"/>
              </a:rPr>
              <a:t>Menu Processing</a:t>
            </a:r>
          </a:p>
          <a:p>
            <a:pPr>
              <a:buAutoNum type="arabicPeriod"/>
            </a:pPr>
            <a:r>
              <a:rPr lang="en-US" altLang="ko-KR" sz="1800" dirty="0">
                <a:cs typeface="Arial" pitchFamily="34" charset="0"/>
              </a:rPr>
              <a:t>Menu Edit Profile</a:t>
            </a:r>
            <a:endParaRPr lang="ko-KR" altLang="en-US" sz="1800" dirty="0">
              <a:cs typeface="Arial" pitchFamily="34" charset="0"/>
            </a:endParaRPr>
          </a:p>
        </p:txBody>
      </p:sp>
      <p:sp>
        <p:nvSpPr>
          <p:cNvPr id="44" name="Rectangle 7">
            <a:extLst>
              <a:ext uri="{FF2B5EF4-FFF2-40B4-BE49-F238E27FC236}">
                <a16:creationId xmlns:a16="http://schemas.microsoft.com/office/drawing/2014/main" id="{252AE4B4-06A4-4F8E-B130-0A1D3026A2AE}"/>
              </a:ext>
            </a:extLst>
          </p:cNvPr>
          <p:cNvSpPr/>
          <p:nvPr/>
        </p:nvSpPr>
        <p:spPr>
          <a:xfrm>
            <a:off x="8282261" y="1562125"/>
            <a:ext cx="663915" cy="7589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5" name="Text Placeholder 12">
            <a:extLst>
              <a:ext uri="{FF2B5EF4-FFF2-40B4-BE49-F238E27FC236}">
                <a16:creationId xmlns:a16="http://schemas.microsoft.com/office/drawing/2014/main" id="{99074FE6-F9F0-4743-9194-0D0D189F1AF2}"/>
              </a:ext>
            </a:extLst>
          </p:cNvPr>
          <p:cNvSpPr txBox="1">
            <a:spLocks/>
          </p:cNvSpPr>
          <p:nvPr/>
        </p:nvSpPr>
        <p:spPr>
          <a:xfrm>
            <a:off x="9030122" y="4728786"/>
            <a:ext cx="3161878" cy="156275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altLang="ko-KR" sz="1800" dirty="0">
                <a:cs typeface="Arial" pitchFamily="34" charset="0"/>
              </a:rPr>
              <a:t>Guest</a:t>
            </a:r>
          </a:p>
          <a:p>
            <a:pPr algn="just">
              <a:buAutoNum type="arabicPeriod"/>
            </a:pPr>
            <a:r>
              <a:rPr lang="en-US" altLang="ko-KR" sz="1800" dirty="0">
                <a:cs typeface="Arial" pitchFamily="34" charset="0"/>
              </a:rPr>
              <a:t>Menu Halaman Utama</a:t>
            </a:r>
          </a:p>
          <a:p>
            <a:pPr algn="just">
              <a:buAutoNum type="arabicPeriod"/>
            </a:pPr>
            <a:r>
              <a:rPr lang="en-US" altLang="ko-KR" sz="1800" dirty="0">
                <a:cs typeface="Arial" pitchFamily="34" charset="0"/>
              </a:rPr>
              <a:t>Menu </a:t>
            </a:r>
            <a:r>
              <a:rPr lang="en-US" altLang="ko-KR" sz="1800" dirty="0" err="1">
                <a:cs typeface="Arial" pitchFamily="34" charset="0"/>
              </a:rPr>
              <a:t>Tampilan</a:t>
            </a:r>
            <a:r>
              <a:rPr lang="en-US" altLang="ko-KR" sz="1800" dirty="0">
                <a:cs typeface="Arial" pitchFamily="34" charset="0"/>
              </a:rPr>
              <a:t> </a:t>
            </a:r>
            <a:r>
              <a:rPr lang="en-US" altLang="ko-KR" sz="1800" dirty="0" err="1">
                <a:cs typeface="Arial" pitchFamily="34" charset="0"/>
              </a:rPr>
              <a:t>Barang</a:t>
            </a:r>
            <a:endParaRPr lang="ko-KR" altLang="en-US" sz="1800" dirty="0">
              <a:cs typeface="Arial" pitchFamily="34" charset="0"/>
            </a:endParaRPr>
          </a:p>
        </p:txBody>
      </p:sp>
      <p:sp>
        <p:nvSpPr>
          <p:cNvPr id="46" name="Rectangle 7">
            <a:extLst>
              <a:ext uri="{FF2B5EF4-FFF2-40B4-BE49-F238E27FC236}">
                <a16:creationId xmlns:a16="http://schemas.microsoft.com/office/drawing/2014/main" id="{523C605A-68F4-47ED-AB0E-AF4449DA7D54}"/>
              </a:ext>
            </a:extLst>
          </p:cNvPr>
          <p:cNvSpPr/>
          <p:nvPr/>
        </p:nvSpPr>
        <p:spPr>
          <a:xfrm>
            <a:off x="8259632" y="4905177"/>
            <a:ext cx="663915" cy="75894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pic>
        <p:nvPicPr>
          <p:cNvPr id="47" name="Picture 46" descr="Logo&#10;&#10;Description automatically generated">
            <a:extLst>
              <a:ext uri="{FF2B5EF4-FFF2-40B4-BE49-F238E27FC236}">
                <a16:creationId xmlns:a16="http://schemas.microsoft.com/office/drawing/2014/main" id="{AE095717-A4A8-44EB-8257-0B9168E50D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2335" y="51773"/>
            <a:ext cx="1233958" cy="124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Admin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B432A9-95C1-439D-A12B-EA38E9231164}"/>
              </a:ext>
            </a:extLst>
          </p:cNvPr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536CF68-091B-4BC1-A39B-9C5E003EADA1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E2E001-48D0-4900-AD06-9CA50F10C3E4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C36D473-68DF-4948-8F98-61335CC74EA0}"/>
              </a:ext>
            </a:extLst>
          </p:cNvPr>
          <p:cNvSpPr/>
          <p:nvPr/>
        </p:nvSpPr>
        <p:spPr>
          <a:xfrm>
            <a:off x="7093446" y="2151633"/>
            <a:ext cx="432048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C0C9D-AE01-4597-B799-54EBA6AFE235}"/>
              </a:ext>
            </a:extLst>
          </p:cNvPr>
          <p:cNvSpPr txBox="1"/>
          <p:nvPr/>
        </p:nvSpPr>
        <p:spPr>
          <a:xfrm>
            <a:off x="7617675" y="2375263"/>
            <a:ext cx="338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cs typeface="Arial" pitchFamily="34" charset="0"/>
              </a:rPr>
              <a:t>Menu </a:t>
            </a:r>
            <a:r>
              <a:rPr lang="en-US" altLang="ko-KR" sz="1200" dirty="0" err="1">
                <a:cs typeface="Arial" pitchFamily="34" charset="0"/>
              </a:rPr>
              <a:t>ini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berisi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mengenai</a:t>
            </a:r>
            <a:r>
              <a:rPr lang="en-US" altLang="ko-KR" sz="1200" dirty="0">
                <a:cs typeface="Arial" pitchFamily="34" charset="0"/>
              </a:rPr>
              <a:t> list user yang </a:t>
            </a:r>
            <a:r>
              <a:rPr lang="en-US" altLang="ko-KR" sz="1200" dirty="0" err="1">
                <a:cs typeface="Arial" pitchFamily="34" charset="0"/>
              </a:rPr>
              <a:t>sudah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melakukan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pembayaran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ketika</a:t>
            </a:r>
            <a:r>
              <a:rPr lang="en-US" altLang="ko-KR" sz="1200" dirty="0">
                <a:cs typeface="Arial" pitchFamily="34" charset="0"/>
              </a:rPr>
              <a:t> checkout </a:t>
            </a:r>
            <a:r>
              <a:rPr lang="en-US" altLang="ko-KR" sz="1200" dirty="0" err="1">
                <a:cs typeface="Arial" pitchFamily="34" charset="0"/>
              </a:rPr>
              <a:t>barang</a:t>
            </a:r>
            <a:r>
              <a:rPr lang="en-US" altLang="ko-KR" sz="1200" dirty="0">
                <a:cs typeface="Arial" pitchFamily="34" charset="0"/>
              </a:rPr>
              <a:t> yang </a:t>
            </a:r>
            <a:r>
              <a:rPr lang="en-US" altLang="ko-KR" sz="1200" dirty="0" err="1">
                <a:cs typeface="Arial" pitchFamily="34" charset="0"/>
              </a:rPr>
              <a:t>ingin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mereka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membeli</a:t>
            </a:r>
            <a:r>
              <a:rPr lang="en-US" altLang="ko-KR" sz="1200" dirty="0">
                <a:cs typeface="Arial" pitchFamily="34" charset="0"/>
              </a:rPr>
              <a:t> di Website E-Commerce In The Box dan </a:t>
            </a:r>
            <a:r>
              <a:rPr lang="en-US" altLang="ko-KR" sz="1200" dirty="0" err="1">
                <a:cs typeface="Arial" pitchFamily="34" charset="0"/>
              </a:rPr>
              <a:t>sedang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menunggu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verifikasi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dari</a:t>
            </a:r>
            <a:r>
              <a:rPr lang="en-US" altLang="ko-KR" sz="1200" dirty="0">
                <a:cs typeface="Arial" pitchFamily="34" charset="0"/>
              </a:rPr>
              <a:t> admin.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A98F6-6A7B-47BB-852D-13DD17583BE3}"/>
              </a:ext>
            </a:extLst>
          </p:cNvPr>
          <p:cNvSpPr txBox="1"/>
          <p:nvPr/>
        </p:nvSpPr>
        <p:spPr>
          <a:xfrm>
            <a:off x="7607723" y="2119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Menu </a:t>
            </a:r>
            <a:r>
              <a:rPr lang="en-US" altLang="ko-KR" sz="1200" dirty="0" err="1"/>
              <a:t>Verifikasi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Pembayaran</a:t>
            </a:r>
            <a:endParaRPr lang="ko-KR" altLang="en-US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FD5055-93D7-4EB3-9173-3D9DA00C213E}"/>
              </a:ext>
            </a:extLst>
          </p:cNvPr>
          <p:cNvCxnSpPr>
            <a:stCxn id="6" idx="6"/>
          </p:cNvCxnSpPr>
          <p:nvPr/>
        </p:nvCxnSpPr>
        <p:spPr>
          <a:xfrm>
            <a:off x="7525494" y="2367657"/>
            <a:ext cx="3600000" cy="2612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980C88-A769-4A18-A9C5-59F910B72FB1}"/>
              </a:ext>
            </a:extLst>
          </p:cNvPr>
          <p:cNvSpPr/>
          <p:nvPr/>
        </p:nvSpPr>
        <p:spPr>
          <a:xfrm>
            <a:off x="4695081" y="2945259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67D7C-4EED-4758-80D5-14D053281FCD}"/>
              </a:ext>
            </a:extLst>
          </p:cNvPr>
          <p:cNvSpPr txBox="1"/>
          <p:nvPr/>
        </p:nvSpPr>
        <p:spPr>
          <a:xfrm>
            <a:off x="1253047" y="3161284"/>
            <a:ext cx="338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mengenai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– data user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sudah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bergabung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Website E-Commerce In The Box </a:t>
            </a:r>
            <a:r>
              <a:rPr lang="en-US" sz="1200" dirty="0" err="1">
                <a:latin typeface="Times New Roman" panose="02020603050405020304" pitchFamily="18" charset="0"/>
                <a:ea typeface="Calibri" panose="020F0502020204030204" pitchFamily="34" charset="0"/>
              </a:rPr>
              <a:t>kategori</a:t>
            </a:r>
            <a:r>
              <a:rPr lang="en-US" sz="1200" dirty="0">
                <a:latin typeface="Times New Roman" panose="02020603050405020304" pitchFamily="18" charset="0"/>
                <a:ea typeface="Calibri" panose="020F0502020204030204" pitchFamily="34" charset="0"/>
              </a:rPr>
              <a:t> User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6B46-2390-4484-898C-A81B4F8E61F1}"/>
              </a:ext>
            </a:extLst>
          </p:cNvPr>
          <p:cNvSpPr txBox="1"/>
          <p:nvPr/>
        </p:nvSpPr>
        <p:spPr>
          <a:xfrm>
            <a:off x="1253047" y="2884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Menu Daftar List User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C54BB-B44E-4B93-9293-1513562E8427}"/>
              </a:ext>
            </a:extLst>
          </p:cNvPr>
          <p:cNvCxnSpPr>
            <a:cxnSpLocks/>
          </p:cNvCxnSpPr>
          <p:nvPr/>
        </p:nvCxnSpPr>
        <p:spPr>
          <a:xfrm>
            <a:off x="1109911" y="3161283"/>
            <a:ext cx="36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2682DE-76DF-4211-9665-22077F2BB860}"/>
              </a:ext>
            </a:extLst>
          </p:cNvPr>
          <p:cNvSpPr/>
          <p:nvPr/>
        </p:nvSpPr>
        <p:spPr>
          <a:xfrm>
            <a:off x="7093446" y="3733160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CE57D-9A8B-4AE9-9701-EBE1282C7E82}"/>
              </a:ext>
            </a:extLst>
          </p:cNvPr>
          <p:cNvSpPr txBox="1"/>
          <p:nvPr/>
        </p:nvSpPr>
        <p:spPr>
          <a:xfrm>
            <a:off x="7617675" y="3956790"/>
            <a:ext cx="338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mengenai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user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mendaftar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kategori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penjual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Website E-Commerce In The Box. Pada menu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admin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memverfikasi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– data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diiput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oleh user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mendaftar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penjual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Website E-Commerce In The Box.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48449-E6BE-4690-BE50-706816E584D0}"/>
              </a:ext>
            </a:extLst>
          </p:cNvPr>
          <p:cNvSpPr txBox="1"/>
          <p:nvPr/>
        </p:nvSpPr>
        <p:spPr>
          <a:xfrm>
            <a:off x="7607723" y="3700810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Menu Request </a:t>
            </a:r>
            <a:r>
              <a:rPr lang="en-US" altLang="ko-KR" sz="1200" dirty="0" err="1"/>
              <a:t>Penjual</a:t>
            </a:r>
            <a:endParaRPr lang="ko-KR" altLang="en-US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086533-3ABA-4D0B-9735-23BD244F2579}"/>
              </a:ext>
            </a:extLst>
          </p:cNvPr>
          <p:cNvCxnSpPr>
            <a:stCxn id="14" idx="6"/>
          </p:cNvCxnSpPr>
          <p:nvPr/>
        </p:nvCxnSpPr>
        <p:spPr>
          <a:xfrm>
            <a:off x="7525494" y="3949184"/>
            <a:ext cx="3600000" cy="2612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9D59DB6-6BBE-46DA-BF5E-6CB51CE0ABFA}"/>
              </a:ext>
            </a:extLst>
          </p:cNvPr>
          <p:cNvSpPr/>
          <p:nvPr/>
        </p:nvSpPr>
        <p:spPr>
          <a:xfrm>
            <a:off x="4695081" y="4418221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45FC3C-AFF6-43E0-A1EC-E8AC444D4610}"/>
              </a:ext>
            </a:extLst>
          </p:cNvPr>
          <p:cNvSpPr txBox="1"/>
          <p:nvPr/>
        </p:nvSpPr>
        <p:spPr>
          <a:xfrm>
            <a:off x="1253047" y="4634246"/>
            <a:ext cx="338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mengenai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– data user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sudah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bergabung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Website E-Commerce In The Box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kategori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penjual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2F4A1-07BC-45B6-BF99-9773C7251F6A}"/>
              </a:ext>
            </a:extLst>
          </p:cNvPr>
          <p:cNvSpPr txBox="1"/>
          <p:nvPr/>
        </p:nvSpPr>
        <p:spPr>
          <a:xfrm>
            <a:off x="1253047" y="4357246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cs typeface="Arial" pitchFamily="34" charset="0"/>
              </a:rPr>
              <a:t>Menu Daftar List </a:t>
            </a:r>
            <a:r>
              <a:rPr lang="en-US" altLang="ko-KR" sz="1200" dirty="0" err="1">
                <a:cs typeface="Arial" pitchFamily="34" charset="0"/>
              </a:rPr>
              <a:t>Penjual</a:t>
            </a:r>
            <a:endParaRPr lang="en-US" altLang="ko-KR" sz="1200" dirty="0">
              <a:cs typeface="Arial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76AAEE-ED08-4EBA-AB73-0E27EA3A878F}"/>
              </a:ext>
            </a:extLst>
          </p:cNvPr>
          <p:cNvCxnSpPr>
            <a:cxnSpLocks/>
          </p:cNvCxnSpPr>
          <p:nvPr/>
        </p:nvCxnSpPr>
        <p:spPr>
          <a:xfrm>
            <a:off x="1109911" y="4634245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CCA239-953C-4318-8450-D37BFCC6F538}"/>
              </a:ext>
            </a:extLst>
          </p:cNvPr>
          <p:cNvGrpSpPr/>
          <p:nvPr/>
        </p:nvGrpSpPr>
        <p:grpSpPr>
          <a:xfrm>
            <a:off x="5356872" y="1993032"/>
            <a:ext cx="1402743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E76692-F71E-479C-88B6-E26807DA9C57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05357-0C8A-43FC-94CC-6DF637757EEE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AE75F4-AD7F-4A38-8615-C70BDAF9A9AB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EA35EF-BAF8-4386-8FC4-0F6BFDF2AA6F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D856-4EE9-4DC2-A408-F6816EEE7A03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16">
            <a:extLst>
              <a:ext uri="{FF2B5EF4-FFF2-40B4-BE49-F238E27FC236}">
                <a16:creationId xmlns:a16="http://schemas.microsoft.com/office/drawing/2014/main" id="{91082793-FC8E-470A-941E-C750D1519AFD}"/>
              </a:ext>
            </a:extLst>
          </p:cNvPr>
          <p:cNvSpPr/>
          <p:nvPr/>
        </p:nvSpPr>
        <p:spPr>
          <a:xfrm rot="2700000">
            <a:off x="6243153" y="286603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5EBF55F0-7B9D-48A9-9ADD-2A7A31983C1A}"/>
              </a:ext>
            </a:extLst>
          </p:cNvPr>
          <p:cNvSpPr/>
          <p:nvPr/>
        </p:nvSpPr>
        <p:spPr>
          <a:xfrm>
            <a:off x="5583879" y="22128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880F7B7B-814D-4C8C-807C-B7CF28D90243}"/>
              </a:ext>
            </a:extLst>
          </p:cNvPr>
          <p:cNvSpPr/>
          <p:nvPr/>
        </p:nvSpPr>
        <p:spPr>
          <a:xfrm>
            <a:off x="5523972" y="370755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9B002A91-79E4-44DD-90A5-E8230BBEE8AF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F10AA47D-218C-4EF4-B445-5FF5DCD2312D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2AB07B39-F276-4AE1-9BF7-3E35F12E4C01}"/>
              </a:ext>
            </a:extLst>
          </p:cNvPr>
          <p:cNvSpPr/>
          <p:nvPr/>
        </p:nvSpPr>
        <p:spPr>
          <a:xfrm rot="2700000">
            <a:off x="4832023" y="3011504"/>
            <a:ext cx="167088" cy="2995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81F2FE30-5FAE-4E5C-BE5A-A55B56F88351}"/>
              </a:ext>
            </a:extLst>
          </p:cNvPr>
          <p:cNvSpPr/>
          <p:nvPr/>
        </p:nvSpPr>
        <p:spPr>
          <a:xfrm>
            <a:off x="7210808" y="2255891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C1ECF335-6DFC-4A98-9BFB-F34E6634A0EA}"/>
              </a:ext>
            </a:extLst>
          </p:cNvPr>
          <p:cNvSpPr/>
          <p:nvPr/>
        </p:nvSpPr>
        <p:spPr>
          <a:xfrm>
            <a:off x="7180241" y="3843093"/>
            <a:ext cx="244656" cy="2045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83FE7D5F-3E08-44B2-A5B1-E53D3942A1E1}"/>
              </a:ext>
            </a:extLst>
          </p:cNvPr>
          <p:cNvSpPr>
            <a:spLocks noChangeAspect="1"/>
          </p:cNvSpPr>
          <p:nvPr/>
        </p:nvSpPr>
        <p:spPr>
          <a:xfrm>
            <a:off x="4801607" y="4529377"/>
            <a:ext cx="222856" cy="224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B432A9-95C1-439D-A12B-EA38E9231164}"/>
              </a:ext>
            </a:extLst>
          </p:cNvPr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536CF68-091B-4BC1-A39B-9C5E003EADA1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E2E001-48D0-4900-AD06-9CA50F10C3E4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C36D473-68DF-4948-8F98-61335CC74EA0}"/>
              </a:ext>
            </a:extLst>
          </p:cNvPr>
          <p:cNvSpPr/>
          <p:nvPr/>
        </p:nvSpPr>
        <p:spPr>
          <a:xfrm>
            <a:off x="7093446" y="1620821"/>
            <a:ext cx="432048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C0C9D-AE01-4597-B799-54EBA6AFE235}"/>
              </a:ext>
            </a:extLst>
          </p:cNvPr>
          <p:cNvSpPr txBox="1"/>
          <p:nvPr/>
        </p:nvSpPr>
        <p:spPr>
          <a:xfrm>
            <a:off x="7617675" y="1844451"/>
            <a:ext cx="338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cs typeface="Arial" pitchFamily="34" charset="0"/>
              </a:rPr>
              <a:t>Menu </a:t>
            </a:r>
            <a:r>
              <a:rPr lang="en-US" altLang="ko-KR" sz="1200" dirty="0" err="1">
                <a:cs typeface="Arial" pitchFamily="34" charset="0"/>
              </a:rPr>
              <a:t>ini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bisa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digunakan</a:t>
            </a:r>
            <a:r>
              <a:rPr lang="en-US" altLang="ko-KR" sz="1200" dirty="0">
                <a:cs typeface="Arial" pitchFamily="34" charset="0"/>
              </a:rPr>
              <a:t> oleh user </a:t>
            </a:r>
            <a:r>
              <a:rPr lang="en-US" altLang="ko-KR" sz="1200" dirty="0" err="1">
                <a:cs typeface="Arial" pitchFamily="34" charset="0"/>
              </a:rPr>
              <a:t>untuk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berkomunikasi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ke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penjual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untuk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menanyakan</a:t>
            </a:r>
            <a:r>
              <a:rPr lang="en-US" altLang="ko-KR" sz="1200" dirty="0">
                <a:cs typeface="Arial" pitchFamily="34" charset="0"/>
              </a:rPr>
              <a:t> detail </a:t>
            </a:r>
            <a:r>
              <a:rPr lang="en-US" altLang="ko-KR" sz="1200" dirty="0" err="1">
                <a:cs typeface="Arial" pitchFamily="34" charset="0"/>
              </a:rPr>
              <a:t>mengenai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barang</a:t>
            </a:r>
            <a:r>
              <a:rPr lang="en-US" altLang="ko-KR" sz="1200" dirty="0">
                <a:cs typeface="Arial" pitchFamily="34" charset="0"/>
              </a:rPr>
              <a:t> yang </a:t>
            </a:r>
            <a:r>
              <a:rPr lang="en-US" altLang="ko-KR" sz="1200" dirty="0" err="1">
                <a:cs typeface="Arial" pitchFamily="34" charset="0"/>
              </a:rPr>
              <a:t>ingin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mereka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beli</a:t>
            </a:r>
            <a:r>
              <a:rPr lang="en-US" altLang="ko-KR" sz="1200" dirty="0">
                <a:cs typeface="Arial" pitchFamily="34" charset="0"/>
              </a:rPr>
              <a:t>. Fitur </a:t>
            </a:r>
            <a:r>
              <a:rPr lang="en-US" altLang="ko-KR" sz="1200" dirty="0" err="1">
                <a:cs typeface="Arial" pitchFamily="34" charset="0"/>
              </a:rPr>
              <a:t>ini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dirancang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untuk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digunakan</a:t>
            </a:r>
            <a:r>
              <a:rPr lang="en-US" altLang="ko-KR" sz="1200" dirty="0">
                <a:cs typeface="Arial" pitchFamily="34" charset="0"/>
              </a:rPr>
              <a:t> oleh 1 customer </a:t>
            </a:r>
            <a:r>
              <a:rPr lang="en-US" altLang="ko-KR" sz="1200" dirty="0" err="1">
                <a:cs typeface="Arial" pitchFamily="34" charset="0"/>
              </a:rPr>
              <a:t>ke</a:t>
            </a:r>
            <a:r>
              <a:rPr lang="en-US" altLang="ko-KR" sz="1200" dirty="0">
                <a:cs typeface="Arial" pitchFamily="34" charset="0"/>
              </a:rPr>
              <a:t> 1 </a:t>
            </a:r>
            <a:r>
              <a:rPr lang="en-US" altLang="ko-KR" sz="1200" dirty="0" err="1">
                <a:cs typeface="Arial" pitchFamily="34" charset="0"/>
              </a:rPr>
              <a:t>penjual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atau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percakapan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dua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arah</a:t>
            </a:r>
            <a:r>
              <a:rPr lang="en-US" altLang="ko-KR" sz="1200" dirty="0">
                <a:cs typeface="Arial" pitchFamily="34" charset="0"/>
              </a:rPr>
              <a:t>.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A98F6-6A7B-47BB-852D-13DD17583BE3}"/>
              </a:ext>
            </a:extLst>
          </p:cNvPr>
          <p:cNvSpPr txBox="1"/>
          <p:nvPr/>
        </p:nvSpPr>
        <p:spPr>
          <a:xfrm>
            <a:off x="7607723" y="1588472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Menu Ask To Seller</a:t>
            </a:r>
            <a:endParaRPr lang="ko-KR" altLang="en-US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FD5055-93D7-4EB3-9173-3D9DA00C213E}"/>
              </a:ext>
            </a:extLst>
          </p:cNvPr>
          <p:cNvCxnSpPr>
            <a:stCxn id="6" idx="6"/>
          </p:cNvCxnSpPr>
          <p:nvPr/>
        </p:nvCxnSpPr>
        <p:spPr>
          <a:xfrm>
            <a:off x="7525494" y="1836845"/>
            <a:ext cx="3600000" cy="2612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980C88-A769-4A18-A9C5-59F910B72FB1}"/>
              </a:ext>
            </a:extLst>
          </p:cNvPr>
          <p:cNvSpPr/>
          <p:nvPr/>
        </p:nvSpPr>
        <p:spPr>
          <a:xfrm>
            <a:off x="4581188" y="1935609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67D7C-4EED-4758-80D5-14D053281FCD}"/>
              </a:ext>
            </a:extLst>
          </p:cNvPr>
          <p:cNvSpPr txBox="1"/>
          <p:nvPr/>
        </p:nvSpPr>
        <p:spPr>
          <a:xfrm>
            <a:off x="1139154" y="2151634"/>
            <a:ext cx="338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Pada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fitur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pengguna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ingin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mendaftar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kategori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custome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diwajibkan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mengisi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form register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khusus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customer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6B46-2390-4484-898C-A81B4F8E61F1}"/>
              </a:ext>
            </a:extLst>
          </p:cNvPr>
          <p:cNvSpPr txBox="1"/>
          <p:nvPr/>
        </p:nvSpPr>
        <p:spPr>
          <a:xfrm>
            <a:off x="1139154" y="187463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Sign Up dan Login</a:t>
            </a:r>
            <a:endParaRPr lang="ko-KR" alt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C54BB-B44E-4B93-9293-1513562E8427}"/>
              </a:ext>
            </a:extLst>
          </p:cNvPr>
          <p:cNvCxnSpPr>
            <a:cxnSpLocks/>
          </p:cNvCxnSpPr>
          <p:nvPr/>
        </p:nvCxnSpPr>
        <p:spPr>
          <a:xfrm>
            <a:off x="996018" y="2151633"/>
            <a:ext cx="36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2682DE-76DF-4211-9665-22077F2BB860}"/>
              </a:ext>
            </a:extLst>
          </p:cNvPr>
          <p:cNvSpPr/>
          <p:nvPr/>
        </p:nvSpPr>
        <p:spPr>
          <a:xfrm>
            <a:off x="7093446" y="3202348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CE57D-9A8B-4AE9-9701-EBE1282C7E82}"/>
              </a:ext>
            </a:extLst>
          </p:cNvPr>
          <p:cNvSpPr txBox="1"/>
          <p:nvPr/>
        </p:nvSpPr>
        <p:spPr>
          <a:xfrm>
            <a:off x="7617675" y="3425978"/>
            <a:ext cx="338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cs typeface="Arial" pitchFamily="34" charset="0"/>
              </a:rPr>
              <a:t>Menu </a:t>
            </a:r>
            <a:r>
              <a:rPr lang="en-US" altLang="ko-KR" sz="1200" dirty="0" err="1">
                <a:cs typeface="Arial" pitchFamily="34" charset="0"/>
              </a:rPr>
              <a:t>ini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bisa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digunakan</a:t>
            </a:r>
            <a:r>
              <a:rPr lang="en-US" altLang="ko-KR" sz="1200" dirty="0">
                <a:cs typeface="Arial" pitchFamily="34" charset="0"/>
              </a:rPr>
              <a:t> oleh user </a:t>
            </a:r>
            <a:r>
              <a:rPr lang="en-US" altLang="ko-KR" sz="1200" dirty="0" err="1">
                <a:cs typeface="Arial" pitchFamily="34" charset="0"/>
              </a:rPr>
              <a:t>untuk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menambahkan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barang</a:t>
            </a:r>
            <a:r>
              <a:rPr lang="en-US" altLang="ko-KR" sz="1200" dirty="0">
                <a:cs typeface="Arial" pitchFamily="34" charset="0"/>
              </a:rPr>
              <a:t> yang </a:t>
            </a:r>
            <a:r>
              <a:rPr lang="en-US" altLang="ko-KR" sz="1200" dirty="0" err="1">
                <a:cs typeface="Arial" pitchFamily="34" charset="0"/>
              </a:rPr>
              <a:t>ingin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mereka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suka</a:t>
            </a:r>
            <a:r>
              <a:rPr lang="en-US" altLang="ko-KR" sz="1200" dirty="0">
                <a:cs typeface="Arial" pitchFamily="34" charset="0"/>
              </a:rPr>
              <a:t> dan </a:t>
            </a:r>
            <a:r>
              <a:rPr lang="en-US" altLang="ko-KR" sz="1200" dirty="0" err="1">
                <a:cs typeface="Arial" pitchFamily="34" charset="0"/>
              </a:rPr>
              <a:t>mungkin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kedepannya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akan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mereka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beli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kedalam</a:t>
            </a:r>
            <a:r>
              <a:rPr lang="en-US" altLang="ko-KR" sz="1200" dirty="0">
                <a:cs typeface="Arial" pitchFamily="34" charset="0"/>
              </a:rPr>
              <a:t> wish list </a:t>
            </a:r>
            <a:r>
              <a:rPr lang="en-US" altLang="ko-KR" sz="1200" dirty="0" err="1">
                <a:cs typeface="Arial" pitchFamily="34" charset="0"/>
              </a:rPr>
              <a:t>mereka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sehingga</a:t>
            </a:r>
            <a:r>
              <a:rPr lang="en-US" altLang="ko-KR" sz="1200" dirty="0">
                <a:cs typeface="Arial" pitchFamily="34" charset="0"/>
              </a:rPr>
              <a:t>, </a:t>
            </a:r>
            <a:r>
              <a:rPr lang="en-US" altLang="ko-KR" sz="1200" dirty="0" err="1">
                <a:cs typeface="Arial" pitchFamily="34" charset="0"/>
              </a:rPr>
              <a:t>ketika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mereka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ingin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membeli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barang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tersebut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dapat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mempermudah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mereka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dalam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menemukan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barang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tersebut</a:t>
            </a:r>
            <a:r>
              <a:rPr lang="en-US" altLang="ko-KR" sz="1200" dirty="0">
                <a:cs typeface="Arial" pitchFamily="34" charset="0"/>
              </a:rPr>
              <a:t>.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48449-E6BE-4690-BE50-706816E584D0}"/>
              </a:ext>
            </a:extLst>
          </p:cNvPr>
          <p:cNvSpPr txBox="1"/>
          <p:nvPr/>
        </p:nvSpPr>
        <p:spPr>
          <a:xfrm>
            <a:off x="7607723" y="3169998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Menu Wish List</a:t>
            </a:r>
            <a:endParaRPr lang="ko-KR" altLang="en-US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086533-3ABA-4D0B-9735-23BD244F2579}"/>
              </a:ext>
            </a:extLst>
          </p:cNvPr>
          <p:cNvCxnSpPr>
            <a:stCxn id="14" idx="6"/>
          </p:cNvCxnSpPr>
          <p:nvPr/>
        </p:nvCxnSpPr>
        <p:spPr>
          <a:xfrm>
            <a:off x="7525494" y="3418372"/>
            <a:ext cx="3600000" cy="2612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9D59DB6-6BBE-46DA-BF5E-6CB51CE0ABFA}"/>
              </a:ext>
            </a:extLst>
          </p:cNvPr>
          <p:cNvSpPr/>
          <p:nvPr/>
        </p:nvSpPr>
        <p:spPr>
          <a:xfrm>
            <a:off x="4581188" y="3408571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45FC3C-AFF6-43E0-A1EC-E8AC444D4610}"/>
              </a:ext>
            </a:extLst>
          </p:cNvPr>
          <p:cNvSpPr txBox="1"/>
          <p:nvPr/>
        </p:nvSpPr>
        <p:spPr>
          <a:xfrm>
            <a:off x="1139154" y="3624596"/>
            <a:ext cx="338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mencari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pengunjung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lain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ataupun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jawaban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jawaban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penjual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User juga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berkomunikasi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user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lainnya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ataupun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berkomunikasi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penjual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public dan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terbuka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2F4A1-07BC-45B6-BF99-9773C7251F6A}"/>
              </a:ext>
            </a:extLst>
          </p:cNvPr>
          <p:cNvSpPr txBox="1"/>
          <p:nvPr/>
        </p:nvSpPr>
        <p:spPr>
          <a:xfrm>
            <a:off x="1139154" y="3347596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Menu Forum</a:t>
            </a:r>
            <a:endParaRPr lang="ko-KR" altLang="en-US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76AAEE-ED08-4EBA-AB73-0E27EA3A878F}"/>
              </a:ext>
            </a:extLst>
          </p:cNvPr>
          <p:cNvCxnSpPr>
            <a:cxnSpLocks/>
          </p:cNvCxnSpPr>
          <p:nvPr/>
        </p:nvCxnSpPr>
        <p:spPr>
          <a:xfrm>
            <a:off x="996018" y="3624595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CCA239-953C-4318-8450-D37BFCC6F538}"/>
              </a:ext>
            </a:extLst>
          </p:cNvPr>
          <p:cNvGrpSpPr/>
          <p:nvPr/>
        </p:nvGrpSpPr>
        <p:grpSpPr>
          <a:xfrm>
            <a:off x="5356872" y="1993032"/>
            <a:ext cx="1402743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E76692-F71E-479C-88B6-E26807DA9C57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05357-0C8A-43FC-94CC-6DF637757EEE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AE75F4-AD7F-4A38-8615-C70BDAF9A9AB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EA35EF-BAF8-4386-8FC4-0F6BFDF2AA6F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D856-4EE9-4DC2-A408-F6816EEE7A03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AE980325-BF33-46FE-B890-64526B9DC131}"/>
              </a:ext>
            </a:extLst>
          </p:cNvPr>
          <p:cNvSpPr/>
          <p:nvPr/>
        </p:nvSpPr>
        <p:spPr>
          <a:xfrm>
            <a:off x="7093446" y="5131028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973B5A-B152-4314-A825-0352278B3E88}"/>
              </a:ext>
            </a:extLst>
          </p:cNvPr>
          <p:cNvSpPr txBox="1"/>
          <p:nvPr/>
        </p:nvSpPr>
        <p:spPr>
          <a:xfrm>
            <a:off x="7617675" y="5354658"/>
            <a:ext cx="338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cs typeface="Arial" pitchFamily="34" charset="0"/>
              </a:rPr>
              <a:t>Menu </a:t>
            </a:r>
            <a:r>
              <a:rPr lang="en-US" altLang="ko-KR" sz="1200" dirty="0" err="1">
                <a:cs typeface="Arial" pitchFamily="34" charset="0"/>
              </a:rPr>
              <a:t>ini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bisa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digunakan</a:t>
            </a:r>
            <a:r>
              <a:rPr lang="en-US" altLang="ko-KR" sz="1200" dirty="0">
                <a:cs typeface="Arial" pitchFamily="34" charset="0"/>
              </a:rPr>
              <a:t> oleh user </a:t>
            </a:r>
            <a:r>
              <a:rPr lang="en-US" altLang="ko-KR" sz="1200" dirty="0" err="1">
                <a:cs typeface="Arial" pitchFamily="34" charset="0"/>
              </a:rPr>
              <a:t>untuk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menambahkan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barang</a:t>
            </a:r>
            <a:r>
              <a:rPr lang="en-US" altLang="ko-KR" sz="1200" dirty="0">
                <a:cs typeface="Arial" pitchFamily="34" charset="0"/>
              </a:rPr>
              <a:t> yang </a:t>
            </a:r>
            <a:r>
              <a:rPr lang="en-US" altLang="ko-KR" sz="1200" dirty="0" err="1">
                <a:cs typeface="Arial" pitchFamily="34" charset="0"/>
              </a:rPr>
              <a:t>ingin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mereka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beli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kedalam</a:t>
            </a:r>
            <a:r>
              <a:rPr lang="en-US" altLang="ko-KR" sz="1200" dirty="0">
                <a:cs typeface="Arial" pitchFamily="34" charset="0"/>
              </a:rPr>
              <a:t> chart </a:t>
            </a:r>
            <a:r>
              <a:rPr lang="en-US" altLang="ko-KR" sz="1200" dirty="0" err="1">
                <a:cs typeface="Arial" pitchFamily="34" charset="0"/>
              </a:rPr>
              <a:t>mereka</a:t>
            </a:r>
            <a:r>
              <a:rPr lang="en-US" altLang="ko-KR" sz="1200" dirty="0">
                <a:cs typeface="Arial" pitchFamily="34" charset="0"/>
              </a:rPr>
              <a:t>. Menu </a:t>
            </a:r>
            <a:r>
              <a:rPr lang="en-US" altLang="ko-KR" sz="1200" dirty="0" err="1">
                <a:cs typeface="Arial" pitchFamily="34" charset="0"/>
              </a:rPr>
              <a:t>ini</a:t>
            </a:r>
            <a:r>
              <a:rPr lang="en-US" altLang="ko-KR" sz="1200" dirty="0">
                <a:cs typeface="Arial" pitchFamily="34" charset="0"/>
              </a:rPr>
              <a:t> juga </a:t>
            </a:r>
            <a:r>
              <a:rPr lang="en-US" altLang="ko-KR" sz="1200" dirty="0" err="1">
                <a:cs typeface="Arial" pitchFamily="34" charset="0"/>
              </a:rPr>
              <a:t>menampilkan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jumlah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barang</a:t>
            </a:r>
            <a:r>
              <a:rPr lang="en-US" altLang="ko-KR" sz="1200" dirty="0">
                <a:cs typeface="Arial" pitchFamily="34" charset="0"/>
              </a:rPr>
              <a:t> yang </a:t>
            </a:r>
            <a:r>
              <a:rPr lang="en-US" altLang="ko-KR" sz="1200" dirty="0" err="1">
                <a:cs typeface="Arial" pitchFamily="34" charset="0"/>
              </a:rPr>
              <a:t>akan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mereka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beli</a:t>
            </a:r>
            <a:r>
              <a:rPr lang="en-US" altLang="ko-KR" sz="1200" dirty="0">
                <a:cs typeface="Arial" pitchFamily="34" charset="0"/>
              </a:rPr>
              <a:t>,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430519-7E6A-4BA8-A410-C840DDAEA0D3}"/>
              </a:ext>
            </a:extLst>
          </p:cNvPr>
          <p:cNvSpPr txBox="1"/>
          <p:nvPr/>
        </p:nvSpPr>
        <p:spPr>
          <a:xfrm>
            <a:off x="7607723" y="5098678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Menu Chart</a:t>
            </a:r>
            <a:endParaRPr lang="ko-KR" altLang="en-US" sz="1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4B6DB1-A688-4BFC-8C1A-67CA0A2CFC97}"/>
              </a:ext>
            </a:extLst>
          </p:cNvPr>
          <p:cNvCxnSpPr>
            <a:cxnSpLocks/>
          </p:cNvCxnSpPr>
          <p:nvPr/>
        </p:nvCxnSpPr>
        <p:spPr>
          <a:xfrm>
            <a:off x="7525494" y="5355240"/>
            <a:ext cx="3600000" cy="2612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6">
            <a:extLst>
              <a:ext uri="{FF2B5EF4-FFF2-40B4-BE49-F238E27FC236}">
                <a16:creationId xmlns:a16="http://schemas.microsoft.com/office/drawing/2014/main" id="{91082793-FC8E-470A-941E-C750D1519AFD}"/>
              </a:ext>
            </a:extLst>
          </p:cNvPr>
          <p:cNvSpPr/>
          <p:nvPr/>
        </p:nvSpPr>
        <p:spPr>
          <a:xfrm rot="2700000">
            <a:off x="6243153" y="286603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5EBF55F0-7B9D-48A9-9ADD-2A7A31983C1A}"/>
              </a:ext>
            </a:extLst>
          </p:cNvPr>
          <p:cNvSpPr/>
          <p:nvPr/>
        </p:nvSpPr>
        <p:spPr>
          <a:xfrm>
            <a:off x="5583879" y="22128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880F7B7B-814D-4C8C-807C-B7CF28D90243}"/>
              </a:ext>
            </a:extLst>
          </p:cNvPr>
          <p:cNvSpPr/>
          <p:nvPr/>
        </p:nvSpPr>
        <p:spPr>
          <a:xfrm>
            <a:off x="5523972" y="370755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9B002A91-79E4-44DD-90A5-E8230BBEE8AF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F10AA47D-218C-4EF4-B445-5FF5DCD2312D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2AB07B39-F276-4AE1-9BF7-3E35F12E4C01}"/>
              </a:ext>
            </a:extLst>
          </p:cNvPr>
          <p:cNvSpPr/>
          <p:nvPr/>
        </p:nvSpPr>
        <p:spPr>
          <a:xfrm rot="2700000">
            <a:off x="4718130" y="2001854"/>
            <a:ext cx="167088" cy="2995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81F2FE30-5FAE-4E5C-BE5A-A55B56F88351}"/>
              </a:ext>
            </a:extLst>
          </p:cNvPr>
          <p:cNvSpPr/>
          <p:nvPr/>
        </p:nvSpPr>
        <p:spPr>
          <a:xfrm>
            <a:off x="7210808" y="1725079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C1ECF335-6DFC-4A98-9BFB-F34E6634A0EA}"/>
              </a:ext>
            </a:extLst>
          </p:cNvPr>
          <p:cNvSpPr/>
          <p:nvPr/>
        </p:nvSpPr>
        <p:spPr>
          <a:xfrm>
            <a:off x="7180241" y="3312281"/>
            <a:ext cx="244656" cy="2045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4FCD4179-ACD4-408E-B0A7-ABE277CFA383}"/>
              </a:ext>
            </a:extLst>
          </p:cNvPr>
          <p:cNvSpPr>
            <a:spLocks noChangeAspect="1"/>
          </p:cNvSpPr>
          <p:nvPr/>
        </p:nvSpPr>
        <p:spPr>
          <a:xfrm>
            <a:off x="7187122" y="5256296"/>
            <a:ext cx="248822" cy="19672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83FE7D5F-3E08-44B2-A5B1-E53D3942A1E1}"/>
              </a:ext>
            </a:extLst>
          </p:cNvPr>
          <p:cNvSpPr>
            <a:spLocks noChangeAspect="1"/>
          </p:cNvSpPr>
          <p:nvPr/>
        </p:nvSpPr>
        <p:spPr>
          <a:xfrm>
            <a:off x="4687714" y="3519727"/>
            <a:ext cx="222856" cy="224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AC1E27B-4116-48BC-9976-CE4EF08808A0}"/>
              </a:ext>
            </a:extLst>
          </p:cNvPr>
          <p:cNvSpPr/>
          <p:nvPr/>
        </p:nvSpPr>
        <p:spPr>
          <a:xfrm>
            <a:off x="4538961" y="4942508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A02E22-FC1E-4BE5-9DAF-3F1B85344925}"/>
              </a:ext>
            </a:extLst>
          </p:cNvPr>
          <p:cNvSpPr txBox="1"/>
          <p:nvPr/>
        </p:nvSpPr>
        <p:spPr>
          <a:xfrm>
            <a:off x="1096927" y="5158533"/>
            <a:ext cx="338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menampilkan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semua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user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 chart. Setelah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itu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user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mengedit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menghapus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barang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ada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didalam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check out.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27FA3E-5795-4EA8-A85B-7CDF1C30BFAE}"/>
              </a:ext>
            </a:extLst>
          </p:cNvPr>
          <p:cNvSpPr txBox="1"/>
          <p:nvPr/>
        </p:nvSpPr>
        <p:spPr>
          <a:xfrm>
            <a:off x="1096927" y="4881533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Menu Check Out</a:t>
            </a:r>
            <a:endParaRPr lang="ko-KR" altLang="en-US" sz="1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290E18-E297-4DFD-B79E-7F589E67A655}"/>
              </a:ext>
            </a:extLst>
          </p:cNvPr>
          <p:cNvCxnSpPr>
            <a:cxnSpLocks/>
          </p:cNvCxnSpPr>
          <p:nvPr/>
        </p:nvCxnSpPr>
        <p:spPr>
          <a:xfrm>
            <a:off x="953791" y="5158532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21">
            <a:extLst>
              <a:ext uri="{FF2B5EF4-FFF2-40B4-BE49-F238E27FC236}">
                <a16:creationId xmlns:a16="http://schemas.microsoft.com/office/drawing/2014/main" id="{0A018941-7B55-4319-8CB5-3C53930BA85E}"/>
              </a:ext>
            </a:extLst>
          </p:cNvPr>
          <p:cNvSpPr>
            <a:spLocks noChangeAspect="1"/>
          </p:cNvSpPr>
          <p:nvPr/>
        </p:nvSpPr>
        <p:spPr>
          <a:xfrm>
            <a:off x="4645487" y="5053664"/>
            <a:ext cx="222856" cy="224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26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B432A9-95C1-439D-A12B-EA38E9231164}"/>
              </a:ext>
            </a:extLst>
          </p:cNvPr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536CF68-091B-4BC1-A39B-9C5E003EADA1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E2E001-48D0-4900-AD06-9CA50F10C3E4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C36D473-68DF-4948-8F98-61335CC74EA0}"/>
              </a:ext>
            </a:extLst>
          </p:cNvPr>
          <p:cNvSpPr/>
          <p:nvPr/>
        </p:nvSpPr>
        <p:spPr>
          <a:xfrm>
            <a:off x="7413110" y="3068427"/>
            <a:ext cx="432048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C0C9D-AE01-4597-B799-54EBA6AFE235}"/>
              </a:ext>
            </a:extLst>
          </p:cNvPr>
          <p:cNvSpPr txBox="1"/>
          <p:nvPr/>
        </p:nvSpPr>
        <p:spPr>
          <a:xfrm>
            <a:off x="7937339" y="3292057"/>
            <a:ext cx="338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altLang="ko-KR" sz="1200" dirty="0">
                <a:cs typeface="Arial" pitchFamily="34" charset="0"/>
              </a:rPr>
              <a:t>Menu ini akan menampilkan data dari user. Jika user ingin merubah data diri mereka, user dapat menginputkan data – data yang ingin mereka rubah pada menu ini.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A98F6-6A7B-47BB-852D-13DD17583BE3}"/>
              </a:ext>
            </a:extLst>
          </p:cNvPr>
          <p:cNvSpPr txBox="1"/>
          <p:nvPr/>
        </p:nvSpPr>
        <p:spPr>
          <a:xfrm>
            <a:off x="7927387" y="3036078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Menu Edit Profile</a:t>
            </a:r>
            <a:endParaRPr lang="ko-KR" altLang="en-US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FD5055-93D7-4EB3-9173-3D9DA00C213E}"/>
              </a:ext>
            </a:extLst>
          </p:cNvPr>
          <p:cNvCxnSpPr>
            <a:stCxn id="6" idx="6"/>
          </p:cNvCxnSpPr>
          <p:nvPr/>
        </p:nvCxnSpPr>
        <p:spPr>
          <a:xfrm>
            <a:off x="7845158" y="3284451"/>
            <a:ext cx="3600000" cy="2612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980C88-A769-4A18-A9C5-59F910B72FB1}"/>
              </a:ext>
            </a:extLst>
          </p:cNvPr>
          <p:cNvSpPr/>
          <p:nvPr/>
        </p:nvSpPr>
        <p:spPr>
          <a:xfrm>
            <a:off x="4352391" y="3229298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67D7C-4EED-4758-80D5-14D053281FCD}"/>
              </a:ext>
            </a:extLst>
          </p:cNvPr>
          <p:cNvSpPr txBox="1"/>
          <p:nvPr/>
        </p:nvSpPr>
        <p:spPr>
          <a:xfrm>
            <a:off x="910357" y="3445323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menampilkan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status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pesanan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dilakukan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oleh user. 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6B46-2390-4484-898C-A81B4F8E61F1}"/>
              </a:ext>
            </a:extLst>
          </p:cNvPr>
          <p:cNvSpPr txBox="1"/>
          <p:nvPr/>
        </p:nvSpPr>
        <p:spPr>
          <a:xfrm>
            <a:off x="910357" y="3168323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Menu Processing</a:t>
            </a:r>
            <a:endParaRPr lang="ko-KR" alt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C54BB-B44E-4B93-9293-1513562E8427}"/>
              </a:ext>
            </a:extLst>
          </p:cNvPr>
          <p:cNvCxnSpPr>
            <a:cxnSpLocks/>
          </p:cNvCxnSpPr>
          <p:nvPr/>
        </p:nvCxnSpPr>
        <p:spPr>
          <a:xfrm>
            <a:off x="767221" y="3445322"/>
            <a:ext cx="36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CCA239-953C-4318-8450-D37BFCC6F538}"/>
              </a:ext>
            </a:extLst>
          </p:cNvPr>
          <p:cNvGrpSpPr/>
          <p:nvPr/>
        </p:nvGrpSpPr>
        <p:grpSpPr>
          <a:xfrm>
            <a:off x="5356872" y="1993032"/>
            <a:ext cx="1402743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E76692-F71E-479C-88B6-E26807DA9C57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05357-0C8A-43FC-94CC-6DF637757EEE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AE75F4-AD7F-4A38-8615-C70BDAF9A9AB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EA35EF-BAF8-4386-8FC4-0F6BFDF2AA6F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D856-4EE9-4DC2-A408-F6816EEE7A03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16">
            <a:extLst>
              <a:ext uri="{FF2B5EF4-FFF2-40B4-BE49-F238E27FC236}">
                <a16:creationId xmlns:a16="http://schemas.microsoft.com/office/drawing/2014/main" id="{91082793-FC8E-470A-941E-C750D1519AFD}"/>
              </a:ext>
            </a:extLst>
          </p:cNvPr>
          <p:cNvSpPr/>
          <p:nvPr/>
        </p:nvSpPr>
        <p:spPr>
          <a:xfrm rot="2700000">
            <a:off x="6243153" y="286603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5EBF55F0-7B9D-48A9-9ADD-2A7A31983C1A}"/>
              </a:ext>
            </a:extLst>
          </p:cNvPr>
          <p:cNvSpPr/>
          <p:nvPr/>
        </p:nvSpPr>
        <p:spPr>
          <a:xfrm>
            <a:off x="5583879" y="22128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880F7B7B-814D-4C8C-807C-B7CF28D90243}"/>
              </a:ext>
            </a:extLst>
          </p:cNvPr>
          <p:cNvSpPr/>
          <p:nvPr/>
        </p:nvSpPr>
        <p:spPr>
          <a:xfrm>
            <a:off x="5523972" y="370755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9B002A91-79E4-44DD-90A5-E8230BBEE8AF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F10AA47D-218C-4EF4-B445-5FF5DCD2312D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2AB07B39-F276-4AE1-9BF7-3E35F12E4C01}"/>
              </a:ext>
            </a:extLst>
          </p:cNvPr>
          <p:cNvSpPr/>
          <p:nvPr/>
        </p:nvSpPr>
        <p:spPr>
          <a:xfrm rot="2700000">
            <a:off x="4489333" y="3295543"/>
            <a:ext cx="167088" cy="2995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81F2FE30-5FAE-4E5C-BE5A-A55B56F88351}"/>
              </a:ext>
            </a:extLst>
          </p:cNvPr>
          <p:cNvSpPr/>
          <p:nvPr/>
        </p:nvSpPr>
        <p:spPr>
          <a:xfrm>
            <a:off x="7530472" y="3172685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06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Penjual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B432A9-95C1-439D-A12B-EA38E9231164}"/>
              </a:ext>
            </a:extLst>
          </p:cNvPr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536CF68-091B-4BC1-A39B-9C5E003EADA1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E2E001-48D0-4900-AD06-9CA50F10C3E4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C36D473-68DF-4948-8F98-61335CC74EA0}"/>
              </a:ext>
            </a:extLst>
          </p:cNvPr>
          <p:cNvSpPr/>
          <p:nvPr/>
        </p:nvSpPr>
        <p:spPr>
          <a:xfrm>
            <a:off x="7093446" y="1620821"/>
            <a:ext cx="432048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C0C9D-AE01-4597-B799-54EBA6AFE235}"/>
              </a:ext>
            </a:extLst>
          </p:cNvPr>
          <p:cNvSpPr txBox="1"/>
          <p:nvPr/>
        </p:nvSpPr>
        <p:spPr>
          <a:xfrm>
            <a:off x="7617675" y="1844451"/>
            <a:ext cx="338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cs typeface="Arial" pitchFamily="34" charset="0"/>
              </a:rPr>
              <a:t>Menu </a:t>
            </a:r>
            <a:r>
              <a:rPr lang="en-US" altLang="ko-KR" sz="1200" dirty="0" err="1">
                <a:cs typeface="Arial" pitchFamily="34" charset="0"/>
              </a:rPr>
              <a:t>ini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berisikan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pertanyaan</a:t>
            </a:r>
            <a:r>
              <a:rPr lang="en-US" altLang="ko-KR" sz="1200" dirty="0">
                <a:cs typeface="Arial" pitchFamily="34" charset="0"/>
              </a:rPr>
              <a:t> – </a:t>
            </a:r>
            <a:r>
              <a:rPr lang="en-US" altLang="ko-KR" sz="1200" dirty="0" err="1">
                <a:cs typeface="Arial" pitchFamily="34" charset="0"/>
              </a:rPr>
              <a:t>pertanyaan</a:t>
            </a:r>
            <a:r>
              <a:rPr lang="en-US" altLang="ko-KR" sz="1200" dirty="0">
                <a:cs typeface="Arial" pitchFamily="34" charset="0"/>
              </a:rPr>
              <a:t> yang </a:t>
            </a:r>
            <a:r>
              <a:rPr lang="en-US" altLang="ko-KR" sz="1200" dirty="0" err="1">
                <a:cs typeface="Arial" pitchFamily="34" charset="0"/>
              </a:rPr>
              <a:t>diajukan</a:t>
            </a:r>
            <a:r>
              <a:rPr lang="en-US" altLang="ko-KR" sz="1200" dirty="0">
                <a:cs typeface="Arial" pitchFamily="34" charset="0"/>
              </a:rPr>
              <a:t> oleh customer. </a:t>
            </a:r>
            <a:r>
              <a:rPr lang="en-US" altLang="ko-KR" sz="1200" dirty="0" err="1">
                <a:cs typeface="Arial" pitchFamily="34" charset="0"/>
              </a:rPr>
              <a:t>Penjual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bisa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menjawab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pertanyaan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mereka</a:t>
            </a:r>
            <a:r>
              <a:rPr lang="en-US" altLang="ko-KR" sz="1200" dirty="0">
                <a:cs typeface="Arial" pitchFamily="34" charset="0"/>
              </a:rPr>
              <a:t> pada menu </a:t>
            </a:r>
            <a:r>
              <a:rPr lang="en-US" altLang="ko-KR" sz="1200" dirty="0" err="1">
                <a:cs typeface="Arial" pitchFamily="34" charset="0"/>
              </a:rPr>
              <a:t>ini</a:t>
            </a:r>
            <a:r>
              <a:rPr lang="en-US" altLang="ko-KR" sz="1200" dirty="0">
                <a:cs typeface="Arial" pitchFamily="34" charset="0"/>
              </a:rPr>
              <a:t>. 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A98F6-6A7B-47BB-852D-13DD17583BE3}"/>
              </a:ext>
            </a:extLst>
          </p:cNvPr>
          <p:cNvSpPr txBox="1"/>
          <p:nvPr/>
        </p:nvSpPr>
        <p:spPr>
          <a:xfrm>
            <a:off x="7607723" y="1588472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Menu Chat Dari Customer</a:t>
            </a:r>
            <a:endParaRPr lang="ko-KR" altLang="en-US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FD5055-93D7-4EB3-9173-3D9DA00C213E}"/>
              </a:ext>
            </a:extLst>
          </p:cNvPr>
          <p:cNvCxnSpPr>
            <a:stCxn id="6" idx="6"/>
          </p:cNvCxnSpPr>
          <p:nvPr/>
        </p:nvCxnSpPr>
        <p:spPr>
          <a:xfrm>
            <a:off x="7525494" y="1836845"/>
            <a:ext cx="3600000" cy="2612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980C88-A769-4A18-A9C5-59F910B72FB1}"/>
              </a:ext>
            </a:extLst>
          </p:cNvPr>
          <p:cNvSpPr/>
          <p:nvPr/>
        </p:nvSpPr>
        <p:spPr>
          <a:xfrm>
            <a:off x="4581188" y="1935609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67D7C-4EED-4758-80D5-14D053281FCD}"/>
              </a:ext>
            </a:extLst>
          </p:cNvPr>
          <p:cNvSpPr txBox="1"/>
          <p:nvPr/>
        </p:nvSpPr>
        <p:spPr>
          <a:xfrm>
            <a:off x="1139154" y="2151634"/>
            <a:ext cx="338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Pada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fitur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pengguna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ingin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mendaftar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kategori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custome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diwajibkan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mengisi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form register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berisi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khusus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customer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6B46-2390-4484-898C-A81B4F8E61F1}"/>
              </a:ext>
            </a:extLst>
          </p:cNvPr>
          <p:cNvSpPr txBox="1"/>
          <p:nvPr/>
        </p:nvSpPr>
        <p:spPr>
          <a:xfrm>
            <a:off x="1139154" y="187463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Sign Up dan Login</a:t>
            </a:r>
            <a:endParaRPr lang="ko-KR" alt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C54BB-B44E-4B93-9293-1513562E8427}"/>
              </a:ext>
            </a:extLst>
          </p:cNvPr>
          <p:cNvCxnSpPr>
            <a:cxnSpLocks/>
          </p:cNvCxnSpPr>
          <p:nvPr/>
        </p:nvCxnSpPr>
        <p:spPr>
          <a:xfrm>
            <a:off x="996018" y="2151633"/>
            <a:ext cx="36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92682DE-76DF-4211-9665-22077F2BB860}"/>
              </a:ext>
            </a:extLst>
          </p:cNvPr>
          <p:cNvSpPr/>
          <p:nvPr/>
        </p:nvSpPr>
        <p:spPr>
          <a:xfrm>
            <a:off x="7093446" y="3202348"/>
            <a:ext cx="432048" cy="432048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7CE57D-9A8B-4AE9-9701-EBE1282C7E82}"/>
              </a:ext>
            </a:extLst>
          </p:cNvPr>
          <p:cNvSpPr txBox="1"/>
          <p:nvPr/>
        </p:nvSpPr>
        <p:spPr>
          <a:xfrm>
            <a:off x="7617675" y="3425978"/>
            <a:ext cx="338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cs typeface="Arial" pitchFamily="34" charset="0"/>
              </a:rPr>
              <a:t>Menu </a:t>
            </a:r>
            <a:r>
              <a:rPr lang="en-US" altLang="ko-KR" sz="1200" dirty="0" err="1">
                <a:cs typeface="Arial" pitchFamily="34" charset="0"/>
              </a:rPr>
              <a:t>ini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akan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menampilkan</a:t>
            </a:r>
            <a:r>
              <a:rPr lang="en-US" altLang="ko-KR" sz="1200" dirty="0">
                <a:cs typeface="Arial" pitchFamily="34" charset="0"/>
              </a:rPr>
              <a:t> data </a:t>
            </a:r>
            <a:r>
              <a:rPr lang="en-US" altLang="ko-KR" sz="1200" dirty="0" err="1">
                <a:cs typeface="Arial" pitchFamily="34" charset="0"/>
              </a:rPr>
              <a:t>dari</a:t>
            </a:r>
            <a:r>
              <a:rPr lang="en-US" altLang="ko-KR" sz="1200" dirty="0">
                <a:cs typeface="Arial" pitchFamily="34" charset="0"/>
              </a:rPr>
              <a:t> user. Jika user </a:t>
            </a:r>
            <a:r>
              <a:rPr lang="en-US" altLang="ko-KR" sz="1200" dirty="0" err="1">
                <a:cs typeface="Arial" pitchFamily="34" charset="0"/>
              </a:rPr>
              <a:t>ingin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merubah</a:t>
            </a:r>
            <a:r>
              <a:rPr lang="en-US" altLang="ko-KR" sz="1200" dirty="0">
                <a:cs typeface="Arial" pitchFamily="34" charset="0"/>
              </a:rPr>
              <a:t> data </a:t>
            </a:r>
            <a:r>
              <a:rPr lang="en-US" altLang="ko-KR" sz="1200" dirty="0" err="1">
                <a:cs typeface="Arial" pitchFamily="34" charset="0"/>
              </a:rPr>
              <a:t>diri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mereka</a:t>
            </a:r>
            <a:r>
              <a:rPr lang="en-US" altLang="ko-KR" sz="1200" dirty="0">
                <a:cs typeface="Arial" pitchFamily="34" charset="0"/>
              </a:rPr>
              <a:t>, user </a:t>
            </a:r>
            <a:r>
              <a:rPr lang="en-US" altLang="ko-KR" sz="1200" dirty="0" err="1">
                <a:cs typeface="Arial" pitchFamily="34" charset="0"/>
              </a:rPr>
              <a:t>dapat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menginputkan</a:t>
            </a:r>
            <a:r>
              <a:rPr lang="en-US" altLang="ko-KR" sz="1200" dirty="0">
                <a:cs typeface="Arial" pitchFamily="34" charset="0"/>
              </a:rPr>
              <a:t> data – data yang </a:t>
            </a:r>
            <a:r>
              <a:rPr lang="en-US" altLang="ko-KR" sz="1200" dirty="0" err="1">
                <a:cs typeface="Arial" pitchFamily="34" charset="0"/>
              </a:rPr>
              <a:t>ingin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mereka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rubah</a:t>
            </a:r>
            <a:r>
              <a:rPr lang="en-US" altLang="ko-KR" sz="1200" dirty="0">
                <a:cs typeface="Arial" pitchFamily="34" charset="0"/>
              </a:rPr>
              <a:t> pada menu </a:t>
            </a:r>
            <a:r>
              <a:rPr lang="en-US" altLang="ko-KR" sz="1200" dirty="0" err="1">
                <a:cs typeface="Arial" pitchFamily="34" charset="0"/>
              </a:rPr>
              <a:t>ini</a:t>
            </a:r>
            <a:r>
              <a:rPr lang="en-US" altLang="ko-KR" sz="1200" dirty="0">
                <a:cs typeface="Arial" pitchFamily="34" charset="0"/>
              </a:rPr>
              <a:t>. Setelah user </a:t>
            </a:r>
            <a:r>
              <a:rPr lang="en-US" altLang="ko-KR" sz="1200" dirty="0" err="1">
                <a:cs typeface="Arial" pitchFamily="34" charset="0"/>
              </a:rPr>
              <a:t>mengisikan</a:t>
            </a:r>
            <a:r>
              <a:rPr lang="en-US" altLang="ko-KR" sz="1200" dirty="0">
                <a:cs typeface="Arial" pitchFamily="34" charset="0"/>
              </a:rPr>
              <a:t> data </a:t>
            </a:r>
            <a:r>
              <a:rPr lang="en-US" altLang="ko-KR" sz="1200" dirty="0" err="1">
                <a:cs typeface="Arial" pitchFamily="34" charset="0"/>
              </a:rPr>
              <a:t>baru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tersebut</a:t>
            </a:r>
            <a:r>
              <a:rPr lang="en-US" altLang="ko-KR" sz="1200" dirty="0">
                <a:cs typeface="Arial" pitchFamily="34" charset="0"/>
              </a:rPr>
              <a:t>, </a:t>
            </a:r>
            <a:r>
              <a:rPr lang="en-US" altLang="ko-KR" sz="1200" dirty="0" err="1">
                <a:cs typeface="Arial" pitchFamily="34" charset="0"/>
              </a:rPr>
              <a:t>maka</a:t>
            </a:r>
            <a:r>
              <a:rPr lang="en-US" altLang="ko-KR" sz="1200" dirty="0">
                <a:cs typeface="Arial" pitchFamily="34" charset="0"/>
              </a:rPr>
              <a:t> user </a:t>
            </a:r>
            <a:r>
              <a:rPr lang="en-US" altLang="ko-KR" sz="1200" dirty="0" err="1">
                <a:cs typeface="Arial" pitchFamily="34" charset="0"/>
              </a:rPr>
              <a:t>dapat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menekan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tombol</a:t>
            </a:r>
            <a:r>
              <a:rPr lang="en-US" altLang="ko-KR" sz="1200" dirty="0">
                <a:cs typeface="Arial" pitchFamily="34" charset="0"/>
              </a:rPr>
              <a:t> update user.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848449-E6BE-4690-BE50-706816E584D0}"/>
              </a:ext>
            </a:extLst>
          </p:cNvPr>
          <p:cNvSpPr txBox="1"/>
          <p:nvPr/>
        </p:nvSpPr>
        <p:spPr>
          <a:xfrm>
            <a:off x="7607723" y="3169998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Menu Edit Profile</a:t>
            </a:r>
            <a:endParaRPr lang="ko-KR" altLang="en-US" sz="12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A086533-3ABA-4D0B-9735-23BD244F2579}"/>
              </a:ext>
            </a:extLst>
          </p:cNvPr>
          <p:cNvCxnSpPr>
            <a:stCxn id="14" idx="6"/>
          </p:cNvCxnSpPr>
          <p:nvPr/>
        </p:nvCxnSpPr>
        <p:spPr>
          <a:xfrm>
            <a:off x="7525494" y="3418372"/>
            <a:ext cx="3600000" cy="2612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79D59DB6-6BBE-46DA-BF5E-6CB51CE0ABFA}"/>
              </a:ext>
            </a:extLst>
          </p:cNvPr>
          <p:cNvSpPr/>
          <p:nvPr/>
        </p:nvSpPr>
        <p:spPr>
          <a:xfrm>
            <a:off x="4581188" y="3408571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45FC3C-AFF6-43E0-A1EC-E8AC444D4610}"/>
              </a:ext>
            </a:extLst>
          </p:cNvPr>
          <p:cNvSpPr txBox="1"/>
          <p:nvPr/>
        </p:nvSpPr>
        <p:spPr>
          <a:xfrm>
            <a:off x="1139154" y="3624596"/>
            <a:ext cx="338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digunakan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untuk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mencari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informasi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pengunjung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lain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ataupun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jawaban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jawaban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penjual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User juga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bisa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berkomunikasi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antar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user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lainnya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ataupun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berkomunikasi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penjual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public dan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terbuka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12F4A1-07BC-45B6-BF99-9773C7251F6A}"/>
              </a:ext>
            </a:extLst>
          </p:cNvPr>
          <p:cNvSpPr txBox="1"/>
          <p:nvPr/>
        </p:nvSpPr>
        <p:spPr>
          <a:xfrm>
            <a:off x="1139154" y="3347596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Menu Forum</a:t>
            </a:r>
            <a:endParaRPr lang="ko-KR" altLang="en-US" sz="12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76AAEE-ED08-4EBA-AB73-0E27EA3A878F}"/>
              </a:ext>
            </a:extLst>
          </p:cNvPr>
          <p:cNvCxnSpPr>
            <a:cxnSpLocks/>
          </p:cNvCxnSpPr>
          <p:nvPr/>
        </p:nvCxnSpPr>
        <p:spPr>
          <a:xfrm>
            <a:off x="996018" y="3624595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CCA239-953C-4318-8450-D37BFCC6F538}"/>
              </a:ext>
            </a:extLst>
          </p:cNvPr>
          <p:cNvGrpSpPr/>
          <p:nvPr/>
        </p:nvGrpSpPr>
        <p:grpSpPr>
          <a:xfrm>
            <a:off x="5356872" y="1993032"/>
            <a:ext cx="1402743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E76692-F71E-479C-88B6-E26807DA9C57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05357-0C8A-43FC-94CC-6DF637757EEE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AE75F4-AD7F-4A38-8615-C70BDAF9A9AB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EA35EF-BAF8-4386-8FC4-0F6BFDF2AA6F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D856-4EE9-4DC2-A408-F6816EEE7A03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AE980325-BF33-46FE-B890-64526B9DC131}"/>
              </a:ext>
            </a:extLst>
          </p:cNvPr>
          <p:cNvSpPr/>
          <p:nvPr/>
        </p:nvSpPr>
        <p:spPr>
          <a:xfrm>
            <a:off x="7093446" y="5131028"/>
            <a:ext cx="432048" cy="43204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973B5A-B152-4314-A825-0352278B3E88}"/>
              </a:ext>
            </a:extLst>
          </p:cNvPr>
          <p:cNvSpPr txBox="1"/>
          <p:nvPr/>
        </p:nvSpPr>
        <p:spPr>
          <a:xfrm>
            <a:off x="7617675" y="5354658"/>
            <a:ext cx="338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200" dirty="0">
                <a:cs typeface="Arial" pitchFamily="34" charset="0"/>
              </a:rPr>
              <a:t>Menu </a:t>
            </a:r>
            <a:r>
              <a:rPr lang="en-US" altLang="ko-KR" sz="1200" dirty="0" err="1">
                <a:cs typeface="Arial" pitchFamily="34" charset="0"/>
              </a:rPr>
              <a:t>ini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akan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menampilkan</a:t>
            </a:r>
            <a:r>
              <a:rPr lang="en-US" altLang="ko-KR" sz="1200" dirty="0">
                <a:cs typeface="Arial" pitchFamily="34" charset="0"/>
              </a:rPr>
              <a:t> data </a:t>
            </a:r>
            <a:r>
              <a:rPr lang="en-US" altLang="ko-KR" sz="1200" dirty="0" err="1">
                <a:cs typeface="Arial" pitchFamily="34" charset="0"/>
              </a:rPr>
              <a:t>dari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toko</a:t>
            </a:r>
            <a:r>
              <a:rPr lang="en-US" altLang="ko-KR" sz="1200" dirty="0">
                <a:cs typeface="Arial" pitchFamily="34" charset="0"/>
              </a:rPr>
              <a:t> user. Jika user </a:t>
            </a:r>
            <a:r>
              <a:rPr lang="en-US" altLang="ko-KR" sz="1200" dirty="0" err="1">
                <a:cs typeface="Arial" pitchFamily="34" charset="0"/>
              </a:rPr>
              <a:t>ingin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merubah</a:t>
            </a:r>
            <a:r>
              <a:rPr lang="en-US" altLang="ko-KR" sz="1200" dirty="0">
                <a:cs typeface="Arial" pitchFamily="34" charset="0"/>
              </a:rPr>
              <a:t> data </a:t>
            </a:r>
            <a:r>
              <a:rPr lang="en-US" altLang="ko-KR" sz="1200" dirty="0" err="1">
                <a:cs typeface="Arial" pitchFamily="34" charset="0"/>
              </a:rPr>
              <a:t>toko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mereka</a:t>
            </a:r>
            <a:r>
              <a:rPr lang="en-US" altLang="ko-KR" sz="1200" dirty="0">
                <a:cs typeface="Arial" pitchFamily="34" charset="0"/>
              </a:rPr>
              <a:t>, user </a:t>
            </a:r>
            <a:r>
              <a:rPr lang="en-US" altLang="ko-KR" sz="1200" dirty="0" err="1">
                <a:cs typeface="Arial" pitchFamily="34" charset="0"/>
              </a:rPr>
              <a:t>dapat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menginputkan</a:t>
            </a:r>
            <a:r>
              <a:rPr lang="en-US" altLang="ko-KR" sz="1200" dirty="0">
                <a:cs typeface="Arial" pitchFamily="34" charset="0"/>
              </a:rPr>
              <a:t> data – data yang </a:t>
            </a:r>
            <a:r>
              <a:rPr lang="en-US" altLang="ko-KR" sz="1200" dirty="0" err="1">
                <a:cs typeface="Arial" pitchFamily="34" charset="0"/>
              </a:rPr>
              <a:t>ingin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mereka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rubah</a:t>
            </a:r>
            <a:r>
              <a:rPr lang="en-US" altLang="ko-KR" sz="1200" dirty="0">
                <a:cs typeface="Arial" pitchFamily="34" charset="0"/>
              </a:rPr>
              <a:t> pada menu </a:t>
            </a:r>
            <a:r>
              <a:rPr lang="en-US" altLang="ko-KR" sz="1200" dirty="0" err="1">
                <a:cs typeface="Arial" pitchFamily="34" charset="0"/>
              </a:rPr>
              <a:t>ini</a:t>
            </a:r>
            <a:r>
              <a:rPr lang="en-US" altLang="ko-KR" sz="1200" dirty="0">
                <a:cs typeface="Arial" pitchFamily="34" charset="0"/>
              </a:rPr>
              <a:t>. Setelah user </a:t>
            </a:r>
            <a:r>
              <a:rPr lang="en-US" altLang="ko-KR" sz="1200" dirty="0" err="1">
                <a:cs typeface="Arial" pitchFamily="34" charset="0"/>
              </a:rPr>
              <a:t>mengisikan</a:t>
            </a:r>
            <a:r>
              <a:rPr lang="en-US" altLang="ko-KR" sz="1200" dirty="0">
                <a:cs typeface="Arial" pitchFamily="34" charset="0"/>
              </a:rPr>
              <a:t> data </a:t>
            </a:r>
            <a:r>
              <a:rPr lang="en-US" altLang="ko-KR" sz="1200" dirty="0" err="1">
                <a:cs typeface="Arial" pitchFamily="34" charset="0"/>
              </a:rPr>
              <a:t>baru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tersebut</a:t>
            </a:r>
            <a:r>
              <a:rPr lang="en-US" altLang="ko-KR" sz="1200" dirty="0">
                <a:cs typeface="Arial" pitchFamily="34" charset="0"/>
              </a:rPr>
              <a:t>, </a:t>
            </a:r>
            <a:r>
              <a:rPr lang="en-US" altLang="ko-KR" sz="1200" dirty="0" err="1">
                <a:cs typeface="Arial" pitchFamily="34" charset="0"/>
              </a:rPr>
              <a:t>maka</a:t>
            </a:r>
            <a:r>
              <a:rPr lang="en-US" altLang="ko-KR" sz="1200" dirty="0">
                <a:cs typeface="Arial" pitchFamily="34" charset="0"/>
              </a:rPr>
              <a:t> user </a:t>
            </a:r>
            <a:r>
              <a:rPr lang="en-US" altLang="ko-KR" sz="1200" dirty="0" err="1">
                <a:cs typeface="Arial" pitchFamily="34" charset="0"/>
              </a:rPr>
              <a:t>dapat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menekan</a:t>
            </a:r>
            <a:r>
              <a:rPr lang="en-US" altLang="ko-KR" sz="1200" dirty="0">
                <a:cs typeface="Arial" pitchFamily="34" charset="0"/>
              </a:rPr>
              <a:t> </a:t>
            </a:r>
            <a:r>
              <a:rPr lang="en-US" altLang="ko-KR" sz="1200" dirty="0" err="1">
                <a:cs typeface="Arial" pitchFamily="34" charset="0"/>
              </a:rPr>
              <a:t>tombol</a:t>
            </a:r>
            <a:r>
              <a:rPr lang="en-US" altLang="ko-KR" sz="1200" dirty="0">
                <a:cs typeface="Arial" pitchFamily="34" charset="0"/>
              </a:rPr>
              <a:t> update </a:t>
            </a:r>
            <a:r>
              <a:rPr lang="en-US" altLang="ko-KR" sz="1200" dirty="0" err="1">
                <a:cs typeface="Arial" pitchFamily="34" charset="0"/>
              </a:rPr>
              <a:t>toko</a:t>
            </a:r>
            <a:r>
              <a:rPr lang="en-US" altLang="ko-KR" sz="1200" dirty="0">
                <a:cs typeface="Arial" pitchFamily="34" charset="0"/>
              </a:rPr>
              <a:t>.</a:t>
            </a:r>
            <a:endParaRPr lang="ko-KR" alt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430519-7E6A-4BA8-A410-C840DDAEA0D3}"/>
              </a:ext>
            </a:extLst>
          </p:cNvPr>
          <p:cNvSpPr txBox="1"/>
          <p:nvPr/>
        </p:nvSpPr>
        <p:spPr>
          <a:xfrm>
            <a:off x="7607723" y="5098678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Menu Edit </a:t>
            </a:r>
            <a:r>
              <a:rPr lang="en-US" altLang="ko-KR" sz="1200" dirty="0" err="1"/>
              <a:t>Toko</a:t>
            </a:r>
            <a:endParaRPr lang="ko-KR" altLang="en-US" sz="1200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4B6DB1-A688-4BFC-8C1A-67CA0A2CFC97}"/>
              </a:ext>
            </a:extLst>
          </p:cNvPr>
          <p:cNvCxnSpPr>
            <a:cxnSpLocks/>
          </p:cNvCxnSpPr>
          <p:nvPr/>
        </p:nvCxnSpPr>
        <p:spPr>
          <a:xfrm>
            <a:off x="7525494" y="5355240"/>
            <a:ext cx="3600000" cy="2612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6">
            <a:extLst>
              <a:ext uri="{FF2B5EF4-FFF2-40B4-BE49-F238E27FC236}">
                <a16:creationId xmlns:a16="http://schemas.microsoft.com/office/drawing/2014/main" id="{91082793-FC8E-470A-941E-C750D1519AFD}"/>
              </a:ext>
            </a:extLst>
          </p:cNvPr>
          <p:cNvSpPr/>
          <p:nvPr/>
        </p:nvSpPr>
        <p:spPr>
          <a:xfrm rot="2700000">
            <a:off x="6243153" y="286603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5EBF55F0-7B9D-48A9-9ADD-2A7A31983C1A}"/>
              </a:ext>
            </a:extLst>
          </p:cNvPr>
          <p:cNvSpPr/>
          <p:nvPr/>
        </p:nvSpPr>
        <p:spPr>
          <a:xfrm>
            <a:off x="5583879" y="22128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880F7B7B-814D-4C8C-807C-B7CF28D90243}"/>
              </a:ext>
            </a:extLst>
          </p:cNvPr>
          <p:cNvSpPr/>
          <p:nvPr/>
        </p:nvSpPr>
        <p:spPr>
          <a:xfrm>
            <a:off x="5523972" y="370755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9B002A91-79E4-44DD-90A5-E8230BBEE8AF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F10AA47D-218C-4EF4-B445-5FF5DCD2312D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2AB07B39-F276-4AE1-9BF7-3E35F12E4C01}"/>
              </a:ext>
            </a:extLst>
          </p:cNvPr>
          <p:cNvSpPr/>
          <p:nvPr/>
        </p:nvSpPr>
        <p:spPr>
          <a:xfrm rot="2700000">
            <a:off x="4718130" y="2001854"/>
            <a:ext cx="167088" cy="2995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81F2FE30-5FAE-4E5C-BE5A-A55B56F88351}"/>
              </a:ext>
            </a:extLst>
          </p:cNvPr>
          <p:cNvSpPr/>
          <p:nvPr/>
        </p:nvSpPr>
        <p:spPr>
          <a:xfrm>
            <a:off x="7210808" y="1725079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C1ECF335-6DFC-4A98-9BFB-F34E6634A0EA}"/>
              </a:ext>
            </a:extLst>
          </p:cNvPr>
          <p:cNvSpPr/>
          <p:nvPr/>
        </p:nvSpPr>
        <p:spPr>
          <a:xfrm>
            <a:off x="7180241" y="3312281"/>
            <a:ext cx="244656" cy="2045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4FCD4179-ACD4-408E-B0A7-ABE277CFA383}"/>
              </a:ext>
            </a:extLst>
          </p:cNvPr>
          <p:cNvSpPr>
            <a:spLocks noChangeAspect="1"/>
          </p:cNvSpPr>
          <p:nvPr/>
        </p:nvSpPr>
        <p:spPr>
          <a:xfrm>
            <a:off x="7187122" y="5256296"/>
            <a:ext cx="248822" cy="19672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83FE7D5F-3E08-44B2-A5B1-E53D3942A1E1}"/>
              </a:ext>
            </a:extLst>
          </p:cNvPr>
          <p:cNvSpPr>
            <a:spLocks noChangeAspect="1"/>
          </p:cNvSpPr>
          <p:nvPr/>
        </p:nvSpPr>
        <p:spPr>
          <a:xfrm>
            <a:off x="4687714" y="3519727"/>
            <a:ext cx="222856" cy="224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AC1E27B-4116-48BC-9976-CE4EF08808A0}"/>
              </a:ext>
            </a:extLst>
          </p:cNvPr>
          <p:cNvSpPr/>
          <p:nvPr/>
        </p:nvSpPr>
        <p:spPr>
          <a:xfrm>
            <a:off x="4538961" y="4942508"/>
            <a:ext cx="432048" cy="432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A02E22-FC1E-4BE5-9DAF-3F1B85344925}"/>
              </a:ext>
            </a:extLst>
          </p:cNvPr>
          <p:cNvSpPr txBox="1"/>
          <p:nvPr/>
        </p:nvSpPr>
        <p:spPr>
          <a:xfrm>
            <a:off x="1096927" y="5158533"/>
            <a:ext cx="338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Pada menu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user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menambahkan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barang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barang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mereka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jual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kepada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customer. User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nantinya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menginputkan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data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barang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sesuai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kategori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telah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ditentukan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fashion, stationary, electronic, toys, dan food.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27FA3E-5795-4EA8-A85B-7CDF1C30BFAE}"/>
              </a:ext>
            </a:extLst>
          </p:cNvPr>
          <p:cNvSpPr txBox="1"/>
          <p:nvPr/>
        </p:nvSpPr>
        <p:spPr>
          <a:xfrm>
            <a:off x="1096927" y="4881533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Menu </a:t>
            </a:r>
            <a:r>
              <a:rPr lang="en-US" altLang="ko-KR" sz="1200" dirty="0" err="1"/>
              <a:t>Tambah</a:t>
            </a:r>
            <a:r>
              <a:rPr lang="en-US" altLang="ko-KR" sz="1200" dirty="0"/>
              <a:t>, Edit dan </a:t>
            </a:r>
            <a:r>
              <a:rPr lang="en-US" altLang="ko-KR" sz="1200" dirty="0" err="1"/>
              <a:t>Hapus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Barang</a:t>
            </a:r>
            <a:endParaRPr lang="ko-KR" altLang="en-US" sz="1200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4290E18-E297-4DFD-B79E-7F589E67A655}"/>
              </a:ext>
            </a:extLst>
          </p:cNvPr>
          <p:cNvCxnSpPr>
            <a:cxnSpLocks/>
          </p:cNvCxnSpPr>
          <p:nvPr/>
        </p:nvCxnSpPr>
        <p:spPr>
          <a:xfrm>
            <a:off x="953791" y="5158532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21">
            <a:extLst>
              <a:ext uri="{FF2B5EF4-FFF2-40B4-BE49-F238E27FC236}">
                <a16:creationId xmlns:a16="http://schemas.microsoft.com/office/drawing/2014/main" id="{0A018941-7B55-4319-8CB5-3C53930BA85E}"/>
              </a:ext>
            </a:extLst>
          </p:cNvPr>
          <p:cNvSpPr>
            <a:spLocks noChangeAspect="1"/>
          </p:cNvSpPr>
          <p:nvPr/>
        </p:nvSpPr>
        <p:spPr>
          <a:xfrm>
            <a:off x="4645487" y="5053664"/>
            <a:ext cx="222856" cy="224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9630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Kategori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Semua</a:t>
            </a:r>
            <a:r>
              <a:rPr lang="en-US" dirty="0">
                <a:solidFill>
                  <a:schemeClr val="tx1"/>
                </a:solidFill>
              </a:rPr>
              <a:t> User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B432A9-95C1-439D-A12B-EA38E9231164}"/>
              </a:ext>
            </a:extLst>
          </p:cNvPr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536CF68-091B-4BC1-A39B-9C5E003EADA1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4E2E001-48D0-4900-AD06-9CA50F10C3E4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Oval 5">
            <a:extLst>
              <a:ext uri="{FF2B5EF4-FFF2-40B4-BE49-F238E27FC236}">
                <a16:creationId xmlns:a16="http://schemas.microsoft.com/office/drawing/2014/main" id="{1C36D473-68DF-4948-8F98-61335CC74EA0}"/>
              </a:ext>
            </a:extLst>
          </p:cNvPr>
          <p:cNvSpPr/>
          <p:nvPr/>
        </p:nvSpPr>
        <p:spPr>
          <a:xfrm>
            <a:off x="7413110" y="3068427"/>
            <a:ext cx="432048" cy="4320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C0C9D-AE01-4597-B799-54EBA6AFE235}"/>
              </a:ext>
            </a:extLst>
          </p:cNvPr>
          <p:cNvSpPr txBox="1"/>
          <p:nvPr/>
        </p:nvSpPr>
        <p:spPr>
          <a:xfrm>
            <a:off x="7937339" y="3292057"/>
            <a:ext cx="3384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v-SE" altLang="ko-KR" sz="1200" dirty="0">
                <a:cs typeface="Arial" pitchFamily="34" charset="0"/>
              </a:rPr>
              <a:t>Menu ini merupakan menu tampilan dari barang yang dijual pada Website E-Commerce In The Box. Menu ini nantinya dibagi menjadi beberapa tampilan yaitu, menu tampilan berdasarkan kategori barang, menu tampilan barang secara detail, dan menu tampilan barang secara keseluruhan. </a:t>
            </a:r>
            <a:endParaRPr lang="ko-KR" altLang="en-US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2A98F6-6A7B-47BB-852D-13DD17583BE3}"/>
              </a:ext>
            </a:extLst>
          </p:cNvPr>
          <p:cNvSpPr txBox="1"/>
          <p:nvPr/>
        </p:nvSpPr>
        <p:spPr>
          <a:xfrm>
            <a:off x="7927387" y="3036078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Menu </a:t>
            </a:r>
            <a:r>
              <a:rPr lang="en-US" altLang="ko-KR" sz="1200" dirty="0" err="1"/>
              <a:t>Tampilan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Barang</a:t>
            </a:r>
            <a:r>
              <a:rPr lang="en-US" altLang="ko-KR" sz="1200" dirty="0"/>
              <a:t> </a:t>
            </a:r>
            <a:endParaRPr lang="ko-KR" altLang="en-US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7FD5055-93D7-4EB3-9173-3D9DA00C213E}"/>
              </a:ext>
            </a:extLst>
          </p:cNvPr>
          <p:cNvCxnSpPr>
            <a:stCxn id="6" idx="6"/>
          </p:cNvCxnSpPr>
          <p:nvPr/>
        </p:nvCxnSpPr>
        <p:spPr>
          <a:xfrm>
            <a:off x="7845158" y="3284451"/>
            <a:ext cx="3600000" cy="2612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EA980C88-A769-4A18-A9C5-59F910B72FB1}"/>
              </a:ext>
            </a:extLst>
          </p:cNvPr>
          <p:cNvSpPr/>
          <p:nvPr/>
        </p:nvSpPr>
        <p:spPr>
          <a:xfrm>
            <a:off x="4352391" y="3229298"/>
            <a:ext cx="432048" cy="43204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D67D7C-4EED-4758-80D5-14D053281FCD}"/>
              </a:ext>
            </a:extLst>
          </p:cNvPr>
          <p:cNvSpPr txBox="1"/>
          <p:nvPr/>
        </p:nvSpPr>
        <p:spPr>
          <a:xfrm>
            <a:off x="910357" y="3445323"/>
            <a:ext cx="338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Menu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tampilan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awal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halaman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Website E-Commerce In The Box. Menu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menampilkan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barang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–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barang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secara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sekilas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per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kategori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dll</a:t>
            </a:r>
            <a:r>
              <a:rPr lang="en-US" sz="1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endParaRPr lang="ko-KR" altLang="en-US" sz="1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C6B46-2390-4484-898C-A81B4F8E61F1}"/>
              </a:ext>
            </a:extLst>
          </p:cNvPr>
          <p:cNvSpPr txBox="1"/>
          <p:nvPr/>
        </p:nvSpPr>
        <p:spPr>
          <a:xfrm>
            <a:off x="910357" y="3168323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/>
              <a:t>Menu Halaman Utama</a:t>
            </a:r>
            <a:endParaRPr lang="ko-KR" altLang="en-US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5C54BB-B44E-4B93-9293-1513562E8427}"/>
              </a:ext>
            </a:extLst>
          </p:cNvPr>
          <p:cNvCxnSpPr>
            <a:cxnSpLocks/>
          </p:cNvCxnSpPr>
          <p:nvPr/>
        </p:nvCxnSpPr>
        <p:spPr>
          <a:xfrm>
            <a:off x="767221" y="3445322"/>
            <a:ext cx="36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BCCA239-953C-4318-8450-D37BFCC6F538}"/>
              </a:ext>
            </a:extLst>
          </p:cNvPr>
          <p:cNvGrpSpPr/>
          <p:nvPr/>
        </p:nvGrpSpPr>
        <p:grpSpPr>
          <a:xfrm>
            <a:off x="5356872" y="1993032"/>
            <a:ext cx="1402743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9E76692-F71E-479C-88B6-E26807DA9C57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3405357-0C8A-43FC-94CC-6DF637757EEE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7AE75F4-AD7F-4A38-8615-C70BDAF9A9AB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EEA35EF-BAF8-4386-8FC4-0F6BFDF2AA6F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F0DD856-4EE9-4DC2-A408-F6816EEE7A03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16">
            <a:extLst>
              <a:ext uri="{FF2B5EF4-FFF2-40B4-BE49-F238E27FC236}">
                <a16:creationId xmlns:a16="http://schemas.microsoft.com/office/drawing/2014/main" id="{91082793-FC8E-470A-941E-C750D1519AFD}"/>
              </a:ext>
            </a:extLst>
          </p:cNvPr>
          <p:cNvSpPr/>
          <p:nvPr/>
        </p:nvSpPr>
        <p:spPr>
          <a:xfrm rot="2700000">
            <a:off x="6243153" y="286603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5EBF55F0-7B9D-48A9-9ADD-2A7A31983C1A}"/>
              </a:ext>
            </a:extLst>
          </p:cNvPr>
          <p:cNvSpPr/>
          <p:nvPr/>
        </p:nvSpPr>
        <p:spPr>
          <a:xfrm>
            <a:off x="5583879" y="22128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880F7B7B-814D-4C8C-807C-B7CF28D90243}"/>
              </a:ext>
            </a:extLst>
          </p:cNvPr>
          <p:cNvSpPr/>
          <p:nvPr/>
        </p:nvSpPr>
        <p:spPr>
          <a:xfrm>
            <a:off x="5523972" y="370755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9B002A91-79E4-44DD-90A5-E8230BBEE8AF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F10AA47D-218C-4EF4-B445-5FF5DCD2312D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2AB07B39-F276-4AE1-9BF7-3E35F12E4C01}"/>
              </a:ext>
            </a:extLst>
          </p:cNvPr>
          <p:cNvSpPr/>
          <p:nvPr/>
        </p:nvSpPr>
        <p:spPr>
          <a:xfrm rot="2700000">
            <a:off x="4489333" y="3295543"/>
            <a:ext cx="167088" cy="2995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81F2FE30-5FAE-4E5C-BE5A-A55B56F88351}"/>
              </a:ext>
            </a:extLst>
          </p:cNvPr>
          <p:cNvSpPr/>
          <p:nvPr/>
        </p:nvSpPr>
        <p:spPr>
          <a:xfrm>
            <a:off x="7530472" y="3172685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766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33429" y="303595"/>
            <a:ext cx="4684556" cy="724247"/>
          </a:xfrm>
        </p:spPr>
        <p:txBody>
          <a:bodyPr/>
          <a:lstStyle/>
          <a:p>
            <a:r>
              <a:rPr lang="en-US" dirty="0"/>
              <a:t>KESIMPULAN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57AF82-CE54-4F81-BA83-4C4F04E626A4}"/>
              </a:ext>
            </a:extLst>
          </p:cNvPr>
          <p:cNvSpPr txBox="1"/>
          <p:nvPr/>
        </p:nvSpPr>
        <p:spPr>
          <a:xfrm>
            <a:off x="3071673" y="1393847"/>
            <a:ext cx="8899072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Aplikasi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website e-commerce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dilatar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belakangi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oleh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pembuatan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tugas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besar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mata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kuliah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Desain Basis Data. Website e-commerce yang kami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nama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‘In The Box’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adalah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sebuah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applikasi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e-commerce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berbasis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website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didalam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website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terdapat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beberapa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macam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barang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berdasarkan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kategori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telah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ditentukan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nanti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nya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dibeli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oleh customer. Website e-commerce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digunakan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oleh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semua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umur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kategori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anak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–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anak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sampai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dewasa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Website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4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kategori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hak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akses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website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yaitu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admin,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penjual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customer ( user yang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sudah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terdaftar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akun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), dan juga user ( user yang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belum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terdaftar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dan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tidak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akun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). Website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memiliki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beberapa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diakses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sesuai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kategori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user.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kategori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customer, user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bisa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mengakses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semua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fitur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yang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dikhususkan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mereka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seperti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forum, chart, wish list,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dll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Admin juga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merupakan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salah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satu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user yang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dapat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memverifikasi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pembayaran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jika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user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ingin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membeli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barang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</a:t>
            </a:r>
          </a:p>
          <a:p>
            <a:pPr algn="just"/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Website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dibuat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bahasa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pemograman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PHP.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Selain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itu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menyimpan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– data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mengenai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dari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barang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ataupun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informasi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tentang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user,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akan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disimpan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didalam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suatu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database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dimana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pada website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kami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MySQL.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menjalankan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website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ini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dengan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baik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, kami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menggunakan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XAMPP  yang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berfungsi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sebagai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servel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local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untuk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mengampu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berbagai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jenis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data website yang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sedang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dalam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proses </a:t>
            </a:r>
            <a:r>
              <a:rPr lang="en-US" altLang="ko-KR" sz="17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pengembangan</a:t>
            </a:r>
            <a:r>
              <a:rPr lang="en-US" altLang="ko-KR" sz="17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. </a:t>
            </a:r>
            <a:endParaRPr lang="ko-KR" altLang="en-US" sz="17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028FC9-82A8-4C3B-BDBE-A6A12EC36D48}"/>
              </a:ext>
            </a:extLst>
          </p:cNvPr>
          <p:cNvGrpSpPr/>
          <p:nvPr/>
        </p:nvGrpSpPr>
        <p:grpSpPr>
          <a:xfrm>
            <a:off x="596906" y="463229"/>
            <a:ext cx="2425766" cy="6145697"/>
            <a:chOff x="896897" y="372794"/>
            <a:chExt cx="2425766" cy="614569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A094CA7-DBF7-427F-8421-E43587833EA4}"/>
                </a:ext>
              </a:extLst>
            </p:cNvPr>
            <p:cNvSpPr/>
            <p:nvPr/>
          </p:nvSpPr>
          <p:spPr>
            <a:xfrm>
              <a:off x="1884251" y="5904482"/>
              <a:ext cx="908701" cy="422652"/>
            </a:xfrm>
            <a:custGeom>
              <a:avLst/>
              <a:gdLst>
                <a:gd name="connsiteX0" fmla="*/ 46881 w 1005941"/>
                <a:gd name="connsiteY0" fmla="*/ 266526 h 467879"/>
                <a:gd name="connsiteX1" fmla="*/ 46881 w 1005941"/>
                <a:gd name="connsiteY1" fmla="*/ 175289 h 467879"/>
                <a:gd name="connsiteX2" fmla="*/ 67935 w 1005941"/>
                <a:gd name="connsiteY2" fmla="*/ 107447 h 467879"/>
                <a:gd name="connsiteX3" fmla="*/ 355681 w 1005941"/>
                <a:gd name="connsiteY3" fmla="*/ 105107 h 467879"/>
                <a:gd name="connsiteX4" fmla="*/ 472651 w 1005941"/>
                <a:gd name="connsiteY4" fmla="*/ 44283 h 467879"/>
                <a:gd name="connsiteX5" fmla="*/ 507742 w 1005941"/>
                <a:gd name="connsiteY5" fmla="*/ 72356 h 467879"/>
                <a:gd name="connsiteX6" fmla="*/ 739343 w 1005941"/>
                <a:gd name="connsiteY6" fmla="*/ 247811 h 467879"/>
                <a:gd name="connsiteX7" fmla="*/ 790810 w 1005941"/>
                <a:gd name="connsiteY7" fmla="*/ 259508 h 467879"/>
                <a:gd name="connsiteX8" fmla="*/ 917137 w 1005941"/>
                <a:gd name="connsiteY8" fmla="*/ 273545 h 467879"/>
                <a:gd name="connsiteX9" fmla="*/ 973283 w 1005941"/>
                <a:gd name="connsiteY9" fmla="*/ 329690 h 467879"/>
                <a:gd name="connsiteX10" fmla="*/ 926495 w 1005941"/>
                <a:gd name="connsiteY10" fmla="*/ 392854 h 467879"/>
                <a:gd name="connsiteX11" fmla="*/ 470312 w 1005941"/>
                <a:gd name="connsiteY11" fmla="*/ 392854 h 467879"/>
                <a:gd name="connsiteX12" fmla="*/ 320590 w 1005941"/>
                <a:gd name="connsiteY12" fmla="*/ 376478 h 467879"/>
                <a:gd name="connsiteX13" fmla="*/ 96008 w 1005941"/>
                <a:gd name="connsiteY13" fmla="*/ 362441 h 467879"/>
                <a:gd name="connsiteX14" fmla="*/ 46881 w 1005941"/>
                <a:gd name="connsiteY14" fmla="*/ 296938 h 467879"/>
                <a:gd name="connsiteX15" fmla="*/ 46881 w 1005941"/>
                <a:gd name="connsiteY15" fmla="*/ 266526 h 467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05941" h="467879">
                  <a:moveTo>
                    <a:pt x="46881" y="266526"/>
                  </a:moveTo>
                  <a:cubicBezTo>
                    <a:pt x="44541" y="236114"/>
                    <a:pt x="44541" y="208041"/>
                    <a:pt x="46881" y="175289"/>
                  </a:cubicBezTo>
                  <a:cubicBezTo>
                    <a:pt x="53899" y="151895"/>
                    <a:pt x="60917" y="130841"/>
                    <a:pt x="67935" y="107447"/>
                  </a:cubicBezTo>
                  <a:cubicBezTo>
                    <a:pt x="163851" y="107447"/>
                    <a:pt x="259766" y="112126"/>
                    <a:pt x="355681" y="105107"/>
                  </a:cubicBezTo>
                  <a:cubicBezTo>
                    <a:pt x="402469" y="100429"/>
                    <a:pt x="442239" y="79374"/>
                    <a:pt x="472651" y="44283"/>
                  </a:cubicBezTo>
                  <a:cubicBezTo>
                    <a:pt x="498385" y="37265"/>
                    <a:pt x="498385" y="60659"/>
                    <a:pt x="507742" y="72356"/>
                  </a:cubicBezTo>
                  <a:cubicBezTo>
                    <a:pt x="568567" y="154235"/>
                    <a:pt x="624712" y="215060"/>
                    <a:pt x="739343" y="247811"/>
                  </a:cubicBezTo>
                  <a:cubicBezTo>
                    <a:pt x="751040" y="252490"/>
                    <a:pt x="776773" y="259508"/>
                    <a:pt x="790810" y="259508"/>
                  </a:cubicBezTo>
                  <a:cubicBezTo>
                    <a:pt x="835258" y="266526"/>
                    <a:pt x="868010" y="271205"/>
                    <a:pt x="917137" y="273545"/>
                  </a:cubicBezTo>
                  <a:cubicBezTo>
                    <a:pt x="959246" y="280562"/>
                    <a:pt x="970943" y="296938"/>
                    <a:pt x="973283" y="329690"/>
                  </a:cubicBezTo>
                  <a:cubicBezTo>
                    <a:pt x="977962" y="364781"/>
                    <a:pt x="956907" y="383496"/>
                    <a:pt x="926495" y="392854"/>
                  </a:cubicBezTo>
                  <a:cubicBezTo>
                    <a:pt x="776773" y="448999"/>
                    <a:pt x="617694" y="460696"/>
                    <a:pt x="470312" y="392854"/>
                  </a:cubicBezTo>
                  <a:cubicBezTo>
                    <a:pt x="421185" y="369460"/>
                    <a:pt x="376736" y="367120"/>
                    <a:pt x="320590" y="376478"/>
                  </a:cubicBezTo>
                  <a:cubicBezTo>
                    <a:pt x="219996" y="395193"/>
                    <a:pt x="173208" y="378817"/>
                    <a:pt x="96008" y="362441"/>
                  </a:cubicBezTo>
                  <a:cubicBezTo>
                    <a:pt x="58578" y="355423"/>
                    <a:pt x="32844" y="336708"/>
                    <a:pt x="46881" y="296938"/>
                  </a:cubicBezTo>
                  <a:cubicBezTo>
                    <a:pt x="51559" y="287581"/>
                    <a:pt x="46881" y="287581"/>
                    <a:pt x="46881" y="26652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A73DF6D-9852-4B3A-883C-93A8E7468C41}"/>
                </a:ext>
              </a:extLst>
            </p:cNvPr>
            <p:cNvSpPr/>
            <p:nvPr/>
          </p:nvSpPr>
          <p:spPr>
            <a:xfrm>
              <a:off x="1403251" y="5981252"/>
              <a:ext cx="401519" cy="528315"/>
            </a:xfrm>
            <a:custGeom>
              <a:avLst/>
              <a:gdLst>
                <a:gd name="connsiteX0" fmla="*/ 102117 w 444485"/>
                <a:gd name="connsiteY0" fmla="*/ 247044 h 584849"/>
                <a:gd name="connsiteX1" fmla="*/ 111474 w 444485"/>
                <a:gd name="connsiteY1" fmla="*/ 76268 h 584849"/>
                <a:gd name="connsiteX2" fmla="*/ 319681 w 444485"/>
                <a:gd name="connsiteY2" fmla="*/ 43516 h 584849"/>
                <a:gd name="connsiteX3" fmla="*/ 382844 w 444485"/>
                <a:gd name="connsiteY3" fmla="*/ 55213 h 584849"/>
                <a:gd name="connsiteX4" fmla="*/ 392202 w 444485"/>
                <a:gd name="connsiteY4" fmla="*/ 300850 h 584849"/>
                <a:gd name="connsiteX5" fmla="*/ 417935 w 444485"/>
                <a:gd name="connsiteY5" fmla="*/ 424839 h 584849"/>
                <a:gd name="connsiteX6" fmla="*/ 340735 w 444485"/>
                <a:gd name="connsiteY6" fmla="*/ 537130 h 584849"/>
                <a:gd name="connsiteX7" fmla="*/ 102117 w 444485"/>
                <a:gd name="connsiteY7" fmla="*/ 532450 h 584849"/>
                <a:gd name="connsiteX8" fmla="*/ 55329 w 444485"/>
                <a:gd name="connsiteY8" fmla="*/ 389748 h 584849"/>
                <a:gd name="connsiteX9" fmla="*/ 102117 w 444485"/>
                <a:gd name="connsiteY9" fmla="*/ 247044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4485" h="584849">
                  <a:moveTo>
                    <a:pt x="102117" y="247044"/>
                  </a:moveTo>
                  <a:cubicBezTo>
                    <a:pt x="113814" y="190899"/>
                    <a:pt x="120832" y="151129"/>
                    <a:pt x="111474" y="76268"/>
                  </a:cubicBezTo>
                  <a:cubicBezTo>
                    <a:pt x="181656" y="66910"/>
                    <a:pt x="247159" y="38838"/>
                    <a:pt x="319681" y="43516"/>
                  </a:cubicBezTo>
                  <a:cubicBezTo>
                    <a:pt x="340735" y="45856"/>
                    <a:pt x="364129" y="45856"/>
                    <a:pt x="382844" y="55213"/>
                  </a:cubicBezTo>
                  <a:cubicBezTo>
                    <a:pt x="394541" y="141771"/>
                    <a:pt x="373487" y="218971"/>
                    <a:pt x="392202" y="300850"/>
                  </a:cubicBezTo>
                  <a:cubicBezTo>
                    <a:pt x="403899" y="342960"/>
                    <a:pt x="413257" y="382729"/>
                    <a:pt x="417935" y="424839"/>
                  </a:cubicBezTo>
                  <a:cubicBezTo>
                    <a:pt x="427293" y="502039"/>
                    <a:pt x="413257" y="523093"/>
                    <a:pt x="340735" y="537130"/>
                  </a:cubicBezTo>
                  <a:cubicBezTo>
                    <a:pt x="258856" y="551166"/>
                    <a:pt x="183996" y="548827"/>
                    <a:pt x="102117" y="532450"/>
                  </a:cubicBezTo>
                  <a:cubicBezTo>
                    <a:pt x="43632" y="520753"/>
                    <a:pt x="29595" y="459930"/>
                    <a:pt x="55329" y="389748"/>
                  </a:cubicBezTo>
                  <a:cubicBezTo>
                    <a:pt x="71704" y="340620"/>
                    <a:pt x="88080" y="300850"/>
                    <a:pt x="102117" y="247044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0812D2-F275-4A2C-9FC9-55CBBC37FE6E}"/>
                </a:ext>
              </a:extLst>
            </p:cNvPr>
            <p:cNvSpPr/>
            <p:nvPr/>
          </p:nvSpPr>
          <p:spPr>
            <a:xfrm>
              <a:off x="896897" y="1140047"/>
              <a:ext cx="1606075" cy="1415883"/>
            </a:xfrm>
            <a:custGeom>
              <a:avLst/>
              <a:gdLst>
                <a:gd name="connsiteX0" fmla="*/ 1731761 w 1777943"/>
                <a:gd name="connsiteY0" fmla="*/ 1163792 h 1567397"/>
                <a:gd name="connsiteX1" fmla="*/ 1729422 w 1777943"/>
                <a:gd name="connsiteY1" fmla="*/ 1009392 h 1567397"/>
                <a:gd name="connsiteX2" fmla="*/ 1717725 w 1777943"/>
                <a:gd name="connsiteY2" fmla="*/ 971961 h 1567397"/>
                <a:gd name="connsiteX3" fmla="*/ 1663918 w 1777943"/>
                <a:gd name="connsiteY3" fmla="*/ 567245 h 1567397"/>
                <a:gd name="connsiteX4" fmla="*/ 1633506 w 1777943"/>
                <a:gd name="connsiteY4" fmla="*/ 461972 h 1567397"/>
                <a:gd name="connsiteX5" fmla="*/ 1523554 w 1777943"/>
                <a:gd name="connsiteY5" fmla="*/ 314590 h 1567397"/>
                <a:gd name="connsiteX6" fmla="*/ 1296633 w 1777943"/>
                <a:gd name="connsiteY6" fmla="*/ 192941 h 1567397"/>
                <a:gd name="connsiteX7" fmla="*/ 1294293 w 1777943"/>
                <a:gd name="connsiteY7" fmla="*/ 249087 h 1567397"/>
                <a:gd name="connsiteX8" fmla="*/ 1298972 w 1777943"/>
                <a:gd name="connsiteY8" fmla="*/ 330966 h 1567397"/>
                <a:gd name="connsiteX9" fmla="*/ 1284936 w 1777943"/>
                <a:gd name="connsiteY9" fmla="*/ 354360 h 1567397"/>
                <a:gd name="connsiteX10" fmla="*/ 1270899 w 1777943"/>
                <a:gd name="connsiteY10" fmla="*/ 349681 h 1567397"/>
                <a:gd name="connsiteX11" fmla="*/ 1280257 w 1777943"/>
                <a:gd name="connsiteY11" fmla="*/ 328627 h 1567397"/>
                <a:gd name="connsiteX12" fmla="*/ 1277918 w 1777943"/>
                <a:gd name="connsiteY12" fmla="*/ 263123 h 1567397"/>
                <a:gd name="connsiteX13" fmla="*/ 1263881 w 1777943"/>
                <a:gd name="connsiteY13" fmla="*/ 148493 h 1567397"/>
                <a:gd name="connsiteX14" fmla="*/ 1247505 w 1777943"/>
                <a:gd name="connsiteY14" fmla="*/ 134456 h 1567397"/>
                <a:gd name="connsiteX15" fmla="*/ 1224111 w 1777943"/>
                <a:gd name="connsiteY15" fmla="*/ 132117 h 1567397"/>
                <a:gd name="connsiteX16" fmla="*/ 1196039 w 1777943"/>
                <a:gd name="connsiteY16" fmla="*/ 213996 h 1567397"/>
                <a:gd name="connsiteX17" fmla="*/ 1184342 w 1777943"/>
                <a:gd name="connsiteY17" fmla="*/ 253766 h 1567397"/>
                <a:gd name="connsiteX18" fmla="*/ 1172645 w 1777943"/>
                <a:gd name="connsiteY18" fmla="*/ 394130 h 1567397"/>
                <a:gd name="connsiteX19" fmla="*/ 1128196 w 1777943"/>
                <a:gd name="connsiteY19" fmla="*/ 635088 h 1567397"/>
                <a:gd name="connsiteX20" fmla="*/ 835771 w 1777943"/>
                <a:gd name="connsiteY20" fmla="*/ 307572 h 1567397"/>
                <a:gd name="connsiteX21" fmla="*/ 760910 w 1777943"/>
                <a:gd name="connsiteY21" fmla="*/ 221014 h 1567397"/>
                <a:gd name="connsiteX22" fmla="*/ 756232 w 1777943"/>
                <a:gd name="connsiteY22" fmla="*/ 68953 h 1567397"/>
                <a:gd name="connsiteX23" fmla="*/ 737516 w 1777943"/>
                <a:gd name="connsiteY23" fmla="*/ 43220 h 1567397"/>
                <a:gd name="connsiteX24" fmla="*/ 601831 w 1777943"/>
                <a:gd name="connsiteY24" fmla="*/ 192941 h 1567397"/>
                <a:gd name="connsiteX25" fmla="*/ 627565 w 1777943"/>
                <a:gd name="connsiteY25" fmla="*/ 359039 h 1567397"/>
                <a:gd name="connsiteX26" fmla="*/ 629904 w 1777943"/>
                <a:gd name="connsiteY26" fmla="*/ 361378 h 1567397"/>
                <a:gd name="connsiteX27" fmla="*/ 646280 w 1777943"/>
                <a:gd name="connsiteY27" fmla="*/ 267802 h 1567397"/>
                <a:gd name="connsiteX28" fmla="*/ 730498 w 1777943"/>
                <a:gd name="connsiteY28" fmla="*/ 230372 h 1567397"/>
                <a:gd name="connsiteX29" fmla="*/ 646280 w 1777943"/>
                <a:gd name="connsiteY29" fmla="*/ 370736 h 1567397"/>
                <a:gd name="connsiteX30" fmla="*/ 629904 w 1777943"/>
                <a:gd name="connsiteY30" fmla="*/ 394130 h 1567397"/>
                <a:gd name="connsiteX31" fmla="*/ 606510 w 1777943"/>
                <a:gd name="connsiteY31" fmla="*/ 373075 h 1567397"/>
                <a:gd name="connsiteX32" fmla="*/ 578437 w 1777943"/>
                <a:gd name="connsiteY32" fmla="*/ 204638 h 1567397"/>
                <a:gd name="connsiteX33" fmla="*/ 470825 w 1777943"/>
                <a:gd name="connsiteY33" fmla="*/ 242069 h 1567397"/>
                <a:gd name="connsiteX34" fmla="*/ 314085 w 1777943"/>
                <a:gd name="connsiteY34" fmla="*/ 326287 h 1567397"/>
                <a:gd name="connsiteX35" fmla="*/ 288352 w 1777943"/>
                <a:gd name="connsiteY35" fmla="*/ 340323 h 1567397"/>
                <a:gd name="connsiteX36" fmla="*/ 147988 w 1777943"/>
                <a:gd name="connsiteY36" fmla="*/ 585960 h 1567397"/>
                <a:gd name="connsiteX37" fmla="*/ 73127 w 1777943"/>
                <a:gd name="connsiteY37" fmla="*/ 810543 h 1567397"/>
                <a:gd name="connsiteX38" fmla="*/ 122254 w 1777943"/>
                <a:gd name="connsiteY38" fmla="*/ 918155 h 1567397"/>
                <a:gd name="connsiteX39" fmla="*/ 307067 w 1777943"/>
                <a:gd name="connsiteY39" fmla="*/ 1114665 h 1567397"/>
                <a:gd name="connsiteX40" fmla="*/ 311746 w 1777943"/>
                <a:gd name="connsiteY40" fmla="*/ 1124022 h 1567397"/>
                <a:gd name="connsiteX41" fmla="*/ 307067 w 1777943"/>
                <a:gd name="connsiteY41" fmla="*/ 1117004 h 1567397"/>
                <a:gd name="connsiteX42" fmla="*/ 318764 w 1777943"/>
                <a:gd name="connsiteY42" fmla="*/ 1147416 h 1567397"/>
                <a:gd name="connsiteX43" fmla="*/ 257940 w 1777943"/>
                <a:gd name="connsiteY43" fmla="*/ 1053840 h 1567397"/>
                <a:gd name="connsiteX44" fmla="*/ 157345 w 1777943"/>
                <a:gd name="connsiteY44" fmla="*/ 953246 h 1567397"/>
                <a:gd name="connsiteX45" fmla="*/ 119915 w 1777943"/>
                <a:gd name="connsiteY45" fmla="*/ 960264 h 1567397"/>
                <a:gd name="connsiteX46" fmla="*/ 56751 w 1777943"/>
                <a:gd name="connsiteY46" fmla="*/ 1283102 h 1567397"/>
                <a:gd name="connsiteX47" fmla="*/ 59091 w 1777943"/>
                <a:gd name="connsiteY47" fmla="*/ 1519381 h 1567397"/>
                <a:gd name="connsiteX48" fmla="*/ 110557 w 1777943"/>
                <a:gd name="connsiteY48" fmla="*/ 1517041 h 1567397"/>
                <a:gd name="connsiteX49" fmla="*/ 243903 w 1777943"/>
                <a:gd name="connsiteY49" fmla="*/ 1379017 h 1567397"/>
                <a:gd name="connsiteX50" fmla="*/ 501237 w 1777943"/>
                <a:gd name="connsiteY50" fmla="*/ 1290120 h 1567397"/>
                <a:gd name="connsiteX51" fmla="*/ 821735 w 1777943"/>
                <a:gd name="connsiteY51" fmla="*/ 1285441 h 1567397"/>
                <a:gd name="connsiteX52" fmla="*/ 1731761 w 1777943"/>
                <a:gd name="connsiteY52" fmla="*/ 1163792 h 1567397"/>
                <a:gd name="connsiteX53" fmla="*/ 59091 w 1777943"/>
                <a:gd name="connsiteY53" fmla="*/ 1404750 h 1567397"/>
                <a:gd name="connsiteX54" fmla="*/ 164364 w 1777943"/>
                <a:gd name="connsiteY54" fmla="*/ 1322871 h 1567397"/>
                <a:gd name="connsiteX55" fmla="*/ 59091 w 1777943"/>
                <a:gd name="connsiteY55" fmla="*/ 1404750 h 1567397"/>
                <a:gd name="connsiteX56" fmla="*/ 131612 w 1777943"/>
                <a:gd name="connsiteY56" fmla="*/ 1285441 h 1567397"/>
                <a:gd name="connsiteX57" fmla="*/ 316424 w 1777943"/>
                <a:gd name="connsiteY57" fmla="*/ 1264386 h 1567397"/>
                <a:gd name="connsiteX58" fmla="*/ 131612 w 1777943"/>
                <a:gd name="connsiteY58" fmla="*/ 1285441 h 1567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777943" h="1567397">
                  <a:moveTo>
                    <a:pt x="1731761" y="1163792"/>
                  </a:moveTo>
                  <a:cubicBezTo>
                    <a:pt x="1755155" y="1124022"/>
                    <a:pt x="1759834" y="1049162"/>
                    <a:pt x="1729422" y="1009392"/>
                  </a:cubicBezTo>
                  <a:cubicBezTo>
                    <a:pt x="1722403" y="1000034"/>
                    <a:pt x="1717725" y="983658"/>
                    <a:pt x="1717725" y="971961"/>
                  </a:cubicBezTo>
                  <a:cubicBezTo>
                    <a:pt x="1724743" y="833937"/>
                    <a:pt x="1659240" y="705270"/>
                    <a:pt x="1663918" y="567245"/>
                  </a:cubicBezTo>
                  <a:cubicBezTo>
                    <a:pt x="1666258" y="529815"/>
                    <a:pt x="1654561" y="492384"/>
                    <a:pt x="1633506" y="461972"/>
                  </a:cubicBezTo>
                  <a:cubicBezTo>
                    <a:pt x="1598415" y="410505"/>
                    <a:pt x="1582039" y="342663"/>
                    <a:pt x="1523554" y="314590"/>
                  </a:cubicBezTo>
                  <a:cubicBezTo>
                    <a:pt x="1444015" y="279499"/>
                    <a:pt x="1378512" y="223354"/>
                    <a:pt x="1296633" y="192941"/>
                  </a:cubicBezTo>
                  <a:cubicBezTo>
                    <a:pt x="1275578" y="211657"/>
                    <a:pt x="1294293" y="230372"/>
                    <a:pt x="1294293" y="249087"/>
                  </a:cubicBezTo>
                  <a:cubicBezTo>
                    <a:pt x="1296633" y="277160"/>
                    <a:pt x="1296633" y="302893"/>
                    <a:pt x="1298972" y="330966"/>
                  </a:cubicBezTo>
                  <a:cubicBezTo>
                    <a:pt x="1298972" y="340323"/>
                    <a:pt x="1298972" y="352020"/>
                    <a:pt x="1284936" y="354360"/>
                  </a:cubicBezTo>
                  <a:cubicBezTo>
                    <a:pt x="1280257" y="354360"/>
                    <a:pt x="1275578" y="352020"/>
                    <a:pt x="1270899" y="349681"/>
                  </a:cubicBezTo>
                  <a:cubicBezTo>
                    <a:pt x="1259202" y="335645"/>
                    <a:pt x="1277918" y="335645"/>
                    <a:pt x="1280257" y="328627"/>
                  </a:cubicBezTo>
                  <a:cubicBezTo>
                    <a:pt x="1287275" y="307572"/>
                    <a:pt x="1280257" y="286517"/>
                    <a:pt x="1277918" y="263123"/>
                  </a:cubicBezTo>
                  <a:cubicBezTo>
                    <a:pt x="1273239" y="225693"/>
                    <a:pt x="1268560" y="185923"/>
                    <a:pt x="1263881" y="148493"/>
                  </a:cubicBezTo>
                  <a:cubicBezTo>
                    <a:pt x="1259202" y="143814"/>
                    <a:pt x="1252184" y="139135"/>
                    <a:pt x="1247505" y="134456"/>
                  </a:cubicBezTo>
                  <a:cubicBezTo>
                    <a:pt x="1240487" y="129778"/>
                    <a:pt x="1233469" y="129778"/>
                    <a:pt x="1224111" y="132117"/>
                  </a:cubicBezTo>
                  <a:cubicBezTo>
                    <a:pt x="1207736" y="155511"/>
                    <a:pt x="1212414" y="188263"/>
                    <a:pt x="1196039" y="213996"/>
                  </a:cubicBezTo>
                  <a:cubicBezTo>
                    <a:pt x="1191360" y="225693"/>
                    <a:pt x="1184342" y="239729"/>
                    <a:pt x="1184342" y="253766"/>
                  </a:cubicBezTo>
                  <a:cubicBezTo>
                    <a:pt x="1186681" y="300554"/>
                    <a:pt x="1179663" y="347342"/>
                    <a:pt x="1172645" y="394130"/>
                  </a:cubicBezTo>
                  <a:cubicBezTo>
                    <a:pt x="1160948" y="468990"/>
                    <a:pt x="1144572" y="602336"/>
                    <a:pt x="1128196" y="635088"/>
                  </a:cubicBezTo>
                  <a:cubicBezTo>
                    <a:pt x="1043978" y="511100"/>
                    <a:pt x="971456" y="382433"/>
                    <a:pt x="835771" y="307572"/>
                  </a:cubicBezTo>
                  <a:cubicBezTo>
                    <a:pt x="800680" y="288857"/>
                    <a:pt x="777286" y="258445"/>
                    <a:pt x="760910" y="221014"/>
                  </a:cubicBezTo>
                  <a:cubicBezTo>
                    <a:pt x="737516" y="169547"/>
                    <a:pt x="735177" y="120420"/>
                    <a:pt x="756232" y="68953"/>
                  </a:cubicBezTo>
                  <a:cubicBezTo>
                    <a:pt x="753892" y="57256"/>
                    <a:pt x="758571" y="40880"/>
                    <a:pt x="737516" y="43220"/>
                  </a:cubicBezTo>
                  <a:cubicBezTo>
                    <a:pt x="653298" y="57256"/>
                    <a:pt x="627565" y="125099"/>
                    <a:pt x="601831" y="192941"/>
                  </a:cubicBezTo>
                  <a:cubicBezTo>
                    <a:pt x="606510" y="244408"/>
                    <a:pt x="597152" y="300554"/>
                    <a:pt x="627565" y="359039"/>
                  </a:cubicBezTo>
                  <a:cubicBezTo>
                    <a:pt x="627565" y="359039"/>
                    <a:pt x="629904" y="361378"/>
                    <a:pt x="629904" y="361378"/>
                  </a:cubicBezTo>
                  <a:cubicBezTo>
                    <a:pt x="629904" y="321608"/>
                    <a:pt x="629904" y="291196"/>
                    <a:pt x="646280" y="267802"/>
                  </a:cubicBezTo>
                  <a:cubicBezTo>
                    <a:pt x="664995" y="239729"/>
                    <a:pt x="690728" y="223354"/>
                    <a:pt x="730498" y="230372"/>
                  </a:cubicBezTo>
                  <a:cubicBezTo>
                    <a:pt x="657977" y="251426"/>
                    <a:pt x="634583" y="300554"/>
                    <a:pt x="646280" y="370736"/>
                  </a:cubicBezTo>
                  <a:cubicBezTo>
                    <a:pt x="648619" y="380093"/>
                    <a:pt x="643940" y="391790"/>
                    <a:pt x="629904" y="394130"/>
                  </a:cubicBezTo>
                  <a:cubicBezTo>
                    <a:pt x="615868" y="396469"/>
                    <a:pt x="611189" y="384772"/>
                    <a:pt x="606510" y="373075"/>
                  </a:cubicBezTo>
                  <a:cubicBezTo>
                    <a:pt x="585455" y="319269"/>
                    <a:pt x="583116" y="260784"/>
                    <a:pt x="578437" y="204638"/>
                  </a:cubicBezTo>
                  <a:cubicBezTo>
                    <a:pt x="541007" y="211657"/>
                    <a:pt x="501237" y="218675"/>
                    <a:pt x="470825" y="242069"/>
                  </a:cubicBezTo>
                  <a:cubicBezTo>
                    <a:pt x="421697" y="277160"/>
                    <a:pt x="370231" y="305233"/>
                    <a:pt x="314085" y="326287"/>
                  </a:cubicBezTo>
                  <a:cubicBezTo>
                    <a:pt x="304727" y="330966"/>
                    <a:pt x="295370" y="333305"/>
                    <a:pt x="288352" y="340323"/>
                  </a:cubicBezTo>
                  <a:cubicBezTo>
                    <a:pt x="211152" y="405827"/>
                    <a:pt x="187758" y="504081"/>
                    <a:pt x="147988" y="585960"/>
                  </a:cubicBezTo>
                  <a:cubicBezTo>
                    <a:pt x="115236" y="653803"/>
                    <a:pt x="84824" y="731003"/>
                    <a:pt x="73127" y="810543"/>
                  </a:cubicBezTo>
                  <a:cubicBezTo>
                    <a:pt x="63769" y="876046"/>
                    <a:pt x="63769" y="892422"/>
                    <a:pt x="122254" y="918155"/>
                  </a:cubicBezTo>
                  <a:cubicBezTo>
                    <a:pt x="213491" y="955586"/>
                    <a:pt x="269637" y="1028107"/>
                    <a:pt x="307067" y="1114665"/>
                  </a:cubicBezTo>
                  <a:cubicBezTo>
                    <a:pt x="309406" y="1117004"/>
                    <a:pt x="309406" y="1121683"/>
                    <a:pt x="311746" y="1124022"/>
                  </a:cubicBezTo>
                  <a:cubicBezTo>
                    <a:pt x="309406" y="1121683"/>
                    <a:pt x="309406" y="1119344"/>
                    <a:pt x="307067" y="1117004"/>
                  </a:cubicBezTo>
                  <a:cubicBezTo>
                    <a:pt x="311746" y="1126362"/>
                    <a:pt x="316424" y="1138059"/>
                    <a:pt x="318764" y="1147416"/>
                  </a:cubicBezTo>
                  <a:cubicBezTo>
                    <a:pt x="297709" y="1117004"/>
                    <a:pt x="278994" y="1084253"/>
                    <a:pt x="257940" y="1053840"/>
                  </a:cubicBezTo>
                  <a:cubicBezTo>
                    <a:pt x="229867" y="1014071"/>
                    <a:pt x="197115" y="981319"/>
                    <a:pt x="157345" y="953246"/>
                  </a:cubicBezTo>
                  <a:cubicBezTo>
                    <a:pt x="138630" y="939210"/>
                    <a:pt x="129273" y="939210"/>
                    <a:pt x="119915" y="960264"/>
                  </a:cubicBezTo>
                  <a:cubicBezTo>
                    <a:pt x="87163" y="1065537"/>
                    <a:pt x="80145" y="1175489"/>
                    <a:pt x="56751" y="1283102"/>
                  </a:cubicBezTo>
                  <a:cubicBezTo>
                    <a:pt x="40375" y="1362641"/>
                    <a:pt x="35697" y="1439841"/>
                    <a:pt x="59091" y="1519381"/>
                  </a:cubicBezTo>
                  <a:cubicBezTo>
                    <a:pt x="75466" y="1528738"/>
                    <a:pt x="91842" y="1526399"/>
                    <a:pt x="110557" y="1517041"/>
                  </a:cubicBezTo>
                  <a:cubicBezTo>
                    <a:pt x="152667" y="1467914"/>
                    <a:pt x="187758" y="1407090"/>
                    <a:pt x="243903" y="1379017"/>
                  </a:cubicBezTo>
                  <a:cubicBezTo>
                    <a:pt x="342158" y="1329890"/>
                    <a:pt x="442752" y="1287780"/>
                    <a:pt x="501237" y="1290120"/>
                  </a:cubicBezTo>
                  <a:cubicBezTo>
                    <a:pt x="590134" y="1294799"/>
                    <a:pt x="737516" y="1313514"/>
                    <a:pt x="821735" y="1285441"/>
                  </a:cubicBezTo>
                  <a:lnTo>
                    <a:pt x="1731761" y="1163792"/>
                  </a:lnTo>
                  <a:close/>
                  <a:moveTo>
                    <a:pt x="59091" y="1404750"/>
                  </a:moveTo>
                  <a:cubicBezTo>
                    <a:pt x="80145" y="1360302"/>
                    <a:pt x="115236" y="1334568"/>
                    <a:pt x="164364" y="1322871"/>
                  </a:cubicBezTo>
                  <a:cubicBezTo>
                    <a:pt x="129273" y="1350944"/>
                    <a:pt x="94182" y="1376678"/>
                    <a:pt x="59091" y="1404750"/>
                  </a:cubicBezTo>
                  <a:close/>
                  <a:moveTo>
                    <a:pt x="131612" y="1285441"/>
                  </a:moveTo>
                  <a:cubicBezTo>
                    <a:pt x="187758" y="1243332"/>
                    <a:pt x="250921" y="1240992"/>
                    <a:pt x="316424" y="1264386"/>
                  </a:cubicBezTo>
                  <a:cubicBezTo>
                    <a:pt x="253261" y="1257368"/>
                    <a:pt x="192436" y="1266726"/>
                    <a:pt x="131612" y="1285441"/>
                  </a:cubicBezTo>
                  <a:close/>
                </a:path>
              </a:pathLst>
            </a:custGeom>
            <a:solidFill>
              <a:schemeClr val="accent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11EC2E4-2FF3-47AE-875A-21A05079F951}"/>
                </a:ext>
              </a:extLst>
            </p:cNvPr>
            <p:cNvSpPr/>
            <p:nvPr/>
          </p:nvSpPr>
          <p:spPr>
            <a:xfrm>
              <a:off x="1235707" y="2205536"/>
              <a:ext cx="1289086" cy="3888394"/>
            </a:xfrm>
            <a:custGeom>
              <a:avLst/>
              <a:gdLst>
                <a:gd name="connsiteX0" fmla="*/ 1305229 w 1427033"/>
                <a:gd name="connsiteY0" fmla="*/ 73181 h 4304494"/>
                <a:gd name="connsiteX1" fmla="*/ 1279495 w 1427033"/>
                <a:gd name="connsiteY1" fmla="*/ 87218 h 4304494"/>
                <a:gd name="connsiteX2" fmla="*/ 673591 w 1427033"/>
                <a:gd name="connsiteY2" fmla="*/ 122309 h 4304494"/>
                <a:gd name="connsiteX3" fmla="*/ 638500 w 1427033"/>
                <a:gd name="connsiteY3" fmla="*/ 143363 h 4304494"/>
                <a:gd name="connsiteX4" fmla="*/ 109796 w 1427033"/>
                <a:gd name="connsiteY4" fmla="*/ 407715 h 4304494"/>
                <a:gd name="connsiteX5" fmla="*/ 91081 w 1427033"/>
                <a:gd name="connsiteY5" fmla="*/ 454503 h 4304494"/>
                <a:gd name="connsiteX6" fmla="*/ 91081 w 1427033"/>
                <a:gd name="connsiteY6" fmla="*/ 524685 h 4304494"/>
                <a:gd name="connsiteX7" fmla="*/ 74705 w 1427033"/>
                <a:gd name="connsiteY7" fmla="*/ 583170 h 4304494"/>
                <a:gd name="connsiteX8" fmla="*/ 55990 w 1427033"/>
                <a:gd name="connsiteY8" fmla="*/ 693122 h 4304494"/>
                <a:gd name="connsiteX9" fmla="*/ 95759 w 1427033"/>
                <a:gd name="connsiteY9" fmla="*/ 739910 h 4304494"/>
                <a:gd name="connsiteX10" fmla="*/ 123832 w 1427033"/>
                <a:gd name="connsiteY10" fmla="*/ 805413 h 4304494"/>
                <a:gd name="connsiteX11" fmla="*/ 116814 w 1427033"/>
                <a:gd name="connsiteY11" fmla="*/ 1086141 h 4304494"/>
                <a:gd name="connsiteX12" fmla="*/ 114475 w 1427033"/>
                <a:gd name="connsiteY12" fmla="*/ 1100177 h 4304494"/>
                <a:gd name="connsiteX13" fmla="*/ 114475 w 1427033"/>
                <a:gd name="connsiteY13" fmla="*/ 1359851 h 4304494"/>
                <a:gd name="connsiteX14" fmla="*/ 109796 w 1427033"/>
                <a:gd name="connsiteY14" fmla="*/ 1504894 h 4304494"/>
                <a:gd name="connsiteX15" fmla="*/ 133190 w 1427033"/>
                <a:gd name="connsiteY15" fmla="*/ 1713100 h 4304494"/>
                <a:gd name="connsiteX16" fmla="*/ 156584 w 1427033"/>
                <a:gd name="connsiteY16" fmla="*/ 1851125 h 4304494"/>
                <a:gd name="connsiteX17" fmla="*/ 186996 w 1427033"/>
                <a:gd name="connsiteY17" fmla="*/ 2021901 h 4304494"/>
                <a:gd name="connsiteX18" fmla="*/ 210390 w 1427033"/>
                <a:gd name="connsiteY18" fmla="*/ 2309647 h 4304494"/>
                <a:gd name="connsiteX19" fmla="*/ 198693 w 1427033"/>
                <a:gd name="connsiteY19" fmla="*/ 2333041 h 4304494"/>
                <a:gd name="connsiteX20" fmla="*/ 208050 w 1427033"/>
                <a:gd name="connsiteY20" fmla="*/ 2494460 h 4304494"/>
                <a:gd name="connsiteX21" fmla="*/ 215069 w 1427033"/>
                <a:gd name="connsiteY21" fmla="*/ 2545926 h 4304494"/>
                <a:gd name="connsiteX22" fmla="*/ 172959 w 1427033"/>
                <a:gd name="connsiteY22" fmla="*/ 2690969 h 4304494"/>
                <a:gd name="connsiteX23" fmla="*/ 172959 w 1427033"/>
                <a:gd name="connsiteY23" fmla="*/ 2705006 h 4304494"/>
                <a:gd name="connsiteX24" fmla="*/ 175299 w 1427033"/>
                <a:gd name="connsiteY24" fmla="*/ 2903855 h 4304494"/>
                <a:gd name="connsiteX25" fmla="*/ 161262 w 1427033"/>
                <a:gd name="connsiteY25" fmla="*/ 3151831 h 4304494"/>
                <a:gd name="connsiteX26" fmla="*/ 158923 w 1427033"/>
                <a:gd name="connsiteY26" fmla="*/ 3161188 h 4304494"/>
                <a:gd name="connsiteX27" fmla="*/ 149565 w 1427033"/>
                <a:gd name="connsiteY27" fmla="*/ 3413844 h 4304494"/>
                <a:gd name="connsiteX28" fmla="*/ 151905 w 1427033"/>
                <a:gd name="connsiteY28" fmla="*/ 3647784 h 4304494"/>
                <a:gd name="connsiteX29" fmla="*/ 194014 w 1427033"/>
                <a:gd name="connsiteY29" fmla="*/ 4008051 h 4304494"/>
                <a:gd name="connsiteX30" fmla="*/ 226766 w 1427033"/>
                <a:gd name="connsiteY30" fmla="*/ 4197542 h 4304494"/>
                <a:gd name="connsiteX31" fmla="*/ 275893 w 1427033"/>
                <a:gd name="connsiteY31" fmla="*/ 4256027 h 4304494"/>
                <a:gd name="connsiteX32" fmla="*/ 299287 w 1427033"/>
                <a:gd name="connsiteY32" fmla="*/ 4265385 h 4304494"/>
                <a:gd name="connsiteX33" fmla="*/ 374148 w 1427033"/>
                <a:gd name="connsiteY33" fmla="*/ 4256027 h 4304494"/>
                <a:gd name="connsiteX34" fmla="*/ 572997 w 1427033"/>
                <a:gd name="connsiteY34" fmla="*/ 4244330 h 4304494"/>
                <a:gd name="connsiteX35" fmla="*/ 624464 w 1427033"/>
                <a:gd name="connsiteY35" fmla="*/ 4234973 h 4304494"/>
                <a:gd name="connsiteX36" fmla="*/ 640839 w 1427033"/>
                <a:gd name="connsiteY36" fmla="*/ 4199882 h 4304494"/>
                <a:gd name="connsiteX37" fmla="*/ 636161 w 1427033"/>
                <a:gd name="connsiteY37" fmla="*/ 3872366 h 4304494"/>
                <a:gd name="connsiteX38" fmla="*/ 610427 w 1427033"/>
                <a:gd name="connsiteY38" fmla="*/ 3549529 h 4304494"/>
                <a:gd name="connsiteX39" fmla="*/ 605748 w 1427033"/>
                <a:gd name="connsiteY39" fmla="*/ 3467650 h 4304494"/>
                <a:gd name="connsiteX40" fmla="*/ 622124 w 1427033"/>
                <a:gd name="connsiteY40" fmla="*/ 2807939 h 4304494"/>
                <a:gd name="connsiteX41" fmla="*/ 666573 w 1427033"/>
                <a:gd name="connsiteY41" fmla="*/ 2457029 h 4304494"/>
                <a:gd name="connsiteX42" fmla="*/ 696985 w 1427033"/>
                <a:gd name="connsiteY42" fmla="*/ 2005525 h 4304494"/>
                <a:gd name="connsiteX43" fmla="*/ 795240 w 1427033"/>
                <a:gd name="connsiteY43" fmla="*/ 1537645 h 4304494"/>
                <a:gd name="connsiteX44" fmla="*/ 771846 w 1427033"/>
                <a:gd name="connsiteY44" fmla="*/ 1766906 h 4304494"/>
                <a:gd name="connsiteX45" fmla="*/ 746112 w 1427033"/>
                <a:gd name="connsiteY45" fmla="*/ 1977452 h 4304494"/>
                <a:gd name="connsiteX46" fmla="*/ 769506 w 1427033"/>
                <a:gd name="connsiteY46" fmla="*/ 2209053 h 4304494"/>
                <a:gd name="connsiteX47" fmla="*/ 785882 w 1427033"/>
                <a:gd name="connsiteY47" fmla="*/ 2335380 h 4304494"/>
                <a:gd name="connsiteX48" fmla="*/ 795240 w 1427033"/>
                <a:gd name="connsiteY48" fmla="*/ 2714363 h 4304494"/>
                <a:gd name="connsiteX49" fmla="*/ 748452 w 1427033"/>
                <a:gd name="connsiteY49" fmla="*/ 3114400 h 4304494"/>
                <a:gd name="connsiteX50" fmla="*/ 755470 w 1427033"/>
                <a:gd name="connsiteY50" fmla="*/ 3647784 h 4304494"/>
                <a:gd name="connsiteX51" fmla="*/ 757809 w 1427033"/>
                <a:gd name="connsiteY51" fmla="*/ 3769432 h 4304494"/>
                <a:gd name="connsiteX52" fmla="*/ 760149 w 1427033"/>
                <a:gd name="connsiteY52" fmla="*/ 4052500 h 4304494"/>
                <a:gd name="connsiteX53" fmla="*/ 767167 w 1427033"/>
                <a:gd name="connsiteY53" fmla="*/ 4185845 h 4304494"/>
                <a:gd name="connsiteX54" fmla="*/ 792900 w 1427033"/>
                <a:gd name="connsiteY54" fmla="*/ 4206900 h 4304494"/>
                <a:gd name="connsiteX55" fmla="*/ 1045555 w 1427033"/>
                <a:gd name="connsiteY55" fmla="*/ 4211579 h 4304494"/>
                <a:gd name="connsiteX56" fmla="*/ 1197616 w 1427033"/>
                <a:gd name="connsiteY56" fmla="*/ 4143736 h 4304494"/>
                <a:gd name="connsiteX57" fmla="*/ 1211653 w 1427033"/>
                <a:gd name="connsiteY57" fmla="*/ 4071215 h 4304494"/>
                <a:gd name="connsiteX58" fmla="*/ 1185919 w 1427033"/>
                <a:gd name="connsiteY58" fmla="*/ 3888742 h 4304494"/>
                <a:gd name="connsiteX59" fmla="*/ 1171883 w 1427033"/>
                <a:gd name="connsiteY59" fmla="*/ 3757735 h 4304494"/>
                <a:gd name="connsiteX60" fmla="*/ 1174222 w 1427033"/>
                <a:gd name="connsiteY60" fmla="*/ 3610353 h 4304494"/>
                <a:gd name="connsiteX61" fmla="*/ 1157847 w 1427033"/>
                <a:gd name="connsiteY61" fmla="*/ 3404486 h 4304494"/>
                <a:gd name="connsiteX62" fmla="*/ 1195277 w 1427033"/>
                <a:gd name="connsiteY62" fmla="*/ 2992752 h 4304494"/>
                <a:gd name="connsiteX63" fmla="*/ 1258441 w 1427033"/>
                <a:gd name="connsiteY63" fmla="*/ 2751794 h 4304494"/>
                <a:gd name="connsiteX64" fmla="*/ 1274817 w 1427033"/>
                <a:gd name="connsiteY64" fmla="*/ 2655878 h 4304494"/>
                <a:gd name="connsiteX65" fmla="*/ 1274817 w 1427033"/>
                <a:gd name="connsiteY65" fmla="*/ 2578678 h 4304494"/>
                <a:gd name="connsiteX66" fmla="*/ 1302889 w 1427033"/>
                <a:gd name="connsiteY66" fmla="*/ 2209053 h 4304494"/>
                <a:gd name="connsiteX67" fmla="*/ 1302889 w 1427033"/>
                <a:gd name="connsiteY67" fmla="*/ 2192677 h 4304494"/>
                <a:gd name="connsiteX68" fmla="*/ 1314586 w 1427033"/>
                <a:gd name="connsiteY68" fmla="*/ 1649936 h 4304494"/>
                <a:gd name="connsiteX69" fmla="*/ 1181241 w 1427033"/>
                <a:gd name="connsiteY69" fmla="*/ 898989 h 4304494"/>
                <a:gd name="connsiteX70" fmla="*/ 1202295 w 1427033"/>
                <a:gd name="connsiteY70" fmla="*/ 714177 h 4304494"/>
                <a:gd name="connsiteX71" fmla="*/ 1190598 w 1427033"/>
                <a:gd name="connsiteY71" fmla="*/ 475558 h 4304494"/>
                <a:gd name="connsiteX72" fmla="*/ 1302889 w 1427033"/>
                <a:gd name="connsiteY72" fmla="*/ 452164 h 4304494"/>
                <a:gd name="connsiteX73" fmla="*/ 1293532 w 1427033"/>
                <a:gd name="connsiteY73" fmla="*/ 435788 h 4304494"/>
                <a:gd name="connsiteX74" fmla="*/ 1272477 w 1427033"/>
                <a:gd name="connsiteY74" fmla="*/ 435788 h 4304494"/>
                <a:gd name="connsiteX75" fmla="*/ 1178901 w 1427033"/>
                <a:gd name="connsiteY75" fmla="*/ 367946 h 4304494"/>
                <a:gd name="connsiteX76" fmla="*/ 1169544 w 1427033"/>
                <a:gd name="connsiteY76" fmla="*/ 314139 h 4304494"/>
                <a:gd name="connsiteX77" fmla="*/ 1176562 w 1427033"/>
                <a:gd name="connsiteY77" fmla="*/ 236939 h 4304494"/>
                <a:gd name="connsiteX78" fmla="*/ 1314586 w 1427033"/>
                <a:gd name="connsiteY78" fmla="*/ 150382 h 4304494"/>
                <a:gd name="connsiteX79" fmla="*/ 1354356 w 1427033"/>
                <a:gd name="connsiteY79" fmla="*/ 77860 h 4304494"/>
                <a:gd name="connsiteX80" fmla="*/ 1382429 w 1427033"/>
                <a:gd name="connsiteY80" fmla="*/ 73181 h 4304494"/>
                <a:gd name="connsiteX81" fmla="*/ 1394126 w 1427033"/>
                <a:gd name="connsiteY81" fmla="*/ 63824 h 4304494"/>
                <a:gd name="connsiteX82" fmla="*/ 1305229 w 1427033"/>
                <a:gd name="connsiteY82" fmla="*/ 73181 h 43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</a:cxnLst>
              <a:rect l="l" t="t" r="r" b="b"/>
              <a:pathLst>
                <a:path w="1427033" h="4304494">
                  <a:moveTo>
                    <a:pt x="1305229" y="73181"/>
                  </a:moveTo>
                  <a:cubicBezTo>
                    <a:pt x="1300550" y="82539"/>
                    <a:pt x="1291192" y="84878"/>
                    <a:pt x="1279495" y="87218"/>
                  </a:cubicBezTo>
                  <a:cubicBezTo>
                    <a:pt x="1176562" y="96575"/>
                    <a:pt x="680609" y="152721"/>
                    <a:pt x="673591" y="122309"/>
                  </a:cubicBezTo>
                  <a:cubicBezTo>
                    <a:pt x="666573" y="126988"/>
                    <a:pt x="652536" y="136345"/>
                    <a:pt x="638500" y="143363"/>
                  </a:cubicBezTo>
                  <a:cubicBezTo>
                    <a:pt x="470063" y="246297"/>
                    <a:pt x="306305" y="358588"/>
                    <a:pt x="109796" y="407715"/>
                  </a:cubicBezTo>
                  <a:cubicBezTo>
                    <a:pt x="88741" y="417073"/>
                    <a:pt x="98099" y="440467"/>
                    <a:pt x="91081" y="454503"/>
                  </a:cubicBezTo>
                  <a:cubicBezTo>
                    <a:pt x="84062" y="477897"/>
                    <a:pt x="79384" y="503631"/>
                    <a:pt x="91081" y="524685"/>
                  </a:cubicBezTo>
                  <a:cubicBezTo>
                    <a:pt x="112135" y="555097"/>
                    <a:pt x="95759" y="566794"/>
                    <a:pt x="74705" y="583170"/>
                  </a:cubicBezTo>
                  <a:cubicBezTo>
                    <a:pt x="41953" y="608904"/>
                    <a:pt x="32596" y="658031"/>
                    <a:pt x="55990" y="693122"/>
                  </a:cubicBezTo>
                  <a:cubicBezTo>
                    <a:pt x="67687" y="709498"/>
                    <a:pt x="81723" y="728213"/>
                    <a:pt x="95759" y="739910"/>
                  </a:cubicBezTo>
                  <a:cubicBezTo>
                    <a:pt x="119153" y="758625"/>
                    <a:pt x="121493" y="777340"/>
                    <a:pt x="123832" y="805413"/>
                  </a:cubicBezTo>
                  <a:cubicBezTo>
                    <a:pt x="126172" y="898989"/>
                    <a:pt x="84062" y="992565"/>
                    <a:pt x="116814" y="1086141"/>
                  </a:cubicBezTo>
                  <a:cubicBezTo>
                    <a:pt x="119153" y="1090820"/>
                    <a:pt x="116814" y="1095499"/>
                    <a:pt x="114475" y="1100177"/>
                  </a:cubicBezTo>
                  <a:cubicBezTo>
                    <a:pt x="91081" y="1186736"/>
                    <a:pt x="88741" y="1273293"/>
                    <a:pt x="114475" y="1359851"/>
                  </a:cubicBezTo>
                  <a:cubicBezTo>
                    <a:pt x="128511" y="1408978"/>
                    <a:pt x="119153" y="1458106"/>
                    <a:pt x="109796" y="1504894"/>
                  </a:cubicBezTo>
                  <a:cubicBezTo>
                    <a:pt x="93420" y="1577415"/>
                    <a:pt x="100438" y="1645258"/>
                    <a:pt x="133190" y="1713100"/>
                  </a:cubicBezTo>
                  <a:cubicBezTo>
                    <a:pt x="154244" y="1755209"/>
                    <a:pt x="163602" y="1799658"/>
                    <a:pt x="156584" y="1851125"/>
                  </a:cubicBezTo>
                  <a:cubicBezTo>
                    <a:pt x="149565" y="1909610"/>
                    <a:pt x="170620" y="1965755"/>
                    <a:pt x="186996" y="2021901"/>
                  </a:cubicBezTo>
                  <a:cubicBezTo>
                    <a:pt x="215069" y="2113137"/>
                    <a:pt x="203372" y="2213732"/>
                    <a:pt x="210390" y="2309647"/>
                  </a:cubicBezTo>
                  <a:cubicBezTo>
                    <a:pt x="210390" y="2316665"/>
                    <a:pt x="203372" y="2323683"/>
                    <a:pt x="198693" y="2333041"/>
                  </a:cubicBezTo>
                  <a:cubicBezTo>
                    <a:pt x="177638" y="2389187"/>
                    <a:pt x="161262" y="2442993"/>
                    <a:pt x="208050" y="2494460"/>
                  </a:cubicBezTo>
                  <a:cubicBezTo>
                    <a:pt x="219747" y="2506157"/>
                    <a:pt x="224426" y="2524872"/>
                    <a:pt x="215069" y="2545926"/>
                  </a:cubicBezTo>
                  <a:cubicBezTo>
                    <a:pt x="196353" y="2592714"/>
                    <a:pt x="203372" y="2646521"/>
                    <a:pt x="172959" y="2690969"/>
                  </a:cubicBezTo>
                  <a:cubicBezTo>
                    <a:pt x="170620" y="2693309"/>
                    <a:pt x="170620" y="2700327"/>
                    <a:pt x="172959" y="2705006"/>
                  </a:cubicBezTo>
                  <a:cubicBezTo>
                    <a:pt x="184656" y="2770509"/>
                    <a:pt x="177638" y="2838351"/>
                    <a:pt x="175299" y="2903855"/>
                  </a:cubicBezTo>
                  <a:cubicBezTo>
                    <a:pt x="170620" y="2985734"/>
                    <a:pt x="126172" y="3067612"/>
                    <a:pt x="161262" y="3151831"/>
                  </a:cubicBezTo>
                  <a:cubicBezTo>
                    <a:pt x="161262" y="3154170"/>
                    <a:pt x="161262" y="3158849"/>
                    <a:pt x="158923" y="3161188"/>
                  </a:cubicBezTo>
                  <a:cubicBezTo>
                    <a:pt x="144887" y="3245407"/>
                    <a:pt x="142547" y="3329625"/>
                    <a:pt x="149565" y="3413844"/>
                  </a:cubicBezTo>
                  <a:cubicBezTo>
                    <a:pt x="154244" y="3491044"/>
                    <a:pt x="151905" y="3570583"/>
                    <a:pt x="151905" y="3647784"/>
                  </a:cubicBezTo>
                  <a:cubicBezTo>
                    <a:pt x="151905" y="3769432"/>
                    <a:pt x="177638" y="3888742"/>
                    <a:pt x="194014" y="4008051"/>
                  </a:cubicBezTo>
                  <a:cubicBezTo>
                    <a:pt x="203372" y="4071215"/>
                    <a:pt x="236123" y="4129700"/>
                    <a:pt x="226766" y="4197542"/>
                  </a:cubicBezTo>
                  <a:cubicBezTo>
                    <a:pt x="219747" y="4237312"/>
                    <a:pt x="238463" y="4253688"/>
                    <a:pt x="275893" y="4256027"/>
                  </a:cubicBezTo>
                  <a:cubicBezTo>
                    <a:pt x="282911" y="4260706"/>
                    <a:pt x="292269" y="4263046"/>
                    <a:pt x="299287" y="4265385"/>
                  </a:cubicBezTo>
                  <a:cubicBezTo>
                    <a:pt x="325020" y="4270064"/>
                    <a:pt x="348414" y="4260706"/>
                    <a:pt x="374148" y="4256027"/>
                  </a:cubicBezTo>
                  <a:cubicBezTo>
                    <a:pt x="439651" y="4239652"/>
                    <a:pt x="505154" y="4232633"/>
                    <a:pt x="572997" y="4244330"/>
                  </a:cubicBezTo>
                  <a:cubicBezTo>
                    <a:pt x="589373" y="4241991"/>
                    <a:pt x="608088" y="4241991"/>
                    <a:pt x="624464" y="4234973"/>
                  </a:cubicBezTo>
                  <a:cubicBezTo>
                    <a:pt x="638500" y="4227955"/>
                    <a:pt x="638500" y="4211579"/>
                    <a:pt x="640839" y="4199882"/>
                  </a:cubicBezTo>
                  <a:cubicBezTo>
                    <a:pt x="657215" y="4089930"/>
                    <a:pt x="659555" y="3977639"/>
                    <a:pt x="636161" y="3872366"/>
                  </a:cubicBezTo>
                  <a:cubicBezTo>
                    <a:pt x="612767" y="3764754"/>
                    <a:pt x="619785" y="3657141"/>
                    <a:pt x="610427" y="3549529"/>
                  </a:cubicBezTo>
                  <a:cubicBezTo>
                    <a:pt x="608088" y="3521456"/>
                    <a:pt x="608088" y="3495723"/>
                    <a:pt x="605748" y="3467650"/>
                  </a:cubicBezTo>
                  <a:cubicBezTo>
                    <a:pt x="587033" y="3247746"/>
                    <a:pt x="575336" y="3025503"/>
                    <a:pt x="622124" y="2807939"/>
                  </a:cubicBezTo>
                  <a:cubicBezTo>
                    <a:pt x="647858" y="2693309"/>
                    <a:pt x="659555" y="2573999"/>
                    <a:pt x="666573" y="2457029"/>
                  </a:cubicBezTo>
                  <a:cubicBezTo>
                    <a:pt x="673591" y="2307308"/>
                    <a:pt x="687627" y="2155247"/>
                    <a:pt x="696985" y="2005525"/>
                  </a:cubicBezTo>
                  <a:cubicBezTo>
                    <a:pt x="704003" y="1888555"/>
                    <a:pt x="750791" y="1642918"/>
                    <a:pt x="795240" y="1537645"/>
                  </a:cubicBezTo>
                  <a:cubicBezTo>
                    <a:pt x="790561" y="1539985"/>
                    <a:pt x="783543" y="1699064"/>
                    <a:pt x="771846" y="1766906"/>
                  </a:cubicBezTo>
                  <a:cubicBezTo>
                    <a:pt x="760149" y="1846446"/>
                    <a:pt x="750791" y="1900252"/>
                    <a:pt x="746112" y="1977452"/>
                  </a:cubicBezTo>
                  <a:cubicBezTo>
                    <a:pt x="769506" y="2047634"/>
                    <a:pt x="767167" y="2134192"/>
                    <a:pt x="769506" y="2209053"/>
                  </a:cubicBezTo>
                  <a:cubicBezTo>
                    <a:pt x="769506" y="2251162"/>
                    <a:pt x="776524" y="2293271"/>
                    <a:pt x="785882" y="2335380"/>
                  </a:cubicBezTo>
                  <a:cubicBezTo>
                    <a:pt x="811615" y="2459369"/>
                    <a:pt x="809276" y="2590375"/>
                    <a:pt x="795240" y="2714363"/>
                  </a:cubicBezTo>
                  <a:cubicBezTo>
                    <a:pt x="781203" y="2847709"/>
                    <a:pt x="755470" y="2981055"/>
                    <a:pt x="748452" y="3114400"/>
                  </a:cubicBezTo>
                  <a:cubicBezTo>
                    <a:pt x="739094" y="3292195"/>
                    <a:pt x="732076" y="3469989"/>
                    <a:pt x="755470" y="3647784"/>
                  </a:cubicBezTo>
                  <a:cubicBezTo>
                    <a:pt x="760149" y="3687553"/>
                    <a:pt x="769506" y="3732002"/>
                    <a:pt x="757809" y="3769432"/>
                  </a:cubicBezTo>
                  <a:cubicBezTo>
                    <a:pt x="729736" y="3865348"/>
                    <a:pt x="748452" y="3958924"/>
                    <a:pt x="760149" y="4052500"/>
                  </a:cubicBezTo>
                  <a:cubicBezTo>
                    <a:pt x="764827" y="4096948"/>
                    <a:pt x="748452" y="4141397"/>
                    <a:pt x="767167" y="4185845"/>
                  </a:cubicBezTo>
                  <a:cubicBezTo>
                    <a:pt x="774185" y="4195203"/>
                    <a:pt x="781203" y="4204561"/>
                    <a:pt x="792900" y="4206900"/>
                  </a:cubicBezTo>
                  <a:cubicBezTo>
                    <a:pt x="877119" y="4213918"/>
                    <a:pt x="961337" y="4211579"/>
                    <a:pt x="1045555" y="4211579"/>
                  </a:cubicBezTo>
                  <a:cubicBezTo>
                    <a:pt x="1104040" y="4211579"/>
                    <a:pt x="1160186" y="4192864"/>
                    <a:pt x="1197616" y="4143736"/>
                  </a:cubicBezTo>
                  <a:cubicBezTo>
                    <a:pt x="1213992" y="4122682"/>
                    <a:pt x="1202295" y="4094609"/>
                    <a:pt x="1211653" y="4071215"/>
                  </a:cubicBezTo>
                  <a:cubicBezTo>
                    <a:pt x="1204635" y="4010390"/>
                    <a:pt x="1199956" y="3947227"/>
                    <a:pt x="1185919" y="3888742"/>
                  </a:cubicBezTo>
                  <a:cubicBezTo>
                    <a:pt x="1176562" y="3844293"/>
                    <a:pt x="1169544" y="3804523"/>
                    <a:pt x="1171883" y="3757735"/>
                  </a:cubicBezTo>
                  <a:cubicBezTo>
                    <a:pt x="1174222" y="3708608"/>
                    <a:pt x="1192938" y="3657141"/>
                    <a:pt x="1174222" y="3610353"/>
                  </a:cubicBezTo>
                  <a:cubicBezTo>
                    <a:pt x="1146150" y="3542511"/>
                    <a:pt x="1146150" y="3472329"/>
                    <a:pt x="1157847" y="3404486"/>
                  </a:cubicBezTo>
                  <a:cubicBezTo>
                    <a:pt x="1183580" y="3268801"/>
                    <a:pt x="1171883" y="3128437"/>
                    <a:pt x="1195277" y="2992752"/>
                  </a:cubicBezTo>
                  <a:cubicBezTo>
                    <a:pt x="1209313" y="2908533"/>
                    <a:pt x="1206974" y="2824315"/>
                    <a:pt x="1258441" y="2751794"/>
                  </a:cubicBezTo>
                  <a:cubicBezTo>
                    <a:pt x="1277156" y="2726060"/>
                    <a:pt x="1277156" y="2688630"/>
                    <a:pt x="1274817" y="2655878"/>
                  </a:cubicBezTo>
                  <a:cubicBezTo>
                    <a:pt x="1272477" y="2630145"/>
                    <a:pt x="1272477" y="2604411"/>
                    <a:pt x="1274817" y="2578678"/>
                  </a:cubicBezTo>
                  <a:cubicBezTo>
                    <a:pt x="1286514" y="2454690"/>
                    <a:pt x="1312247" y="2333041"/>
                    <a:pt x="1302889" y="2209053"/>
                  </a:cubicBezTo>
                  <a:cubicBezTo>
                    <a:pt x="1302889" y="2204374"/>
                    <a:pt x="1302889" y="2199695"/>
                    <a:pt x="1302889" y="2192677"/>
                  </a:cubicBezTo>
                  <a:cubicBezTo>
                    <a:pt x="1298211" y="2012543"/>
                    <a:pt x="1319265" y="1832410"/>
                    <a:pt x="1314586" y="1649936"/>
                  </a:cubicBezTo>
                  <a:cubicBezTo>
                    <a:pt x="1307568" y="1392602"/>
                    <a:pt x="1258441" y="1142287"/>
                    <a:pt x="1181241" y="898989"/>
                  </a:cubicBezTo>
                  <a:cubicBezTo>
                    <a:pt x="1167204" y="891971"/>
                    <a:pt x="1190598" y="770322"/>
                    <a:pt x="1202295" y="714177"/>
                  </a:cubicBezTo>
                  <a:cubicBezTo>
                    <a:pt x="1216332" y="639316"/>
                    <a:pt x="1216332" y="555097"/>
                    <a:pt x="1190598" y="475558"/>
                  </a:cubicBezTo>
                  <a:cubicBezTo>
                    <a:pt x="1230368" y="470879"/>
                    <a:pt x="1272477" y="487255"/>
                    <a:pt x="1302889" y="452164"/>
                  </a:cubicBezTo>
                  <a:cubicBezTo>
                    <a:pt x="1305229" y="442806"/>
                    <a:pt x="1300550" y="438128"/>
                    <a:pt x="1293532" y="435788"/>
                  </a:cubicBezTo>
                  <a:cubicBezTo>
                    <a:pt x="1286514" y="433449"/>
                    <a:pt x="1279495" y="433449"/>
                    <a:pt x="1272477" y="435788"/>
                  </a:cubicBezTo>
                  <a:cubicBezTo>
                    <a:pt x="1204635" y="442806"/>
                    <a:pt x="1195277" y="435788"/>
                    <a:pt x="1178901" y="367946"/>
                  </a:cubicBezTo>
                  <a:cubicBezTo>
                    <a:pt x="1174222" y="349230"/>
                    <a:pt x="1171883" y="332855"/>
                    <a:pt x="1169544" y="314139"/>
                  </a:cubicBezTo>
                  <a:cubicBezTo>
                    <a:pt x="1167204" y="288406"/>
                    <a:pt x="1157847" y="260333"/>
                    <a:pt x="1176562" y="236939"/>
                  </a:cubicBezTo>
                  <a:cubicBezTo>
                    <a:pt x="1213992" y="192491"/>
                    <a:pt x="1256101" y="159739"/>
                    <a:pt x="1314586" y="150382"/>
                  </a:cubicBezTo>
                  <a:cubicBezTo>
                    <a:pt x="1380090" y="141024"/>
                    <a:pt x="1384768" y="136345"/>
                    <a:pt x="1354356" y="77860"/>
                  </a:cubicBezTo>
                  <a:cubicBezTo>
                    <a:pt x="1363714" y="70842"/>
                    <a:pt x="1373071" y="75521"/>
                    <a:pt x="1382429" y="73181"/>
                  </a:cubicBezTo>
                  <a:cubicBezTo>
                    <a:pt x="1387108" y="70842"/>
                    <a:pt x="1391787" y="68503"/>
                    <a:pt x="1394126" y="63824"/>
                  </a:cubicBezTo>
                  <a:cubicBezTo>
                    <a:pt x="1363714" y="42769"/>
                    <a:pt x="1330962" y="26393"/>
                    <a:pt x="1305229" y="73181"/>
                  </a:cubicBezTo>
                  <a:close/>
                </a:path>
              </a:pathLst>
            </a:custGeom>
            <a:solidFill>
              <a:schemeClr val="accent6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F87387F-44AD-4320-8771-C73AD8715516}"/>
                </a:ext>
              </a:extLst>
            </p:cNvPr>
            <p:cNvSpPr/>
            <p:nvPr/>
          </p:nvSpPr>
          <p:spPr>
            <a:xfrm>
              <a:off x="1870706" y="5880287"/>
              <a:ext cx="929833" cy="486049"/>
            </a:xfrm>
            <a:custGeom>
              <a:avLst/>
              <a:gdLst>
                <a:gd name="connsiteX0" fmla="*/ 1002314 w 1029335"/>
                <a:gd name="connsiteY0" fmla="*/ 349456 h 538061"/>
                <a:gd name="connsiteX1" fmla="*/ 936811 w 1029335"/>
                <a:gd name="connsiteY1" fmla="*/ 283952 h 538061"/>
                <a:gd name="connsiteX2" fmla="*/ 819841 w 1029335"/>
                <a:gd name="connsiteY2" fmla="*/ 274595 h 538061"/>
                <a:gd name="connsiteX3" fmla="*/ 819841 w 1029335"/>
                <a:gd name="connsiteY3" fmla="*/ 274595 h 538061"/>
                <a:gd name="connsiteX4" fmla="*/ 819841 w 1029335"/>
                <a:gd name="connsiteY4" fmla="*/ 274595 h 538061"/>
                <a:gd name="connsiteX5" fmla="*/ 819841 w 1029335"/>
                <a:gd name="connsiteY5" fmla="*/ 274595 h 538061"/>
                <a:gd name="connsiteX6" fmla="*/ 775393 w 1029335"/>
                <a:gd name="connsiteY6" fmla="*/ 265237 h 538061"/>
                <a:gd name="connsiteX7" fmla="*/ 525077 w 1029335"/>
                <a:gd name="connsiteY7" fmla="*/ 68728 h 538061"/>
                <a:gd name="connsiteX8" fmla="*/ 501683 w 1029335"/>
                <a:gd name="connsiteY8" fmla="*/ 42994 h 538061"/>
                <a:gd name="connsiteX9" fmla="*/ 482968 w 1029335"/>
                <a:gd name="connsiteY9" fmla="*/ 71067 h 538061"/>
                <a:gd name="connsiteX10" fmla="*/ 508701 w 1029335"/>
                <a:gd name="connsiteY10" fmla="*/ 85103 h 538061"/>
                <a:gd name="connsiteX11" fmla="*/ 791768 w 1029335"/>
                <a:gd name="connsiteY11" fmla="*/ 288631 h 538061"/>
                <a:gd name="connsiteX12" fmla="*/ 925114 w 1029335"/>
                <a:gd name="connsiteY12" fmla="*/ 305007 h 538061"/>
                <a:gd name="connsiteX13" fmla="*/ 981260 w 1029335"/>
                <a:gd name="connsiteY13" fmla="*/ 365831 h 538061"/>
                <a:gd name="connsiteX14" fmla="*/ 929793 w 1029335"/>
                <a:gd name="connsiteY14" fmla="*/ 428995 h 538061"/>
                <a:gd name="connsiteX15" fmla="*/ 475950 w 1029335"/>
                <a:gd name="connsiteY15" fmla="*/ 424316 h 538061"/>
                <a:gd name="connsiteX16" fmla="*/ 302834 w 1029335"/>
                <a:gd name="connsiteY16" fmla="*/ 414959 h 538061"/>
                <a:gd name="connsiteX17" fmla="*/ 108664 w 1029335"/>
                <a:gd name="connsiteY17" fmla="*/ 393904 h 538061"/>
                <a:gd name="connsiteX18" fmla="*/ 59536 w 1029335"/>
                <a:gd name="connsiteY18" fmla="*/ 328401 h 538061"/>
                <a:gd name="connsiteX19" fmla="*/ 57197 w 1029335"/>
                <a:gd name="connsiteY19" fmla="*/ 213770 h 538061"/>
                <a:gd name="connsiteX20" fmla="*/ 80591 w 1029335"/>
                <a:gd name="connsiteY20" fmla="*/ 141249 h 538061"/>
                <a:gd name="connsiteX21" fmla="*/ 68894 w 1029335"/>
                <a:gd name="connsiteY21" fmla="*/ 134231 h 538061"/>
                <a:gd name="connsiteX22" fmla="*/ 50179 w 1029335"/>
                <a:gd name="connsiteY22" fmla="*/ 199734 h 538061"/>
                <a:gd name="connsiteX23" fmla="*/ 50179 w 1029335"/>
                <a:gd name="connsiteY23" fmla="*/ 309686 h 538061"/>
                <a:gd name="connsiteX24" fmla="*/ 80591 w 1029335"/>
                <a:gd name="connsiteY24" fmla="*/ 403262 h 538061"/>
                <a:gd name="connsiteX25" fmla="*/ 314531 w 1029335"/>
                <a:gd name="connsiteY25" fmla="*/ 431335 h 538061"/>
                <a:gd name="connsiteX26" fmla="*/ 487647 w 1029335"/>
                <a:gd name="connsiteY26" fmla="*/ 447710 h 538061"/>
                <a:gd name="connsiteX27" fmla="*/ 950847 w 1029335"/>
                <a:gd name="connsiteY27" fmla="*/ 445371 h 538061"/>
                <a:gd name="connsiteX28" fmla="*/ 1002314 w 1029335"/>
                <a:gd name="connsiteY28" fmla="*/ 349456 h 538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29335" h="538061">
                  <a:moveTo>
                    <a:pt x="1002314" y="349456"/>
                  </a:moveTo>
                  <a:cubicBezTo>
                    <a:pt x="997635" y="309686"/>
                    <a:pt x="971902" y="288631"/>
                    <a:pt x="936811" y="283952"/>
                  </a:cubicBezTo>
                  <a:cubicBezTo>
                    <a:pt x="899381" y="279274"/>
                    <a:pt x="859611" y="276934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19841" y="274595"/>
                    <a:pt x="819841" y="274595"/>
                    <a:pt x="819841" y="274595"/>
                  </a:cubicBezTo>
                  <a:cubicBezTo>
                    <a:pt x="803465" y="272255"/>
                    <a:pt x="787090" y="269916"/>
                    <a:pt x="775393" y="265237"/>
                  </a:cubicBezTo>
                  <a:cubicBezTo>
                    <a:pt x="651404" y="227807"/>
                    <a:pt x="592920" y="174001"/>
                    <a:pt x="525077" y="68728"/>
                  </a:cubicBezTo>
                  <a:cubicBezTo>
                    <a:pt x="513380" y="50012"/>
                    <a:pt x="501683" y="64049"/>
                    <a:pt x="501683" y="42994"/>
                  </a:cubicBezTo>
                  <a:cubicBezTo>
                    <a:pt x="497004" y="52352"/>
                    <a:pt x="492325" y="59370"/>
                    <a:pt x="482968" y="71067"/>
                  </a:cubicBezTo>
                  <a:cubicBezTo>
                    <a:pt x="485307" y="71067"/>
                    <a:pt x="499344" y="66388"/>
                    <a:pt x="508701" y="85103"/>
                  </a:cubicBezTo>
                  <a:cubicBezTo>
                    <a:pt x="574204" y="178679"/>
                    <a:pt x="630350" y="248861"/>
                    <a:pt x="791768" y="288631"/>
                  </a:cubicBezTo>
                  <a:cubicBezTo>
                    <a:pt x="843235" y="297989"/>
                    <a:pt x="883005" y="297989"/>
                    <a:pt x="925114" y="305007"/>
                  </a:cubicBezTo>
                  <a:cubicBezTo>
                    <a:pt x="967223" y="314365"/>
                    <a:pt x="978920" y="335419"/>
                    <a:pt x="981260" y="365831"/>
                  </a:cubicBezTo>
                  <a:cubicBezTo>
                    <a:pt x="983599" y="400922"/>
                    <a:pt x="953187" y="419638"/>
                    <a:pt x="929793" y="428995"/>
                  </a:cubicBezTo>
                  <a:cubicBezTo>
                    <a:pt x="726265" y="494498"/>
                    <a:pt x="611635" y="482801"/>
                    <a:pt x="475950" y="424316"/>
                  </a:cubicBezTo>
                  <a:cubicBezTo>
                    <a:pt x="412786" y="396244"/>
                    <a:pt x="370677" y="405601"/>
                    <a:pt x="302834" y="414959"/>
                  </a:cubicBezTo>
                  <a:cubicBezTo>
                    <a:pt x="237331" y="424316"/>
                    <a:pt x="169488" y="410280"/>
                    <a:pt x="108664" y="393904"/>
                  </a:cubicBezTo>
                  <a:cubicBezTo>
                    <a:pt x="87609" y="386886"/>
                    <a:pt x="38482" y="382207"/>
                    <a:pt x="59536" y="328401"/>
                  </a:cubicBezTo>
                  <a:cubicBezTo>
                    <a:pt x="57197" y="272255"/>
                    <a:pt x="59536" y="213770"/>
                    <a:pt x="57197" y="213770"/>
                  </a:cubicBezTo>
                  <a:cubicBezTo>
                    <a:pt x="59536" y="197395"/>
                    <a:pt x="66555" y="188037"/>
                    <a:pt x="80591" y="141249"/>
                  </a:cubicBezTo>
                  <a:cubicBezTo>
                    <a:pt x="73573" y="136570"/>
                    <a:pt x="75912" y="138910"/>
                    <a:pt x="68894" y="134231"/>
                  </a:cubicBezTo>
                  <a:cubicBezTo>
                    <a:pt x="66555" y="157625"/>
                    <a:pt x="52518" y="176340"/>
                    <a:pt x="50179" y="199734"/>
                  </a:cubicBezTo>
                  <a:cubicBezTo>
                    <a:pt x="45500" y="237164"/>
                    <a:pt x="45500" y="272255"/>
                    <a:pt x="50179" y="309686"/>
                  </a:cubicBezTo>
                  <a:cubicBezTo>
                    <a:pt x="43161" y="344777"/>
                    <a:pt x="29124" y="384547"/>
                    <a:pt x="80591" y="403262"/>
                  </a:cubicBezTo>
                  <a:cubicBezTo>
                    <a:pt x="157791" y="428995"/>
                    <a:pt x="234991" y="445371"/>
                    <a:pt x="314531" y="431335"/>
                  </a:cubicBezTo>
                  <a:cubicBezTo>
                    <a:pt x="375355" y="419638"/>
                    <a:pt x="431501" y="421977"/>
                    <a:pt x="487647" y="447710"/>
                  </a:cubicBezTo>
                  <a:cubicBezTo>
                    <a:pt x="642047" y="520232"/>
                    <a:pt x="796447" y="501517"/>
                    <a:pt x="950847" y="445371"/>
                  </a:cubicBezTo>
                  <a:cubicBezTo>
                    <a:pt x="997635" y="421977"/>
                    <a:pt x="1004654" y="389225"/>
                    <a:pt x="1002314" y="349456"/>
                  </a:cubicBezTo>
                  <a:close/>
                </a:path>
              </a:pathLst>
            </a:custGeom>
            <a:solidFill>
              <a:srgbClr val="504D4D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0A0C3047-96C7-48A2-BF47-C31CEFA6E11E}"/>
                </a:ext>
              </a:extLst>
            </p:cNvPr>
            <p:cNvSpPr/>
            <p:nvPr/>
          </p:nvSpPr>
          <p:spPr>
            <a:xfrm>
              <a:off x="1518804" y="372794"/>
              <a:ext cx="697375" cy="591712"/>
            </a:xfrm>
            <a:custGeom>
              <a:avLst/>
              <a:gdLst>
                <a:gd name="connsiteX0" fmla="*/ 49058 w 772001"/>
                <a:gd name="connsiteY0" fmla="*/ 434054 h 655031"/>
                <a:gd name="connsiteX1" fmla="*/ 105204 w 772001"/>
                <a:gd name="connsiteY1" fmla="*/ 160344 h 655031"/>
                <a:gd name="connsiteX2" fmla="*/ 233871 w 772001"/>
                <a:gd name="connsiteY2" fmla="*/ 85484 h 655031"/>
                <a:gd name="connsiteX3" fmla="*/ 285338 w 772001"/>
                <a:gd name="connsiteY3" fmla="*/ 69108 h 655031"/>
                <a:gd name="connsiteX4" fmla="*/ 399968 w 772001"/>
                <a:gd name="connsiteY4" fmla="*/ 57411 h 655031"/>
                <a:gd name="connsiteX5" fmla="*/ 552029 w 772001"/>
                <a:gd name="connsiteY5" fmla="*/ 104199 h 655031"/>
                <a:gd name="connsiteX6" fmla="*/ 736842 w 772001"/>
                <a:gd name="connsiteY6" fmla="*/ 314745 h 655031"/>
                <a:gd name="connsiteX7" fmla="*/ 701751 w 772001"/>
                <a:gd name="connsiteY7" fmla="*/ 424697 h 655031"/>
                <a:gd name="connsiteX8" fmla="*/ 666660 w 772001"/>
                <a:gd name="connsiteY8" fmla="*/ 452769 h 655031"/>
                <a:gd name="connsiteX9" fmla="*/ 495883 w 772001"/>
                <a:gd name="connsiteY9" fmla="*/ 396624 h 655031"/>
                <a:gd name="connsiteX10" fmla="*/ 360198 w 772001"/>
                <a:gd name="connsiteY10" fmla="*/ 431715 h 655031"/>
                <a:gd name="connsiteX11" fmla="*/ 275980 w 772001"/>
                <a:gd name="connsiteY11" fmla="*/ 499557 h 655031"/>
                <a:gd name="connsiteX12" fmla="*/ 236210 w 772001"/>
                <a:gd name="connsiteY12" fmla="*/ 541667 h 655031"/>
                <a:gd name="connsiteX13" fmla="*/ 231531 w 772001"/>
                <a:gd name="connsiteY13" fmla="*/ 576758 h 655031"/>
                <a:gd name="connsiteX14" fmla="*/ 198780 w 772001"/>
                <a:gd name="connsiteY14" fmla="*/ 616527 h 655031"/>
                <a:gd name="connsiteX15" fmla="*/ 175386 w 772001"/>
                <a:gd name="connsiteY15" fmla="*/ 576758 h 655031"/>
                <a:gd name="connsiteX16" fmla="*/ 53737 w 772001"/>
                <a:gd name="connsiteY16" fmla="*/ 478503 h 655031"/>
                <a:gd name="connsiteX17" fmla="*/ 49058 w 772001"/>
                <a:gd name="connsiteY17" fmla="*/ 434054 h 6550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772001" h="655031">
                  <a:moveTo>
                    <a:pt x="49058" y="434054"/>
                  </a:moveTo>
                  <a:cubicBezTo>
                    <a:pt x="28004" y="335799"/>
                    <a:pt x="65434" y="244563"/>
                    <a:pt x="105204" y="160344"/>
                  </a:cubicBezTo>
                  <a:cubicBezTo>
                    <a:pt x="123919" y="118235"/>
                    <a:pt x="173046" y="80805"/>
                    <a:pt x="233871" y="85484"/>
                  </a:cubicBezTo>
                  <a:cubicBezTo>
                    <a:pt x="254925" y="87823"/>
                    <a:pt x="268962" y="83144"/>
                    <a:pt x="285338" y="69108"/>
                  </a:cubicBezTo>
                  <a:cubicBezTo>
                    <a:pt x="318089" y="43375"/>
                    <a:pt x="353180" y="31678"/>
                    <a:pt x="399968" y="57411"/>
                  </a:cubicBezTo>
                  <a:cubicBezTo>
                    <a:pt x="446756" y="80805"/>
                    <a:pt x="502902" y="83144"/>
                    <a:pt x="552029" y="104199"/>
                  </a:cubicBezTo>
                  <a:cubicBezTo>
                    <a:pt x="650284" y="143969"/>
                    <a:pt x="708769" y="216490"/>
                    <a:pt x="736842" y="314745"/>
                  </a:cubicBezTo>
                  <a:cubicBezTo>
                    <a:pt x="748539" y="356854"/>
                    <a:pt x="736842" y="396624"/>
                    <a:pt x="701751" y="424697"/>
                  </a:cubicBezTo>
                  <a:cubicBezTo>
                    <a:pt x="692393" y="438733"/>
                    <a:pt x="683035" y="450430"/>
                    <a:pt x="666660" y="452769"/>
                  </a:cubicBezTo>
                  <a:cubicBezTo>
                    <a:pt x="605835" y="448091"/>
                    <a:pt x="547350" y="434054"/>
                    <a:pt x="495883" y="396624"/>
                  </a:cubicBezTo>
                  <a:cubicBezTo>
                    <a:pt x="442077" y="356854"/>
                    <a:pt x="385932" y="373230"/>
                    <a:pt x="360198" y="431715"/>
                  </a:cubicBezTo>
                  <a:cubicBezTo>
                    <a:pt x="343823" y="469145"/>
                    <a:pt x="322768" y="499557"/>
                    <a:pt x="275980" y="499557"/>
                  </a:cubicBezTo>
                  <a:cubicBezTo>
                    <a:pt x="247907" y="499557"/>
                    <a:pt x="236210" y="515933"/>
                    <a:pt x="236210" y="541667"/>
                  </a:cubicBezTo>
                  <a:cubicBezTo>
                    <a:pt x="236210" y="553364"/>
                    <a:pt x="236210" y="565061"/>
                    <a:pt x="231531" y="576758"/>
                  </a:cubicBezTo>
                  <a:cubicBezTo>
                    <a:pt x="226853" y="595473"/>
                    <a:pt x="217495" y="616527"/>
                    <a:pt x="198780" y="616527"/>
                  </a:cubicBezTo>
                  <a:cubicBezTo>
                    <a:pt x="177725" y="616527"/>
                    <a:pt x="177725" y="593133"/>
                    <a:pt x="175386" y="576758"/>
                  </a:cubicBezTo>
                  <a:cubicBezTo>
                    <a:pt x="161349" y="511254"/>
                    <a:pt x="109883" y="492539"/>
                    <a:pt x="53737" y="478503"/>
                  </a:cubicBezTo>
                  <a:cubicBezTo>
                    <a:pt x="39701" y="466806"/>
                    <a:pt x="46719" y="450430"/>
                    <a:pt x="49058" y="434054"/>
                  </a:cubicBezTo>
                  <a:close/>
                </a:path>
              </a:pathLst>
            </a:custGeom>
            <a:solidFill>
              <a:srgbClr val="0D0402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C9BE826-392E-4C54-ADBF-A4B760CB6D2C}"/>
                </a:ext>
              </a:extLst>
            </p:cNvPr>
            <p:cNvSpPr/>
            <p:nvPr/>
          </p:nvSpPr>
          <p:spPr>
            <a:xfrm>
              <a:off x="1389934" y="5990176"/>
              <a:ext cx="443784" cy="528315"/>
            </a:xfrm>
            <a:custGeom>
              <a:avLst/>
              <a:gdLst>
                <a:gd name="connsiteX0" fmla="*/ 439696 w 491273"/>
                <a:gd name="connsiteY0" fmla="*/ 361153 h 584849"/>
                <a:gd name="connsiteX1" fmla="*/ 418641 w 491273"/>
                <a:gd name="connsiteY1" fmla="*/ 251201 h 584849"/>
                <a:gd name="connsiteX2" fmla="*/ 418641 w 491273"/>
                <a:gd name="connsiteY2" fmla="*/ 117855 h 584849"/>
                <a:gd name="connsiteX3" fmla="*/ 423320 w 491273"/>
                <a:gd name="connsiteY3" fmla="*/ 50013 h 584849"/>
                <a:gd name="connsiteX4" fmla="*/ 397587 w 491273"/>
                <a:gd name="connsiteY4" fmla="*/ 42994 h 584849"/>
                <a:gd name="connsiteX5" fmla="*/ 399926 w 491273"/>
                <a:gd name="connsiteY5" fmla="*/ 117855 h 584849"/>
                <a:gd name="connsiteX6" fmla="*/ 404605 w 491273"/>
                <a:gd name="connsiteY6" fmla="*/ 279274 h 584849"/>
                <a:gd name="connsiteX7" fmla="*/ 432678 w 491273"/>
                <a:gd name="connsiteY7" fmla="*/ 426656 h 584849"/>
                <a:gd name="connsiteX8" fmla="*/ 357817 w 491273"/>
                <a:gd name="connsiteY8" fmla="*/ 522571 h 584849"/>
                <a:gd name="connsiteX9" fmla="*/ 107501 w 491273"/>
                <a:gd name="connsiteY9" fmla="*/ 515553 h 584849"/>
                <a:gd name="connsiteX10" fmla="*/ 72410 w 491273"/>
                <a:gd name="connsiteY10" fmla="*/ 370510 h 584849"/>
                <a:gd name="connsiteX11" fmla="*/ 116859 w 491273"/>
                <a:gd name="connsiteY11" fmla="*/ 232486 h 584849"/>
                <a:gd name="connsiteX12" fmla="*/ 126216 w 491273"/>
                <a:gd name="connsiteY12" fmla="*/ 61710 h 584849"/>
                <a:gd name="connsiteX13" fmla="*/ 105162 w 491273"/>
                <a:gd name="connsiteY13" fmla="*/ 64050 h 584849"/>
                <a:gd name="connsiteX14" fmla="*/ 105162 w 491273"/>
                <a:gd name="connsiteY14" fmla="*/ 225468 h 584849"/>
                <a:gd name="connsiteX15" fmla="*/ 105162 w 491273"/>
                <a:gd name="connsiteY15" fmla="*/ 225468 h 584849"/>
                <a:gd name="connsiteX16" fmla="*/ 105162 w 491273"/>
                <a:gd name="connsiteY16" fmla="*/ 225468 h 584849"/>
                <a:gd name="connsiteX17" fmla="*/ 56034 w 491273"/>
                <a:gd name="connsiteY17" fmla="*/ 372850 h 584849"/>
                <a:gd name="connsiteX18" fmla="*/ 98143 w 491273"/>
                <a:gd name="connsiteY18" fmla="*/ 531929 h 584849"/>
                <a:gd name="connsiteX19" fmla="*/ 98143 w 491273"/>
                <a:gd name="connsiteY19" fmla="*/ 531929 h 584849"/>
                <a:gd name="connsiteX20" fmla="*/ 177683 w 491273"/>
                <a:gd name="connsiteY20" fmla="*/ 543626 h 584849"/>
                <a:gd name="connsiteX21" fmla="*/ 353138 w 491273"/>
                <a:gd name="connsiteY21" fmla="*/ 543626 h 584849"/>
                <a:gd name="connsiteX22" fmla="*/ 453732 w 491273"/>
                <a:gd name="connsiteY22" fmla="*/ 440692 h 584849"/>
                <a:gd name="connsiteX23" fmla="*/ 439696 w 491273"/>
                <a:gd name="connsiteY23" fmla="*/ 361153 h 58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91273" h="584849">
                  <a:moveTo>
                    <a:pt x="439696" y="361153"/>
                  </a:moveTo>
                  <a:cubicBezTo>
                    <a:pt x="427999" y="326062"/>
                    <a:pt x="420981" y="288631"/>
                    <a:pt x="418641" y="251201"/>
                  </a:cubicBezTo>
                  <a:cubicBezTo>
                    <a:pt x="413962" y="197395"/>
                    <a:pt x="418641" y="171661"/>
                    <a:pt x="418641" y="117855"/>
                  </a:cubicBezTo>
                  <a:cubicBezTo>
                    <a:pt x="418641" y="92122"/>
                    <a:pt x="416302" y="71067"/>
                    <a:pt x="423320" y="50013"/>
                  </a:cubicBezTo>
                  <a:cubicBezTo>
                    <a:pt x="413962" y="50013"/>
                    <a:pt x="409284" y="45334"/>
                    <a:pt x="397587" y="42994"/>
                  </a:cubicBezTo>
                  <a:cubicBezTo>
                    <a:pt x="397587" y="57031"/>
                    <a:pt x="402265" y="108498"/>
                    <a:pt x="399926" y="117855"/>
                  </a:cubicBezTo>
                  <a:cubicBezTo>
                    <a:pt x="392908" y="183358"/>
                    <a:pt x="399926" y="244183"/>
                    <a:pt x="404605" y="279274"/>
                  </a:cubicBezTo>
                  <a:cubicBezTo>
                    <a:pt x="416302" y="328401"/>
                    <a:pt x="427999" y="372850"/>
                    <a:pt x="432678" y="426656"/>
                  </a:cubicBezTo>
                  <a:cubicBezTo>
                    <a:pt x="437356" y="489820"/>
                    <a:pt x="418641" y="508535"/>
                    <a:pt x="357817" y="522571"/>
                  </a:cubicBezTo>
                  <a:cubicBezTo>
                    <a:pt x="304011" y="534268"/>
                    <a:pt x="180022" y="536608"/>
                    <a:pt x="107501" y="515553"/>
                  </a:cubicBezTo>
                  <a:cubicBezTo>
                    <a:pt x="74749" y="508535"/>
                    <a:pt x="37319" y="452389"/>
                    <a:pt x="72410" y="370510"/>
                  </a:cubicBezTo>
                  <a:cubicBezTo>
                    <a:pt x="86446" y="337759"/>
                    <a:pt x="112180" y="255880"/>
                    <a:pt x="116859" y="232486"/>
                  </a:cubicBezTo>
                  <a:cubicBezTo>
                    <a:pt x="133234" y="178680"/>
                    <a:pt x="133234" y="124873"/>
                    <a:pt x="126216" y="61710"/>
                  </a:cubicBezTo>
                  <a:cubicBezTo>
                    <a:pt x="119198" y="61710"/>
                    <a:pt x="112180" y="64050"/>
                    <a:pt x="105162" y="64050"/>
                  </a:cubicBezTo>
                  <a:cubicBezTo>
                    <a:pt x="119198" y="122535"/>
                    <a:pt x="112180" y="183358"/>
                    <a:pt x="105162" y="225468"/>
                  </a:cubicBezTo>
                  <a:lnTo>
                    <a:pt x="105162" y="225468"/>
                  </a:lnTo>
                  <a:cubicBezTo>
                    <a:pt x="105162" y="225468"/>
                    <a:pt x="105162" y="225468"/>
                    <a:pt x="105162" y="225468"/>
                  </a:cubicBezTo>
                  <a:cubicBezTo>
                    <a:pt x="91125" y="274595"/>
                    <a:pt x="74749" y="326062"/>
                    <a:pt x="56034" y="372850"/>
                  </a:cubicBezTo>
                  <a:cubicBezTo>
                    <a:pt x="27961" y="443032"/>
                    <a:pt x="46677" y="503856"/>
                    <a:pt x="98143" y="531929"/>
                  </a:cubicBezTo>
                  <a:lnTo>
                    <a:pt x="98143" y="531929"/>
                  </a:lnTo>
                  <a:cubicBezTo>
                    <a:pt x="123877" y="541287"/>
                    <a:pt x="149610" y="543626"/>
                    <a:pt x="177683" y="543626"/>
                  </a:cubicBezTo>
                  <a:cubicBezTo>
                    <a:pt x="240847" y="550644"/>
                    <a:pt x="294653" y="548305"/>
                    <a:pt x="353138" y="543626"/>
                  </a:cubicBezTo>
                  <a:cubicBezTo>
                    <a:pt x="435017" y="534268"/>
                    <a:pt x="453732" y="517893"/>
                    <a:pt x="453732" y="440692"/>
                  </a:cubicBezTo>
                  <a:cubicBezTo>
                    <a:pt x="451393" y="417298"/>
                    <a:pt x="446714" y="389226"/>
                    <a:pt x="439696" y="361153"/>
                  </a:cubicBezTo>
                  <a:close/>
                </a:path>
              </a:pathLst>
            </a:custGeom>
            <a:solidFill>
              <a:srgbClr val="5D5A5A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74218949-C707-4922-80D4-1A63CC7B6834}"/>
                </a:ext>
              </a:extLst>
            </p:cNvPr>
            <p:cNvSpPr/>
            <p:nvPr/>
          </p:nvSpPr>
          <p:spPr>
            <a:xfrm>
              <a:off x="988313" y="705022"/>
              <a:ext cx="1914616" cy="1929923"/>
            </a:xfrm>
            <a:custGeom>
              <a:avLst/>
              <a:gdLst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15289 w 1914616"/>
                <a:gd name="connsiteY15" fmla="*/ 1515903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07512 w 1914616"/>
                <a:gd name="connsiteY14" fmla="*/ 1539148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25000 w 1914616"/>
                <a:gd name="connsiteY14" fmla="*/ 1534151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  <a:gd name="connsiteX0" fmla="*/ 1895064 w 1914616"/>
                <a:gd name="connsiteY0" fmla="*/ 1476543 h 1929923"/>
                <a:gd name="connsiteX1" fmla="*/ 1912499 w 1914616"/>
                <a:gd name="connsiteY1" fmla="*/ 1486317 h 1929923"/>
                <a:gd name="connsiteX2" fmla="*/ 1893480 w 1914616"/>
                <a:gd name="connsiteY2" fmla="*/ 1518016 h 1929923"/>
                <a:gd name="connsiteX3" fmla="*/ 1597623 w 1914616"/>
                <a:gd name="connsiteY3" fmla="*/ 1777947 h 1929923"/>
                <a:gd name="connsiteX4" fmla="*/ 1415882 w 1914616"/>
                <a:gd name="connsiteY4" fmla="*/ 1902629 h 1929923"/>
                <a:gd name="connsiteX5" fmla="*/ 1299653 w 1914616"/>
                <a:gd name="connsiteY5" fmla="*/ 1832892 h 1929923"/>
                <a:gd name="connsiteX6" fmla="*/ 1453921 w 1914616"/>
                <a:gd name="connsiteY6" fmla="*/ 1627905 h 1929923"/>
                <a:gd name="connsiteX7" fmla="*/ 1481394 w 1914616"/>
                <a:gd name="connsiteY7" fmla="*/ 1617339 h 1929923"/>
                <a:gd name="connsiteX8" fmla="*/ 1472941 w 1914616"/>
                <a:gd name="connsiteY8" fmla="*/ 1598319 h 1929923"/>
                <a:gd name="connsiteX9" fmla="*/ 1441242 w 1914616"/>
                <a:gd name="connsiteY9" fmla="*/ 1564507 h 1929923"/>
                <a:gd name="connsiteX10" fmla="*/ 1496186 w 1914616"/>
                <a:gd name="connsiteY10" fmla="*/ 1560281 h 1929923"/>
                <a:gd name="connsiteX11" fmla="*/ 1553244 w 1914616"/>
                <a:gd name="connsiteY11" fmla="*/ 1583527 h 1929923"/>
                <a:gd name="connsiteX12" fmla="*/ 1553244 w 1914616"/>
                <a:gd name="connsiteY12" fmla="*/ 1541262 h 1929923"/>
                <a:gd name="connsiteX13" fmla="*/ 1606076 w 1914616"/>
                <a:gd name="connsiteY13" fmla="*/ 1541262 h 1929923"/>
                <a:gd name="connsiteX14" fmla="*/ 1715007 w 1914616"/>
                <a:gd name="connsiteY14" fmla="*/ 1529154 h 1929923"/>
                <a:gd name="connsiteX15" fmla="*/ 1800299 w 1914616"/>
                <a:gd name="connsiteY15" fmla="*/ 1520899 h 1929923"/>
                <a:gd name="connsiteX16" fmla="*/ 1874460 w 1914616"/>
                <a:gd name="connsiteY16" fmla="*/ 1477864 h 1929923"/>
                <a:gd name="connsiteX17" fmla="*/ 1895064 w 1914616"/>
                <a:gd name="connsiteY17" fmla="*/ 1476543 h 1929923"/>
                <a:gd name="connsiteX18" fmla="*/ 1244180 w 1914616"/>
                <a:gd name="connsiteY18" fmla="*/ 1396504 h 1929923"/>
                <a:gd name="connsiteX19" fmla="*/ 1430676 w 1914616"/>
                <a:gd name="connsiteY19" fmla="*/ 1431372 h 1929923"/>
                <a:gd name="connsiteX20" fmla="*/ 1443355 w 1914616"/>
                <a:gd name="connsiteY20" fmla="*/ 1441939 h 1929923"/>
                <a:gd name="connsiteX21" fmla="*/ 1428562 w 1914616"/>
                <a:gd name="connsiteY21" fmla="*/ 1456732 h 1929923"/>
                <a:gd name="connsiteX22" fmla="*/ 1363051 w 1914616"/>
                <a:gd name="connsiteY22" fmla="*/ 1463072 h 1929923"/>
                <a:gd name="connsiteX23" fmla="*/ 1286973 w 1914616"/>
                <a:gd name="connsiteY23" fmla="*/ 1450392 h 1929923"/>
                <a:gd name="connsiteX24" fmla="*/ 1198217 w 1914616"/>
                <a:gd name="connsiteY24" fmla="*/ 1446166 h 1929923"/>
                <a:gd name="connsiteX25" fmla="*/ 1286973 w 1914616"/>
                <a:gd name="connsiteY25" fmla="*/ 1467298 h 1929923"/>
                <a:gd name="connsiteX26" fmla="*/ 1240482 w 1914616"/>
                <a:gd name="connsiteY26" fmla="*/ 1496883 h 1929923"/>
                <a:gd name="connsiteX27" fmla="*/ 1147498 w 1914616"/>
                <a:gd name="connsiteY27" fmla="*/ 1486317 h 1929923"/>
                <a:gd name="connsiteX28" fmla="*/ 1109460 w 1914616"/>
                <a:gd name="connsiteY28" fmla="*/ 1494770 h 1929923"/>
                <a:gd name="connsiteX29" fmla="*/ 1147498 w 1914616"/>
                <a:gd name="connsiteY29" fmla="*/ 1496883 h 1929923"/>
                <a:gd name="connsiteX30" fmla="*/ 1210896 w 1914616"/>
                <a:gd name="connsiteY30" fmla="*/ 1513790 h 1929923"/>
                <a:gd name="connsiteX31" fmla="*/ 1073535 w 1914616"/>
                <a:gd name="connsiteY31" fmla="*/ 1551829 h 1929923"/>
                <a:gd name="connsiteX32" fmla="*/ 898134 w 1914616"/>
                <a:gd name="connsiteY32" fmla="*/ 1581414 h 1929923"/>
                <a:gd name="connsiteX33" fmla="*/ 862209 w 1914616"/>
                <a:gd name="connsiteY33" fmla="*/ 1606773 h 1929923"/>
                <a:gd name="connsiteX34" fmla="*/ 813604 w 1914616"/>
                <a:gd name="connsiteY34" fmla="*/ 1638472 h 1929923"/>
                <a:gd name="connsiteX35" fmla="*/ 678355 w 1914616"/>
                <a:gd name="connsiteY35" fmla="*/ 1720889 h 1929923"/>
                <a:gd name="connsiteX36" fmla="*/ 342348 w 1914616"/>
                <a:gd name="connsiteY36" fmla="*/ 1870931 h 1929923"/>
                <a:gd name="connsiteX37" fmla="*/ 156381 w 1914616"/>
                <a:gd name="connsiteY37" fmla="*/ 1917423 h 1929923"/>
                <a:gd name="connsiteX38" fmla="*/ 57058 w 1914616"/>
                <a:gd name="connsiteY38" fmla="*/ 1908969 h 1929923"/>
                <a:gd name="connsiteX39" fmla="*/ 0 w 1914616"/>
                <a:gd name="connsiteY39" fmla="*/ 1809646 h 1929923"/>
                <a:gd name="connsiteX40" fmla="*/ 112003 w 1914616"/>
                <a:gd name="connsiteY40" fmla="*/ 1691303 h 1929923"/>
                <a:gd name="connsiteX41" fmla="*/ 416312 w 1914616"/>
                <a:gd name="connsiteY41" fmla="*/ 1598320 h 1929923"/>
                <a:gd name="connsiteX42" fmla="*/ 608618 w 1914616"/>
                <a:gd name="connsiteY42" fmla="*/ 1566621 h 1929923"/>
                <a:gd name="connsiteX43" fmla="*/ 836849 w 1914616"/>
                <a:gd name="connsiteY43" fmla="*/ 1511676 h 1929923"/>
                <a:gd name="connsiteX44" fmla="*/ 1048175 w 1914616"/>
                <a:gd name="connsiteY44" fmla="*/ 1412353 h 1929923"/>
                <a:gd name="connsiteX45" fmla="*/ 1244180 w 1914616"/>
                <a:gd name="connsiteY45" fmla="*/ 1396504 h 1929923"/>
                <a:gd name="connsiteX46" fmla="*/ 946179 w 1914616"/>
                <a:gd name="connsiteY46" fmla="*/ 991 h 1929923"/>
                <a:gd name="connsiteX47" fmla="*/ 982666 w 1914616"/>
                <a:gd name="connsiteY47" fmla="*/ 18162 h 1929923"/>
                <a:gd name="connsiteX48" fmla="*/ 1151726 w 1914616"/>
                <a:gd name="connsiteY48" fmla="*/ 70993 h 1929923"/>
                <a:gd name="connsiteX49" fmla="*/ 1155953 w 1914616"/>
                <a:gd name="connsiteY49" fmla="*/ 111145 h 1929923"/>
                <a:gd name="connsiteX50" fmla="*/ 1155953 w 1914616"/>
                <a:gd name="connsiteY50" fmla="*/ 208355 h 1929923"/>
                <a:gd name="connsiteX51" fmla="*/ 1117914 w 1914616"/>
                <a:gd name="connsiteY51" fmla="*/ 373189 h 1929923"/>
                <a:gd name="connsiteX52" fmla="*/ 1067196 w 1914616"/>
                <a:gd name="connsiteY52" fmla="*/ 493645 h 1929923"/>
                <a:gd name="connsiteX53" fmla="*/ 1016478 w 1914616"/>
                <a:gd name="connsiteY53" fmla="*/ 563382 h 1929923"/>
                <a:gd name="connsiteX54" fmla="*/ 989006 w 1914616"/>
                <a:gd name="connsiteY54" fmla="*/ 624667 h 1929923"/>
                <a:gd name="connsiteX55" fmla="*/ 965495 w 1914616"/>
                <a:gd name="connsiteY55" fmla="*/ 646328 h 1929923"/>
                <a:gd name="connsiteX56" fmla="*/ 959415 w 1914616"/>
                <a:gd name="connsiteY56" fmla="*/ 645000 h 1929923"/>
                <a:gd name="connsiteX57" fmla="*/ 880948 w 1914616"/>
                <a:gd name="connsiteY57" fmla="*/ 615551 h 1929923"/>
                <a:gd name="connsiteX58" fmla="*/ 856567 w 1914616"/>
                <a:gd name="connsiteY58" fmla="*/ 604576 h 1929923"/>
                <a:gd name="connsiteX59" fmla="*/ 773453 w 1914616"/>
                <a:gd name="connsiteY59" fmla="*/ 559156 h 1929923"/>
                <a:gd name="connsiteX60" fmla="*/ 846625 w 1914616"/>
                <a:gd name="connsiteY60" fmla="*/ 600101 h 1929923"/>
                <a:gd name="connsiteX61" fmla="*/ 856567 w 1914616"/>
                <a:gd name="connsiteY61" fmla="*/ 604576 h 1929923"/>
                <a:gd name="connsiteX62" fmla="*/ 867229 w 1914616"/>
                <a:gd name="connsiteY62" fmla="*/ 610403 h 1929923"/>
                <a:gd name="connsiteX63" fmla="*/ 880948 w 1914616"/>
                <a:gd name="connsiteY63" fmla="*/ 615551 h 1929923"/>
                <a:gd name="connsiteX64" fmla="*/ 934060 w 1914616"/>
                <a:gd name="connsiteY64" fmla="*/ 639460 h 1929923"/>
                <a:gd name="connsiteX65" fmla="*/ 959415 w 1914616"/>
                <a:gd name="connsiteY65" fmla="*/ 645000 h 1929923"/>
                <a:gd name="connsiteX66" fmla="*/ 978439 w 1914616"/>
                <a:gd name="connsiteY66" fmla="*/ 652139 h 1929923"/>
                <a:gd name="connsiteX67" fmla="*/ 984779 w 1914616"/>
                <a:gd name="connsiteY67" fmla="*/ 662705 h 1929923"/>
                <a:gd name="connsiteX68" fmla="*/ 955193 w 1914616"/>
                <a:gd name="connsiteY68" fmla="*/ 918410 h 1929923"/>
                <a:gd name="connsiteX69" fmla="*/ 938287 w 1914616"/>
                <a:gd name="connsiteY69" fmla="*/ 994487 h 1929923"/>
                <a:gd name="connsiteX70" fmla="*/ 921381 w 1914616"/>
                <a:gd name="connsiteY70" fmla="*/ 1030413 h 1929923"/>
                <a:gd name="connsiteX71" fmla="*/ 754433 w 1914616"/>
                <a:gd name="connsiteY71" fmla="*/ 797954 h 1929923"/>
                <a:gd name="connsiteX72" fmla="*/ 655111 w 1914616"/>
                <a:gd name="connsiteY72" fmla="*/ 728217 h 1929923"/>
                <a:gd name="connsiteX73" fmla="*/ 579033 w 1914616"/>
                <a:gd name="connsiteY73" fmla="*/ 508438 h 1929923"/>
                <a:gd name="connsiteX74" fmla="*/ 616511 w 1914616"/>
                <a:gd name="connsiteY74" fmla="*/ 312772 h 1929923"/>
                <a:gd name="connsiteX75" fmla="*/ 699489 w 1914616"/>
                <a:gd name="connsiteY75" fmla="*/ 333037 h 1929923"/>
                <a:gd name="connsiteX76" fmla="*/ 614958 w 1914616"/>
                <a:gd name="connsiteY76" fmla="*/ 265413 h 1929923"/>
                <a:gd name="connsiteX77" fmla="*/ 585372 w 1914616"/>
                <a:gd name="connsiteY77" fmla="*/ 197789 h 1929923"/>
                <a:gd name="connsiteX78" fmla="*/ 576920 w 1914616"/>
                <a:gd name="connsiteY78" fmla="*/ 101013 h 1929923"/>
                <a:gd name="connsiteX79" fmla="*/ 710055 w 1914616"/>
                <a:gd name="connsiteY79" fmla="*/ 229487 h 1929923"/>
                <a:gd name="connsiteX80" fmla="*/ 737527 w 1914616"/>
                <a:gd name="connsiteY80" fmla="*/ 157637 h 1929923"/>
                <a:gd name="connsiteX81" fmla="*/ 777680 w 1914616"/>
                <a:gd name="connsiteY81" fmla="*/ 115372 h 1929923"/>
                <a:gd name="connsiteX82" fmla="*/ 853757 w 1914616"/>
                <a:gd name="connsiteY82" fmla="*/ 60427 h 1929923"/>
                <a:gd name="connsiteX83" fmla="*/ 946179 w 1914616"/>
                <a:gd name="connsiteY83" fmla="*/ 991 h 19299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</a:cxnLst>
              <a:rect l="l" t="t" r="r" b="b"/>
              <a:pathLst>
                <a:path w="1914616" h="1929923">
                  <a:moveTo>
                    <a:pt x="1895064" y="1476543"/>
                  </a:moveTo>
                  <a:lnTo>
                    <a:pt x="1912499" y="1486317"/>
                  </a:lnTo>
                  <a:cubicBezTo>
                    <a:pt x="1920952" y="1503222"/>
                    <a:pt x="1901932" y="1507449"/>
                    <a:pt x="1893480" y="1518016"/>
                  </a:cubicBezTo>
                  <a:cubicBezTo>
                    <a:pt x="1802609" y="1613112"/>
                    <a:pt x="1696946" y="1691303"/>
                    <a:pt x="1597623" y="1777947"/>
                  </a:cubicBezTo>
                  <a:cubicBezTo>
                    <a:pt x="1542678" y="1826552"/>
                    <a:pt x="1479280" y="1864591"/>
                    <a:pt x="1415882" y="1902629"/>
                  </a:cubicBezTo>
                  <a:cubicBezTo>
                    <a:pt x="1335579" y="1921649"/>
                    <a:pt x="1318673" y="1911083"/>
                    <a:pt x="1299653" y="1832892"/>
                  </a:cubicBezTo>
                  <a:cubicBezTo>
                    <a:pt x="1270068" y="1710323"/>
                    <a:pt x="1322899" y="1638472"/>
                    <a:pt x="1453921" y="1627905"/>
                  </a:cubicBezTo>
                  <a:cubicBezTo>
                    <a:pt x="1464487" y="1627905"/>
                    <a:pt x="1475054" y="1627905"/>
                    <a:pt x="1481394" y="1617339"/>
                  </a:cubicBezTo>
                  <a:cubicBezTo>
                    <a:pt x="1485620" y="1608886"/>
                    <a:pt x="1479280" y="1604660"/>
                    <a:pt x="1472941" y="1598319"/>
                  </a:cubicBezTo>
                  <a:cubicBezTo>
                    <a:pt x="1462374" y="1585640"/>
                    <a:pt x="1432788" y="1583527"/>
                    <a:pt x="1441242" y="1564507"/>
                  </a:cubicBezTo>
                  <a:cubicBezTo>
                    <a:pt x="1451808" y="1543375"/>
                    <a:pt x="1477167" y="1556054"/>
                    <a:pt x="1496186" y="1560281"/>
                  </a:cubicBezTo>
                  <a:cubicBezTo>
                    <a:pt x="1515206" y="1568734"/>
                    <a:pt x="1536338" y="1570847"/>
                    <a:pt x="1553244" y="1583527"/>
                  </a:cubicBezTo>
                  <a:cubicBezTo>
                    <a:pt x="1563811" y="1566620"/>
                    <a:pt x="1536338" y="1556054"/>
                    <a:pt x="1553244" y="1541262"/>
                  </a:cubicBezTo>
                  <a:cubicBezTo>
                    <a:pt x="1572264" y="1520129"/>
                    <a:pt x="1589170" y="1526469"/>
                    <a:pt x="1606076" y="1541262"/>
                  </a:cubicBezTo>
                  <a:cubicBezTo>
                    <a:pt x="1642001" y="1589867"/>
                    <a:pt x="1618736" y="1597569"/>
                    <a:pt x="1715007" y="1529154"/>
                  </a:cubicBezTo>
                  <a:cubicBezTo>
                    <a:pt x="1743824" y="1568556"/>
                    <a:pt x="1732092" y="1565690"/>
                    <a:pt x="1800299" y="1520899"/>
                  </a:cubicBezTo>
                  <a:cubicBezTo>
                    <a:pt x="1808751" y="1533578"/>
                    <a:pt x="1855440" y="1494770"/>
                    <a:pt x="1874460" y="1477864"/>
                  </a:cubicBezTo>
                  <a:cubicBezTo>
                    <a:pt x="1880800" y="1479977"/>
                    <a:pt x="1888196" y="1477335"/>
                    <a:pt x="1895064" y="1476543"/>
                  </a:cubicBezTo>
                  <a:close/>
                  <a:moveTo>
                    <a:pt x="1244180" y="1396504"/>
                  </a:moveTo>
                  <a:cubicBezTo>
                    <a:pt x="1304408" y="1400202"/>
                    <a:pt x="1363051" y="1412353"/>
                    <a:pt x="1430676" y="1431372"/>
                  </a:cubicBezTo>
                  <a:cubicBezTo>
                    <a:pt x="1437015" y="1433485"/>
                    <a:pt x="1443355" y="1433485"/>
                    <a:pt x="1443355" y="1441939"/>
                  </a:cubicBezTo>
                  <a:cubicBezTo>
                    <a:pt x="1445468" y="1452505"/>
                    <a:pt x="1437015" y="1454618"/>
                    <a:pt x="1428562" y="1456732"/>
                  </a:cubicBezTo>
                  <a:cubicBezTo>
                    <a:pt x="1407429" y="1465184"/>
                    <a:pt x="1388411" y="1473638"/>
                    <a:pt x="1363051" y="1463072"/>
                  </a:cubicBezTo>
                  <a:cubicBezTo>
                    <a:pt x="1339805" y="1452505"/>
                    <a:pt x="1312333" y="1454618"/>
                    <a:pt x="1286973" y="1450392"/>
                  </a:cubicBezTo>
                  <a:cubicBezTo>
                    <a:pt x="1261615" y="1439826"/>
                    <a:pt x="1227802" y="1437712"/>
                    <a:pt x="1198217" y="1446166"/>
                  </a:cubicBezTo>
                  <a:cubicBezTo>
                    <a:pt x="1227802" y="1450392"/>
                    <a:pt x="1267955" y="1454618"/>
                    <a:pt x="1286973" y="1467298"/>
                  </a:cubicBezTo>
                  <a:cubicBezTo>
                    <a:pt x="1289087" y="1509563"/>
                    <a:pt x="1257388" y="1492658"/>
                    <a:pt x="1240482" y="1496883"/>
                  </a:cubicBezTo>
                  <a:cubicBezTo>
                    <a:pt x="1213009" y="1490544"/>
                    <a:pt x="1170744" y="1482091"/>
                    <a:pt x="1147498" y="1486317"/>
                  </a:cubicBezTo>
                  <a:cubicBezTo>
                    <a:pt x="1134819" y="1490544"/>
                    <a:pt x="1115800" y="1492658"/>
                    <a:pt x="1109460" y="1494770"/>
                  </a:cubicBezTo>
                  <a:cubicBezTo>
                    <a:pt x="1115800" y="1496883"/>
                    <a:pt x="1132705" y="1498997"/>
                    <a:pt x="1147498" y="1496883"/>
                  </a:cubicBezTo>
                  <a:cubicBezTo>
                    <a:pt x="1181310" y="1492658"/>
                    <a:pt x="1202443" y="1494770"/>
                    <a:pt x="1210896" y="1513790"/>
                  </a:cubicBezTo>
                  <a:cubicBezTo>
                    <a:pt x="1166518" y="1530696"/>
                    <a:pt x="1115800" y="1524356"/>
                    <a:pt x="1073535" y="1551829"/>
                  </a:cubicBezTo>
                  <a:cubicBezTo>
                    <a:pt x="1014363" y="1562395"/>
                    <a:pt x="957305" y="1572961"/>
                    <a:pt x="898134" y="1581414"/>
                  </a:cubicBezTo>
                  <a:cubicBezTo>
                    <a:pt x="881228" y="1583528"/>
                    <a:pt x="870662" y="1591980"/>
                    <a:pt x="862209" y="1606773"/>
                  </a:cubicBezTo>
                  <a:cubicBezTo>
                    <a:pt x="857982" y="1613113"/>
                    <a:pt x="832624" y="1625793"/>
                    <a:pt x="813604" y="1638472"/>
                  </a:cubicBezTo>
                  <a:lnTo>
                    <a:pt x="678355" y="1720889"/>
                  </a:lnTo>
                  <a:cubicBezTo>
                    <a:pt x="572693" y="1788513"/>
                    <a:pt x="467030" y="1839232"/>
                    <a:pt x="342348" y="1870931"/>
                  </a:cubicBezTo>
                  <a:cubicBezTo>
                    <a:pt x="333894" y="1873043"/>
                    <a:pt x="228231" y="1887837"/>
                    <a:pt x="156381" y="1917423"/>
                  </a:cubicBezTo>
                  <a:cubicBezTo>
                    <a:pt x="118343" y="1934328"/>
                    <a:pt x="84530" y="1936441"/>
                    <a:pt x="57058" y="1908969"/>
                  </a:cubicBezTo>
                  <a:cubicBezTo>
                    <a:pt x="29586" y="1879384"/>
                    <a:pt x="14793" y="1851911"/>
                    <a:pt x="0" y="1809646"/>
                  </a:cubicBezTo>
                  <a:cubicBezTo>
                    <a:pt x="69738" y="1750475"/>
                    <a:pt x="57058" y="1731456"/>
                    <a:pt x="112003" y="1691303"/>
                  </a:cubicBezTo>
                  <a:cubicBezTo>
                    <a:pt x="293743" y="1579301"/>
                    <a:pt x="369820" y="1600433"/>
                    <a:pt x="416312" y="1598320"/>
                  </a:cubicBezTo>
                  <a:cubicBezTo>
                    <a:pt x="469143" y="1591980"/>
                    <a:pt x="530428" y="1591980"/>
                    <a:pt x="608618" y="1566621"/>
                  </a:cubicBezTo>
                  <a:cubicBezTo>
                    <a:pt x="712168" y="1534922"/>
                    <a:pt x="762885" y="1532809"/>
                    <a:pt x="836849" y="1511676"/>
                  </a:cubicBezTo>
                  <a:cubicBezTo>
                    <a:pt x="934060" y="1486317"/>
                    <a:pt x="982665" y="1439826"/>
                    <a:pt x="1048175" y="1412353"/>
                  </a:cubicBezTo>
                  <a:cubicBezTo>
                    <a:pt x="1122139" y="1397560"/>
                    <a:pt x="1183952" y="1392805"/>
                    <a:pt x="1244180" y="1396504"/>
                  </a:cubicBezTo>
                  <a:close/>
                  <a:moveTo>
                    <a:pt x="946179" y="991"/>
                  </a:moveTo>
                  <a:cubicBezTo>
                    <a:pt x="959024" y="3105"/>
                    <a:pt x="971571" y="8652"/>
                    <a:pt x="982666" y="18162"/>
                  </a:cubicBezTo>
                  <a:cubicBezTo>
                    <a:pt x="1031271" y="51974"/>
                    <a:pt x="1096782" y="60427"/>
                    <a:pt x="1151726" y="70993"/>
                  </a:cubicBezTo>
                  <a:cubicBezTo>
                    <a:pt x="1153840" y="90013"/>
                    <a:pt x="1155953" y="98466"/>
                    <a:pt x="1155953" y="111145"/>
                  </a:cubicBezTo>
                  <a:lnTo>
                    <a:pt x="1155953" y="208355"/>
                  </a:lnTo>
                  <a:cubicBezTo>
                    <a:pt x="1122141" y="261186"/>
                    <a:pt x="1115801" y="307678"/>
                    <a:pt x="1117914" y="373189"/>
                  </a:cubicBezTo>
                  <a:cubicBezTo>
                    <a:pt x="1120027" y="417568"/>
                    <a:pt x="1098895" y="459833"/>
                    <a:pt x="1067196" y="493645"/>
                  </a:cubicBezTo>
                  <a:cubicBezTo>
                    <a:pt x="1048177" y="514777"/>
                    <a:pt x="1033384" y="529570"/>
                    <a:pt x="1016478" y="563382"/>
                  </a:cubicBezTo>
                  <a:cubicBezTo>
                    <a:pt x="1005912" y="586628"/>
                    <a:pt x="999572" y="605647"/>
                    <a:pt x="989006" y="624667"/>
                  </a:cubicBezTo>
                  <a:cubicBezTo>
                    <a:pt x="983723" y="638403"/>
                    <a:pt x="975269" y="644743"/>
                    <a:pt x="965495" y="646328"/>
                  </a:cubicBezTo>
                  <a:lnTo>
                    <a:pt x="959415" y="645000"/>
                  </a:lnTo>
                  <a:lnTo>
                    <a:pt x="880948" y="615551"/>
                  </a:lnTo>
                  <a:lnTo>
                    <a:pt x="856567" y="604576"/>
                  </a:lnTo>
                  <a:lnTo>
                    <a:pt x="773453" y="559156"/>
                  </a:lnTo>
                  <a:cubicBezTo>
                    <a:pt x="792472" y="576062"/>
                    <a:pt x="818360" y="588213"/>
                    <a:pt x="846625" y="600101"/>
                  </a:cubicBezTo>
                  <a:lnTo>
                    <a:pt x="856567" y="604576"/>
                  </a:lnTo>
                  <a:lnTo>
                    <a:pt x="867229" y="610403"/>
                  </a:lnTo>
                  <a:lnTo>
                    <a:pt x="880948" y="615551"/>
                  </a:lnTo>
                  <a:lnTo>
                    <a:pt x="934060" y="639460"/>
                  </a:lnTo>
                  <a:lnTo>
                    <a:pt x="959415" y="645000"/>
                  </a:lnTo>
                  <a:lnTo>
                    <a:pt x="978439" y="652139"/>
                  </a:lnTo>
                  <a:cubicBezTo>
                    <a:pt x="982666" y="654253"/>
                    <a:pt x="984779" y="658479"/>
                    <a:pt x="984779" y="662705"/>
                  </a:cubicBezTo>
                  <a:cubicBezTo>
                    <a:pt x="1001685" y="751463"/>
                    <a:pt x="965759" y="831766"/>
                    <a:pt x="955193" y="918410"/>
                  </a:cubicBezTo>
                  <a:cubicBezTo>
                    <a:pt x="953080" y="943769"/>
                    <a:pt x="944627" y="969128"/>
                    <a:pt x="938287" y="994487"/>
                  </a:cubicBezTo>
                  <a:cubicBezTo>
                    <a:pt x="925608" y="1002941"/>
                    <a:pt x="944627" y="1026186"/>
                    <a:pt x="921381" y="1030413"/>
                  </a:cubicBezTo>
                  <a:cubicBezTo>
                    <a:pt x="879116" y="943769"/>
                    <a:pt x="813605" y="871918"/>
                    <a:pt x="754433" y="797954"/>
                  </a:cubicBezTo>
                  <a:cubicBezTo>
                    <a:pt x="729075" y="768368"/>
                    <a:pt x="688922" y="749350"/>
                    <a:pt x="655111" y="728217"/>
                  </a:cubicBezTo>
                  <a:cubicBezTo>
                    <a:pt x="574806" y="677498"/>
                    <a:pt x="547334" y="595081"/>
                    <a:pt x="579033" y="508438"/>
                  </a:cubicBezTo>
                  <a:cubicBezTo>
                    <a:pt x="602279" y="451380"/>
                    <a:pt x="605945" y="374057"/>
                    <a:pt x="616511" y="312772"/>
                  </a:cubicBezTo>
                  <a:cubicBezTo>
                    <a:pt x="641870" y="325451"/>
                    <a:pt x="669903" y="366849"/>
                    <a:pt x="699489" y="333037"/>
                  </a:cubicBezTo>
                  <a:cubicBezTo>
                    <a:pt x="640318" y="333037"/>
                    <a:pt x="629751" y="320357"/>
                    <a:pt x="614958" y="265413"/>
                  </a:cubicBezTo>
                  <a:cubicBezTo>
                    <a:pt x="608619" y="242168"/>
                    <a:pt x="591712" y="225188"/>
                    <a:pt x="585372" y="197789"/>
                  </a:cubicBezTo>
                  <a:cubicBezTo>
                    <a:pt x="579033" y="170389"/>
                    <a:pt x="553673" y="130598"/>
                    <a:pt x="576920" y="101013"/>
                  </a:cubicBezTo>
                  <a:cubicBezTo>
                    <a:pt x="644544" y="98899"/>
                    <a:pt x="705828" y="136505"/>
                    <a:pt x="710055" y="229487"/>
                  </a:cubicBezTo>
                  <a:cubicBezTo>
                    <a:pt x="739641" y="212582"/>
                    <a:pt x="739641" y="185109"/>
                    <a:pt x="737527" y="157637"/>
                  </a:cubicBezTo>
                  <a:cubicBezTo>
                    <a:pt x="735414" y="128051"/>
                    <a:pt x="741754" y="109032"/>
                    <a:pt x="777680" y="115372"/>
                  </a:cubicBezTo>
                  <a:cubicBezTo>
                    <a:pt x="822058" y="123824"/>
                    <a:pt x="841077" y="96352"/>
                    <a:pt x="853757" y="60427"/>
                  </a:cubicBezTo>
                  <a:cubicBezTo>
                    <a:pt x="866436" y="19218"/>
                    <a:pt x="907645" y="-5348"/>
                    <a:pt x="946179" y="991"/>
                  </a:cubicBezTo>
                  <a:close/>
                </a:path>
              </a:pathLst>
            </a:custGeom>
            <a:solidFill>
              <a:srgbClr val="FECBA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EC97EDD8-1754-4058-BD3E-E9B39F84FC6D}"/>
                </a:ext>
              </a:extLst>
            </p:cNvPr>
            <p:cNvGrpSpPr/>
            <p:nvPr/>
          </p:nvGrpSpPr>
          <p:grpSpPr>
            <a:xfrm>
              <a:off x="1314164" y="2864343"/>
              <a:ext cx="1013391" cy="285088"/>
              <a:chOff x="8963351" y="2835327"/>
              <a:chExt cx="1121835" cy="315595"/>
            </a:xfrm>
          </p:grpSpPr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E73F5E5B-4E94-42AD-B52C-9F6B7E5F95C3}"/>
                  </a:ext>
                </a:extLst>
              </p:cNvPr>
              <p:cNvSpPr/>
              <p:nvPr/>
            </p:nvSpPr>
            <p:spPr>
              <a:xfrm>
                <a:off x="9991610" y="2901191"/>
                <a:ext cx="93576" cy="163758"/>
              </a:xfrm>
              <a:custGeom>
                <a:avLst/>
                <a:gdLst>
                  <a:gd name="connsiteX0" fmla="*/ 66128 w 93575"/>
                  <a:gd name="connsiteY0" fmla="*/ 106158 h 163757"/>
                  <a:gd name="connsiteX1" fmla="*/ 45074 w 93575"/>
                  <a:gd name="connsiteY1" fmla="*/ 108498 h 163757"/>
                  <a:gd name="connsiteX2" fmla="*/ 45074 w 93575"/>
                  <a:gd name="connsiteY2" fmla="*/ 42994 h 163757"/>
                  <a:gd name="connsiteX3" fmla="*/ 66128 w 93575"/>
                  <a:gd name="connsiteY3" fmla="*/ 87443 h 163757"/>
                  <a:gd name="connsiteX4" fmla="*/ 66128 w 93575"/>
                  <a:gd name="connsiteY4" fmla="*/ 106158 h 1637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3575" h="163757">
                    <a:moveTo>
                      <a:pt x="66128" y="106158"/>
                    </a:moveTo>
                    <a:cubicBezTo>
                      <a:pt x="59110" y="110837"/>
                      <a:pt x="52092" y="141249"/>
                      <a:pt x="45074" y="108498"/>
                    </a:cubicBezTo>
                    <a:cubicBezTo>
                      <a:pt x="40395" y="89782"/>
                      <a:pt x="45074" y="68728"/>
                      <a:pt x="45074" y="42994"/>
                    </a:cubicBezTo>
                    <a:cubicBezTo>
                      <a:pt x="63789" y="57031"/>
                      <a:pt x="49753" y="80425"/>
                      <a:pt x="66128" y="87443"/>
                    </a:cubicBezTo>
                    <a:cubicBezTo>
                      <a:pt x="66128" y="94461"/>
                      <a:pt x="66128" y="101479"/>
                      <a:pt x="66128" y="106158"/>
                    </a:cubicBezTo>
                    <a:close/>
                  </a:path>
                </a:pathLst>
              </a:custGeom>
              <a:solidFill>
                <a:srgbClr val="050505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EDAD3D0F-B589-463C-883A-FB9021FEDD69}"/>
                  </a:ext>
                </a:extLst>
              </p:cNvPr>
              <p:cNvSpPr/>
              <p:nvPr/>
            </p:nvSpPr>
            <p:spPr>
              <a:xfrm>
                <a:off x="9071658" y="2854204"/>
                <a:ext cx="444486" cy="257334"/>
              </a:xfrm>
              <a:custGeom>
                <a:avLst/>
                <a:gdLst>
                  <a:gd name="connsiteX0" fmla="*/ 422284 w 444485"/>
                  <a:gd name="connsiteY0" fmla="*/ 183557 h 257333"/>
                  <a:gd name="connsiteX1" fmla="*/ 375496 w 444485"/>
                  <a:gd name="connsiteY1" fmla="*/ 223327 h 257333"/>
                  <a:gd name="connsiteX2" fmla="*/ 66696 w 444485"/>
                  <a:gd name="connsiteY2" fmla="*/ 150805 h 257333"/>
                  <a:gd name="connsiteX3" fmla="*/ 45641 w 444485"/>
                  <a:gd name="connsiteY3" fmla="*/ 94660 h 257333"/>
                  <a:gd name="connsiteX4" fmla="*/ 104126 w 444485"/>
                  <a:gd name="connsiteY4" fmla="*/ 47872 h 257333"/>
                  <a:gd name="connsiteX5" fmla="*/ 377836 w 444485"/>
                  <a:gd name="connsiteY5" fmla="*/ 120393 h 257333"/>
                  <a:gd name="connsiteX6" fmla="*/ 422284 w 444485"/>
                  <a:gd name="connsiteY6" fmla="*/ 183557 h 257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485" h="257333">
                    <a:moveTo>
                      <a:pt x="422284" y="183557"/>
                    </a:moveTo>
                    <a:cubicBezTo>
                      <a:pt x="429303" y="223327"/>
                      <a:pt x="408248" y="232684"/>
                      <a:pt x="375496" y="223327"/>
                    </a:cubicBezTo>
                    <a:cubicBezTo>
                      <a:pt x="272563" y="199933"/>
                      <a:pt x="169629" y="174199"/>
                      <a:pt x="66696" y="150805"/>
                    </a:cubicBezTo>
                    <a:cubicBezTo>
                      <a:pt x="29265" y="141448"/>
                      <a:pt x="47981" y="115714"/>
                      <a:pt x="45641" y="94660"/>
                    </a:cubicBezTo>
                    <a:cubicBezTo>
                      <a:pt x="38623" y="43193"/>
                      <a:pt x="54999" y="36175"/>
                      <a:pt x="104126" y="47872"/>
                    </a:cubicBezTo>
                    <a:cubicBezTo>
                      <a:pt x="197702" y="66587"/>
                      <a:pt x="286599" y="94660"/>
                      <a:pt x="377836" y="120393"/>
                    </a:cubicBezTo>
                    <a:cubicBezTo>
                      <a:pt x="415266" y="132090"/>
                      <a:pt x="431642" y="146127"/>
                      <a:pt x="422284" y="183557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3CF53F7-9BBC-4DF7-B2F3-636C5AADE945}"/>
                  </a:ext>
                </a:extLst>
              </p:cNvPr>
              <p:cNvSpPr/>
              <p:nvPr/>
            </p:nvSpPr>
            <p:spPr>
              <a:xfrm>
                <a:off x="9480134" y="2950191"/>
                <a:ext cx="257334" cy="187152"/>
              </a:xfrm>
              <a:custGeom>
                <a:avLst/>
                <a:gdLst>
                  <a:gd name="connsiteX0" fmla="*/ 229034 w 257333"/>
                  <a:gd name="connsiteY0" fmla="*/ 80552 h 187151"/>
                  <a:gd name="connsiteX1" fmla="*/ 219676 w 257333"/>
                  <a:gd name="connsiteY1" fmla="*/ 122661 h 187151"/>
                  <a:gd name="connsiteX2" fmla="*/ 189264 w 257333"/>
                  <a:gd name="connsiteY2" fmla="*/ 153074 h 187151"/>
                  <a:gd name="connsiteX3" fmla="*/ 67615 w 257333"/>
                  <a:gd name="connsiteY3" fmla="*/ 141377 h 187151"/>
                  <a:gd name="connsiteX4" fmla="*/ 46561 w 257333"/>
                  <a:gd name="connsiteY4" fmla="*/ 89910 h 187151"/>
                  <a:gd name="connsiteX5" fmla="*/ 69955 w 257333"/>
                  <a:gd name="connsiteY5" fmla="*/ 43122 h 187151"/>
                  <a:gd name="connsiteX6" fmla="*/ 224355 w 257333"/>
                  <a:gd name="connsiteY6" fmla="*/ 66516 h 187151"/>
                  <a:gd name="connsiteX7" fmla="*/ 229034 w 257333"/>
                  <a:gd name="connsiteY7" fmla="*/ 80552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57333" h="187151">
                    <a:moveTo>
                      <a:pt x="229034" y="80552"/>
                    </a:moveTo>
                    <a:cubicBezTo>
                      <a:pt x="214997" y="92249"/>
                      <a:pt x="219676" y="108625"/>
                      <a:pt x="219676" y="122661"/>
                    </a:cubicBezTo>
                    <a:cubicBezTo>
                      <a:pt x="222016" y="143716"/>
                      <a:pt x="212658" y="155413"/>
                      <a:pt x="189264" y="153074"/>
                    </a:cubicBezTo>
                    <a:cubicBezTo>
                      <a:pt x="149494" y="148395"/>
                      <a:pt x="107385" y="146055"/>
                      <a:pt x="67615" y="141377"/>
                    </a:cubicBezTo>
                    <a:cubicBezTo>
                      <a:pt x="30185" y="136698"/>
                      <a:pt x="46561" y="108625"/>
                      <a:pt x="46561" y="89910"/>
                    </a:cubicBezTo>
                    <a:cubicBezTo>
                      <a:pt x="44221" y="71195"/>
                      <a:pt x="41882" y="40782"/>
                      <a:pt x="69955" y="43122"/>
                    </a:cubicBezTo>
                    <a:cubicBezTo>
                      <a:pt x="121421" y="47801"/>
                      <a:pt x="172888" y="57158"/>
                      <a:pt x="224355" y="66516"/>
                    </a:cubicBezTo>
                    <a:cubicBezTo>
                      <a:pt x="229034" y="66516"/>
                      <a:pt x="229034" y="75873"/>
                      <a:pt x="229034" y="80552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EC10997B-DF71-400B-B437-8193DECB2F28}"/>
                  </a:ext>
                </a:extLst>
              </p:cNvPr>
              <p:cNvSpPr/>
              <p:nvPr/>
            </p:nvSpPr>
            <p:spPr>
              <a:xfrm>
                <a:off x="9682317" y="2963770"/>
                <a:ext cx="280728" cy="187152"/>
              </a:xfrm>
              <a:custGeom>
                <a:avLst/>
                <a:gdLst>
                  <a:gd name="connsiteX0" fmla="*/ 239736 w 280727"/>
                  <a:gd name="connsiteY0" fmla="*/ 57616 h 187151"/>
                  <a:gd name="connsiteX1" fmla="*/ 237397 w 280727"/>
                  <a:gd name="connsiteY1" fmla="*/ 104404 h 187151"/>
                  <a:gd name="connsiteX2" fmla="*/ 211663 w 280727"/>
                  <a:gd name="connsiteY2" fmla="*/ 141834 h 187151"/>
                  <a:gd name="connsiteX3" fmla="*/ 80657 w 280727"/>
                  <a:gd name="connsiteY3" fmla="*/ 151192 h 187151"/>
                  <a:gd name="connsiteX4" fmla="*/ 47906 w 280727"/>
                  <a:gd name="connsiteY4" fmla="*/ 99725 h 187151"/>
                  <a:gd name="connsiteX5" fmla="*/ 66621 w 280727"/>
                  <a:gd name="connsiteY5" fmla="*/ 45919 h 187151"/>
                  <a:gd name="connsiteX6" fmla="*/ 235057 w 280727"/>
                  <a:gd name="connsiteY6" fmla="*/ 43579 h 187151"/>
                  <a:gd name="connsiteX7" fmla="*/ 239736 w 280727"/>
                  <a:gd name="connsiteY7" fmla="*/ 57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80727" h="187151">
                    <a:moveTo>
                      <a:pt x="239736" y="57616"/>
                    </a:moveTo>
                    <a:cubicBezTo>
                      <a:pt x="225700" y="71652"/>
                      <a:pt x="235057" y="88028"/>
                      <a:pt x="237397" y="104404"/>
                    </a:cubicBezTo>
                    <a:cubicBezTo>
                      <a:pt x="244415" y="127798"/>
                      <a:pt x="235057" y="139495"/>
                      <a:pt x="211663" y="141834"/>
                    </a:cubicBezTo>
                    <a:cubicBezTo>
                      <a:pt x="167215" y="144173"/>
                      <a:pt x="125106" y="148852"/>
                      <a:pt x="80657" y="151192"/>
                    </a:cubicBezTo>
                    <a:cubicBezTo>
                      <a:pt x="40887" y="153531"/>
                      <a:pt x="52584" y="120779"/>
                      <a:pt x="47906" y="99725"/>
                    </a:cubicBezTo>
                    <a:cubicBezTo>
                      <a:pt x="43227" y="78670"/>
                      <a:pt x="33869" y="48258"/>
                      <a:pt x="66621" y="45919"/>
                    </a:cubicBezTo>
                    <a:cubicBezTo>
                      <a:pt x="122766" y="41240"/>
                      <a:pt x="178912" y="43579"/>
                      <a:pt x="235057" y="43579"/>
                    </a:cubicBezTo>
                    <a:cubicBezTo>
                      <a:pt x="235057" y="43579"/>
                      <a:pt x="237397" y="52937"/>
                      <a:pt x="239736" y="57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6AEF0C0-DCF8-44C5-B088-98DFE54AB337}"/>
                  </a:ext>
                </a:extLst>
              </p:cNvPr>
              <p:cNvSpPr/>
              <p:nvPr/>
            </p:nvSpPr>
            <p:spPr>
              <a:xfrm>
                <a:off x="8963351" y="2835327"/>
                <a:ext cx="140364" cy="187152"/>
              </a:xfrm>
              <a:custGeom>
                <a:avLst/>
                <a:gdLst>
                  <a:gd name="connsiteX0" fmla="*/ 43997 w 140363"/>
                  <a:gd name="connsiteY0" fmla="*/ 99500 h 187151"/>
                  <a:gd name="connsiteX1" fmla="*/ 76749 w 140363"/>
                  <a:gd name="connsiteY1" fmla="*/ 43355 h 187151"/>
                  <a:gd name="connsiteX2" fmla="*/ 104821 w 140363"/>
                  <a:gd name="connsiteY2" fmla="*/ 113537 h 187151"/>
                  <a:gd name="connsiteX3" fmla="*/ 72070 w 140363"/>
                  <a:gd name="connsiteY3" fmla="*/ 155646 h 187151"/>
                  <a:gd name="connsiteX4" fmla="*/ 43997 w 140363"/>
                  <a:gd name="connsiteY4" fmla="*/ 99500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363" h="187151">
                    <a:moveTo>
                      <a:pt x="43997" y="99500"/>
                    </a:moveTo>
                    <a:cubicBezTo>
                      <a:pt x="53355" y="80785"/>
                      <a:pt x="27621" y="38676"/>
                      <a:pt x="76749" y="43355"/>
                    </a:cubicBezTo>
                    <a:cubicBezTo>
                      <a:pt x="130555" y="48033"/>
                      <a:pt x="100143" y="90143"/>
                      <a:pt x="104821" y="113537"/>
                    </a:cubicBezTo>
                    <a:cubicBezTo>
                      <a:pt x="109500" y="134591"/>
                      <a:pt x="107161" y="157985"/>
                      <a:pt x="72070" y="155646"/>
                    </a:cubicBezTo>
                    <a:cubicBezTo>
                      <a:pt x="27621" y="153306"/>
                      <a:pt x="48676" y="120555"/>
                      <a:pt x="43997" y="9950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9E7F38A-1D94-4390-8696-69378B539448}"/>
                  </a:ext>
                </a:extLst>
              </p:cNvPr>
              <p:cNvSpPr/>
              <p:nvPr/>
            </p:nvSpPr>
            <p:spPr>
              <a:xfrm>
                <a:off x="9892135" y="2926594"/>
                <a:ext cx="163758" cy="187152"/>
              </a:xfrm>
              <a:custGeom>
                <a:avLst/>
                <a:gdLst>
                  <a:gd name="connsiteX0" fmla="*/ 46294 w 163757"/>
                  <a:gd name="connsiteY0" fmla="*/ 155616 h 187151"/>
                  <a:gd name="connsiteX1" fmla="*/ 43954 w 163757"/>
                  <a:gd name="connsiteY1" fmla="*/ 111167 h 187151"/>
                  <a:gd name="connsiteX2" fmla="*/ 100100 w 163757"/>
                  <a:gd name="connsiteY2" fmla="*/ 45664 h 187151"/>
                  <a:gd name="connsiteX3" fmla="*/ 123494 w 163757"/>
                  <a:gd name="connsiteY3" fmla="*/ 64379 h 187151"/>
                  <a:gd name="connsiteX4" fmla="*/ 46294 w 163757"/>
                  <a:gd name="connsiteY4" fmla="*/ 155616 h 187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3757" h="187151">
                    <a:moveTo>
                      <a:pt x="46294" y="155616"/>
                    </a:moveTo>
                    <a:cubicBezTo>
                      <a:pt x="46294" y="141579"/>
                      <a:pt x="46294" y="125204"/>
                      <a:pt x="43954" y="111167"/>
                    </a:cubicBezTo>
                    <a:cubicBezTo>
                      <a:pt x="36936" y="66719"/>
                      <a:pt x="69688" y="57361"/>
                      <a:pt x="100100" y="45664"/>
                    </a:cubicBezTo>
                    <a:cubicBezTo>
                      <a:pt x="116476" y="38646"/>
                      <a:pt x="123494" y="45664"/>
                      <a:pt x="123494" y="64379"/>
                    </a:cubicBezTo>
                    <a:cubicBezTo>
                      <a:pt x="121155" y="115846"/>
                      <a:pt x="102439" y="153276"/>
                      <a:pt x="46294" y="155616"/>
                    </a:cubicBezTo>
                    <a:close/>
                  </a:path>
                </a:pathLst>
              </a:custGeom>
              <a:solidFill>
                <a:srgbClr val="020202"/>
              </a:solidFill>
              <a:ln w="2334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1F0003D1-1A4B-4A37-807B-234F06969D86}"/>
                </a:ext>
              </a:extLst>
            </p:cNvPr>
            <p:cNvSpPr/>
            <p:nvPr/>
          </p:nvSpPr>
          <p:spPr>
            <a:xfrm>
              <a:off x="1909694" y="1707401"/>
              <a:ext cx="217666" cy="1291202"/>
            </a:xfrm>
            <a:custGeom>
              <a:avLst/>
              <a:gdLst>
                <a:gd name="connsiteX0" fmla="*/ 200760 w 217666"/>
                <a:gd name="connsiteY0" fmla="*/ 1217238 h 1291202"/>
                <a:gd name="connsiteX1" fmla="*/ 217666 w 217666"/>
                <a:gd name="connsiteY1" fmla="*/ 1232030 h 1291202"/>
                <a:gd name="connsiteX2" fmla="*/ 202873 w 217666"/>
                <a:gd name="connsiteY2" fmla="*/ 1251050 h 1291202"/>
                <a:gd name="connsiteX3" fmla="*/ 183853 w 217666"/>
                <a:gd name="connsiteY3" fmla="*/ 1236257 h 1291202"/>
                <a:gd name="connsiteX4" fmla="*/ 200760 w 217666"/>
                <a:gd name="connsiteY4" fmla="*/ 1217238 h 1291202"/>
                <a:gd name="connsiteX5" fmla="*/ 188082 w 217666"/>
                <a:gd name="connsiteY5" fmla="*/ 929834 h 1291202"/>
                <a:gd name="connsiteX6" fmla="*/ 204988 w 217666"/>
                <a:gd name="connsiteY6" fmla="*/ 950967 h 1291202"/>
                <a:gd name="connsiteX7" fmla="*/ 181742 w 217666"/>
                <a:gd name="connsiteY7" fmla="*/ 969987 h 1291202"/>
                <a:gd name="connsiteX8" fmla="*/ 166949 w 217666"/>
                <a:gd name="connsiteY8" fmla="*/ 946740 h 1291202"/>
                <a:gd name="connsiteX9" fmla="*/ 188082 w 217666"/>
                <a:gd name="connsiteY9" fmla="*/ 929834 h 1291202"/>
                <a:gd name="connsiteX10" fmla="*/ 128909 w 217666"/>
                <a:gd name="connsiteY10" fmla="*/ 657225 h 1291202"/>
                <a:gd name="connsiteX11" fmla="*/ 141589 w 217666"/>
                <a:gd name="connsiteY11" fmla="*/ 674131 h 1291202"/>
                <a:gd name="connsiteX12" fmla="*/ 124682 w 217666"/>
                <a:gd name="connsiteY12" fmla="*/ 691037 h 1291202"/>
                <a:gd name="connsiteX13" fmla="*/ 109890 w 217666"/>
                <a:gd name="connsiteY13" fmla="*/ 672017 h 1291202"/>
                <a:gd name="connsiteX14" fmla="*/ 128909 w 217666"/>
                <a:gd name="connsiteY14" fmla="*/ 657225 h 1291202"/>
                <a:gd name="connsiteX15" fmla="*/ 69737 w 217666"/>
                <a:gd name="connsiteY15" fmla="*/ 623411 h 1291202"/>
                <a:gd name="connsiteX16" fmla="*/ 88757 w 217666"/>
                <a:gd name="connsiteY16" fmla="*/ 648770 h 1291202"/>
                <a:gd name="connsiteX17" fmla="*/ 120456 w 217666"/>
                <a:gd name="connsiteY17" fmla="*/ 828398 h 1291202"/>
                <a:gd name="connsiteX18" fmla="*/ 164834 w 217666"/>
                <a:gd name="connsiteY18" fmla="*/ 980552 h 1291202"/>
                <a:gd name="connsiteX19" fmla="*/ 173288 w 217666"/>
                <a:gd name="connsiteY19" fmla="*/ 1219351 h 1291202"/>
                <a:gd name="connsiteX20" fmla="*/ 147928 w 217666"/>
                <a:gd name="connsiteY20" fmla="*/ 1291202 h 1291202"/>
                <a:gd name="connsiteX21" fmla="*/ 137362 w 217666"/>
                <a:gd name="connsiteY21" fmla="*/ 1289088 h 1291202"/>
                <a:gd name="connsiteX22" fmla="*/ 158495 w 217666"/>
                <a:gd name="connsiteY22" fmla="*/ 1217238 h 1291202"/>
                <a:gd name="connsiteX23" fmla="*/ 150042 w 217666"/>
                <a:gd name="connsiteY23" fmla="*/ 980552 h 1291202"/>
                <a:gd name="connsiteX24" fmla="*/ 105663 w 217666"/>
                <a:gd name="connsiteY24" fmla="*/ 800925 h 1291202"/>
                <a:gd name="connsiteX25" fmla="*/ 69737 w 217666"/>
                <a:gd name="connsiteY25" fmla="*/ 623411 h 1291202"/>
                <a:gd name="connsiteX26" fmla="*/ 50719 w 217666"/>
                <a:gd name="connsiteY26" fmla="*/ 120456 h 1291202"/>
                <a:gd name="connsiteX27" fmla="*/ 67625 w 217666"/>
                <a:gd name="connsiteY27" fmla="*/ 137363 h 1291202"/>
                <a:gd name="connsiteX28" fmla="*/ 52832 w 217666"/>
                <a:gd name="connsiteY28" fmla="*/ 154269 h 1291202"/>
                <a:gd name="connsiteX29" fmla="*/ 33812 w 217666"/>
                <a:gd name="connsiteY29" fmla="*/ 139476 h 1291202"/>
                <a:gd name="connsiteX30" fmla="*/ 50719 w 217666"/>
                <a:gd name="connsiteY30" fmla="*/ 120456 h 1291202"/>
                <a:gd name="connsiteX31" fmla="*/ 8454 w 217666"/>
                <a:gd name="connsiteY31" fmla="*/ 0 h 1291202"/>
                <a:gd name="connsiteX32" fmla="*/ 10567 w 217666"/>
                <a:gd name="connsiteY32" fmla="*/ 99323 h 1291202"/>
                <a:gd name="connsiteX33" fmla="*/ 23247 w 217666"/>
                <a:gd name="connsiteY33" fmla="*/ 226119 h 1291202"/>
                <a:gd name="connsiteX34" fmla="*/ 42266 w 217666"/>
                <a:gd name="connsiteY34" fmla="*/ 460692 h 1291202"/>
                <a:gd name="connsiteX35" fmla="*/ 25360 w 217666"/>
                <a:gd name="connsiteY35" fmla="*/ 469144 h 1291202"/>
                <a:gd name="connsiteX36" fmla="*/ 2114 w 217666"/>
                <a:gd name="connsiteY36" fmla="*/ 109890 h 1291202"/>
                <a:gd name="connsiteX37" fmla="*/ 0 w 217666"/>
                <a:gd name="connsiteY37" fmla="*/ 29586 h 1291202"/>
                <a:gd name="connsiteX38" fmla="*/ 8454 w 217666"/>
                <a:gd name="connsiteY38" fmla="*/ 0 h 1291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217666" h="1291202">
                  <a:moveTo>
                    <a:pt x="200760" y="1217238"/>
                  </a:moveTo>
                  <a:cubicBezTo>
                    <a:pt x="209213" y="1215124"/>
                    <a:pt x="215553" y="1221464"/>
                    <a:pt x="217666" y="1232030"/>
                  </a:cubicBezTo>
                  <a:cubicBezTo>
                    <a:pt x="217666" y="1242597"/>
                    <a:pt x="213440" y="1248937"/>
                    <a:pt x="202873" y="1251050"/>
                  </a:cubicBezTo>
                  <a:cubicBezTo>
                    <a:pt x="192307" y="1251050"/>
                    <a:pt x="185967" y="1244710"/>
                    <a:pt x="183853" y="1236257"/>
                  </a:cubicBezTo>
                  <a:cubicBezTo>
                    <a:pt x="183853" y="1225691"/>
                    <a:pt x="190194" y="1219351"/>
                    <a:pt x="200760" y="1217238"/>
                  </a:cubicBezTo>
                  <a:close/>
                  <a:moveTo>
                    <a:pt x="188082" y="929834"/>
                  </a:moveTo>
                  <a:cubicBezTo>
                    <a:pt x="198648" y="931948"/>
                    <a:pt x="207101" y="940401"/>
                    <a:pt x="204988" y="950967"/>
                  </a:cubicBezTo>
                  <a:cubicBezTo>
                    <a:pt x="204988" y="963647"/>
                    <a:pt x="196534" y="974214"/>
                    <a:pt x="181742" y="969987"/>
                  </a:cubicBezTo>
                  <a:cubicBezTo>
                    <a:pt x="169062" y="967873"/>
                    <a:pt x="164835" y="957307"/>
                    <a:pt x="166949" y="946740"/>
                  </a:cubicBezTo>
                  <a:cubicBezTo>
                    <a:pt x="169062" y="936174"/>
                    <a:pt x="175401" y="929834"/>
                    <a:pt x="188082" y="929834"/>
                  </a:cubicBezTo>
                  <a:close/>
                  <a:moveTo>
                    <a:pt x="128909" y="657225"/>
                  </a:moveTo>
                  <a:cubicBezTo>
                    <a:pt x="137362" y="659338"/>
                    <a:pt x="143702" y="665678"/>
                    <a:pt x="141589" y="674131"/>
                  </a:cubicBezTo>
                  <a:cubicBezTo>
                    <a:pt x="141589" y="684697"/>
                    <a:pt x="135249" y="691037"/>
                    <a:pt x="124682" y="691037"/>
                  </a:cubicBezTo>
                  <a:cubicBezTo>
                    <a:pt x="114116" y="688924"/>
                    <a:pt x="107776" y="684697"/>
                    <a:pt x="109890" y="672017"/>
                  </a:cubicBezTo>
                  <a:cubicBezTo>
                    <a:pt x="112003" y="661451"/>
                    <a:pt x="118343" y="655111"/>
                    <a:pt x="128909" y="657225"/>
                  </a:cubicBezTo>
                  <a:close/>
                  <a:moveTo>
                    <a:pt x="69737" y="623411"/>
                  </a:moveTo>
                  <a:cubicBezTo>
                    <a:pt x="86644" y="623411"/>
                    <a:pt x="86644" y="636091"/>
                    <a:pt x="88757" y="648770"/>
                  </a:cubicBezTo>
                  <a:cubicBezTo>
                    <a:pt x="103550" y="707942"/>
                    <a:pt x="122569" y="765000"/>
                    <a:pt x="120456" y="828398"/>
                  </a:cubicBezTo>
                  <a:cubicBezTo>
                    <a:pt x="118343" y="879116"/>
                    <a:pt x="139476" y="931948"/>
                    <a:pt x="164834" y="980552"/>
                  </a:cubicBezTo>
                  <a:cubicBezTo>
                    <a:pt x="204987" y="1058743"/>
                    <a:pt x="224007" y="1136933"/>
                    <a:pt x="173288" y="1219351"/>
                  </a:cubicBezTo>
                  <a:cubicBezTo>
                    <a:pt x="160608" y="1240483"/>
                    <a:pt x="156382" y="1267956"/>
                    <a:pt x="147928" y="1291202"/>
                  </a:cubicBezTo>
                  <a:cubicBezTo>
                    <a:pt x="143702" y="1291202"/>
                    <a:pt x="141589" y="1289088"/>
                    <a:pt x="137362" y="1289088"/>
                  </a:cubicBezTo>
                  <a:cubicBezTo>
                    <a:pt x="143702" y="1265843"/>
                    <a:pt x="145815" y="1238370"/>
                    <a:pt x="158495" y="1217238"/>
                  </a:cubicBezTo>
                  <a:cubicBezTo>
                    <a:pt x="207100" y="1134820"/>
                    <a:pt x="188081" y="1056630"/>
                    <a:pt x="150042" y="980552"/>
                  </a:cubicBezTo>
                  <a:cubicBezTo>
                    <a:pt x="122569" y="923494"/>
                    <a:pt x="101436" y="864323"/>
                    <a:pt x="105663" y="800925"/>
                  </a:cubicBezTo>
                  <a:cubicBezTo>
                    <a:pt x="109890" y="739640"/>
                    <a:pt x="73964" y="684696"/>
                    <a:pt x="69737" y="623411"/>
                  </a:cubicBezTo>
                  <a:close/>
                  <a:moveTo>
                    <a:pt x="50719" y="120456"/>
                  </a:moveTo>
                  <a:cubicBezTo>
                    <a:pt x="61286" y="120456"/>
                    <a:pt x="67625" y="126797"/>
                    <a:pt x="67625" y="137363"/>
                  </a:cubicBezTo>
                  <a:cubicBezTo>
                    <a:pt x="67625" y="147930"/>
                    <a:pt x="63399" y="154269"/>
                    <a:pt x="52832" y="154269"/>
                  </a:cubicBezTo>
                  <a:cubicBezTo>
                    <a:pt x="42266" y="154269"/>
                    <a:pt x="35926" y="150043"/>
                    <a:pt x="33812" y="139476"/>
                  </a:cubicBezTo>
                  <a:cubicBezTo>
                    <a:pt x="33812" y="128910"/>
                    <a:pt x="40153" y="124683"/>
                    <a:pt x="50719" y="120456"/>
                  </a:cubicBezTo>
                  <a:close/>
                  <a:moveTo>
                    <a:pt x="8454" y="0"/>
                  </a:moveTo>
                  <a:cubicBezTo>
                    <a:pt x="8454" y="35926"/>
                    <a:pt x="10567" y="63399"/>
                    <a:pt x="10567" y="99323"/>
                  </a:cubicBezTo>
                  <a:cubicBezTo>
                    <a:pt x="12681" y="139476"/>
                    <a:pt x="21133" y="190194"/>
                    <a:pt x="23247" y="226119"/>
                  </a:cubicBezTo>
                  <a:cubicBezTo>
                    <a:pt x="27474" y="291631"/>
                    <a:pt x="42266" y="458578"/>
                    <a:pt x="42266" y="460692"/>
                  </a:cubicBezTo>
                  <a:cubicBezTo>
                    <a:pt x="33814" y="462805"/>
                    <a:pt x="33814" y="464917"/>
                    <a:pt x="25360" y="469144"/>
                  </a:cubicBezTo>
                  <a:cubicBezTo>
                    <a:pt x="6341" y="350802"/>
                    <a:pt x="10567" y="221893"/>
                    <a:pt x="2114" y="109890"/>
                  </a:cubicBezTo>
                  <a:cubicBezTo>
                    <a:pt x="-2113" y="80305"/>
                    <a:pt x="2114" y="54945"/>
                    <a:pt x="0" y="29586"/>
                  </a:cubicBezTo>
                  <a:cubicBezTo>
                    <a:pt x="4227" y="10566"/>
                    <a:pt x="4227" y="14793"/>
                    <a:pt x="8454" y="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A3290C3-BFD8-4E65-9465-2F6A889F5BE4}"/>
                </a:ext>
              </a:extLst>
            </p:cNvPr>
            <p:cNvSpPr/>
            <p:nvPr/>
          </p:nvSpPr>
          <p:spPr>
            <a:xfrm>
              <a:off x="971407" y="764890"/>
              <a:ext cx="1967442" cy="1883145"/>
            </a:xfrm>
            <a:custGeom>
              <a:avLst/>
              <a:gdLst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889252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37774 w 1967442"/>
                <a:gd name="connsiteY50" fmla="*/ 1684267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64486 w 1967442"/>
                <a:gd name="connsiteY49" fmla="*/ 1811063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92529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05777 w 1967442"/>
                <a:gd name="connsiteY51" fmla="*/ 1462374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9548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  <a:gd name="connsiteX0" fmla="*/ 16907 w 1967442"/>
                <a:gd name="connsiteY0" fmla="*/ 1749777 h 1883145"/>
                <a:gd name="connsiteX1" fmla="*/ 59172 w 1967442"/>
                <a:gd name="connsiteY1" fmla="*/ 1832195 h 1883145"/>
                <a:gd name="connsiteX2" fmla="*/ 173288 w 1967442"/>
                <a:gd name="connsiteY2" fmla="*/ 1857554 h 1883145"/>
                <a:gd name="connsiteX3" fmla="*/ 323329 w 1967442"/>
                <a:gd name="connsiteY3" fmla="*/ 1817402 h 1883145"/>
                <a:gd name="connsiteX4" fmla="*/ 359255 w 1967442"/>
                <a:gd name="connsiteY4" fmla="*/ 1811062 h 1883145"/>
                <a:gd name="connsiteX5" fmla="*/ 346576 w 1967442"/>
                <a:gd name="connsiteY5" fmla="*/ 1851215 h 1883145"/>
                <a:gd name="connsiteX6" fmla="*/ 327556 w 1967442"/>
                <a:gd name="connsiteY6" fmla="*/ 1825855 h 1883145"/>
                <a:gd name="connsiteX7" fmla="*/ 177515 w 1967442"/>
                <a:gd name="connsiteY7" fmla="*/ 1872347 h 1883145"/>
                <a:gd name="connsiteX8" fmla="*/ 50719 w 1967442"/>
                <a:gd name="connsiteY8" fmla="*/ 1842761 h 1883145"/>
                <a:gd name="connsiteX9" fmla="*/ 12680 w 1967442"/>
                <a:gd name="connsiteY9" fmla="*/ 1779363 h 1883145"/>
                <a:gd name="connsiteX10" fmla="*/ 0 w 1967442"/>
                <a:gd name="connsiteY10" fmla="*/ 1751891 h 1883145"/>
                <a:gd name="connsiteX11" fmla="*/ 16907 w 1967442"/>
                <a:gd name="connsiteY11" fmla="*/ 1749777 h 1883145"/>
                <a:gd name="connsiteX12" fmla="*/ 1572262 w 1967442"/>
                <a:gd name="connsiteY12" fmla="*/ 1487733 h 1883145"/>
                <a:gd name="connsiteX13" fmla="*/ 1587056 w 1967442"/>
                <a:gd name="connsiteY13" fmla="*/ 1536339 h 1883145"/>
                <a:gd name="connsiteX14" fmla="*/ 1532111 w 1967442"/>
                <a:gd name="connsiteY14" fmla="*/ 1513093 h 1883145"/>
                <a:gd name="connsiteX15" fmla="*/ 1515204 w 1967442"/>
                <a:gd name="connsiteY15" fmla="*/ 1500413 h 1883145"/>
                <a:gd name="connsiteX16" fmla="*/ 1532111 w 1967442"/>
                <a:gd name="connsiteY16" fmla="*/ 1502526 h 1883145"/>
                <a:gd name="connsiteX17" fmla="*/ 1580716 w 1967442"/>
                <a:gd name="connsiteY17" fmla="*/ 1529998 h 1883145"/>
                <a:gd name="connsiteX18" fmla="*/ 1572262 w 1967442"/>
                <a:gd name="connsiteY18" fmla="*/ 1487733 h 1883145"/>
                <a:gd name="connsiteX19" fmla="*/ 1697209 w 1967442"/>
                <a:gd name="connsiteY19" fmla="*/ 1483508 h 1883145"/>
                <a:gd name="connsiteX20" fmla="*/ 1709624 w 1967442"/>
                <a:gd name="connsiteY20" fmla="*/ 1487734 h 1883145"/>
                <a:gd name="connsiteX21" fmla="*/ 1682151 w 1967442"/>
                <a:gd name="connsiteY21" fmla="*/ 1510981 h 1883145"/>
                <a:gd name="connsiteX22" fmla="*/ 1625093 w 1967442"/>
                <a:gd name="connsiteY22" fmla="*/ 1489848 h 1883145"/>
                <a:gd name="connsiteX23" fmla="*/ 1646226 w 1967442"/>
                <a:gd name="connsiteY23" fmla="*/ 1487734 h 1883145"/>
                <a:gd name="connsiteX24" fmla="*/ 1644113 w 1967442"/>
                <a:gd name="connsiteY24" fmla="*/ 1508867 h 1883145"/>
                <a:gd name="connsiteX25" fmla="*/ 1667358 w 1967442"/>
                <a:gd name="connsiteY25" fmla="*/ 1508867 h 1883145"/>
                <a:gd name="connsiteX26" fmla="*/ 1686378 w 1967442"/>
                <a:gd name="connsiteY26" fmla="*/ 1485621 h 1883145"/>
                <a:gd name="connsiteX27" fmla="*/ 1697209 w 1967442"/>
                <a:gd name="connsiteY27" fmla="*/ 1483508 h 1883145"/>
                <a:gd name="connsiteX28" fmla="*/ 1800494 w 1967442"/>
                <a:gd name="connsiteY28" fmla="*/ 1459997 h 1883145"/>
                <a:gd name="connsiteX29" fmla="*/ 1808947 w 1967442"/>
                <a:gd name="connsiteY29" fmla="*/ 1462375 h 1883145"/>
                <a:gd name="connsiteX30" fmla="*/ 1787814 w 1967442"/>
                <a:gd name="connsiteY30" fmla="*/ 1485621 h 1883145"/>
                <a:gd name="connsiteX31" fmla="*/ 1745549 w 1967442"/>
                <a:gd name="connsiteY31" fmla="*/ 1464488 h 1883145"/>
                <a:gd name="connsiteX32" fmla="*/ 1762456 w 1967442"/>
                <a:gd name="connsiteY32" fmla="*/ 1464488 h 1883145"/>
                <a:gd name="connsiteX33" fmla="*/ 1760342 w 1967442"/>
                <a:gd name="connsiteY33" fmla="*/ 1485621 h 1883145"/>
                <a:gd name="connsiteX34" fmla="*/ 1777248 w 1967442"/>
                <a:gd name="connsiteY34" fmla="*/ 1485621 h 1883145"/>
                <a:gd name="connsiteX35" fmla="*/ 1792041 w 1967442"/>
                <a:gd name="connsiteY35" fmla="*/ 1462375 h 1883145"/>
                <a:gd name="connsiteX36" fmla="*/ 1800494 w 1967442"/>
                <a:gd name="connsiteY36" fmla="*/ 1459997 h 1883145"/>
                <a:gd name="connsiteX37" fmla="*/ 1187122 w 1967442"/>
                <a:gd name="connsiteY37" fmla="*/ 1428033 h 1883145"/>
                <a:gd name="connsiteX38" fmla="*/ 1255275 w 1967442"/>
                <a:gd name="connsiteY38" fmla="*/ 1439128 h 1883145"/>
                <a:gd name="connsiteX39" fmla="*/ 1227802 w 1967442"/>
                <a:gd name="connsiteY39" fmla="*/ 1456034 h 1883145"/>
                <a:gd name="connsiteX40" fmla="*/ 1122139 w 1967442"/>
                <a:gd name="connsiteY40" fmla="*/ 1439128 h 1883145"/>
                <a:gd name="connsiteX41" fmla="*/ 1187122 w 1967442"/>
                <a:gd name="connsiteY41" fmla="*/ 1428033 h 1883145"/>
                <a:gd name="connsiteX42" fmla="*/ 1923328 w 1967442"/>
                <a:gd name="connsiteY42" fmla="*/ 1407165 h 1883145"/>
                <a:gd name="connsiteX43" fmla="*/ 1942084 w 1967442"/>
                <a:gd name="connsiteY43" fmla="*/ 1430675 h 1883145"/>
                <a:gd name="connsiteX44" fmla="*/ 1967442 w 1967442"/>
                <a:gd name="connsiteY44" fmla="*/ 1447581 h 1883145"/>
                <a:gd name="connsiteX45" fmla="*/ 1868120 w 1967442"/>
                <a:gd name="connsiteY45" fmla="*/ 1517319 h 1883145"/>
                <a:gd name="connsiteX46" fmla="*/ 1544791 w 1967442"/>
                <a:gd name="connsiteY46" fmla="*/ 1792043 h 1883145"/>
                <a:gd name="connsiteX47" fmla="*/ 1441240 w 1967442"/>
                <a:gd name="connsiteY47" fmla="*/ 1851214 h 1883145"/>
                <a:gd name="connsiteX48" fmla="*/ 1432787 w 1967442"/>
                <a:gd name="connsiteY48" fmla="*/ 1842761 h 1883145"/>
                <a:gd name="connsiteX49" fmla="*/ 1475503 w 1967442"/>
                <a:gd name="connsiteY49" fmla="*/ 1819326 h 1883145"/>
                <a:gd name="connsiteX50" fmla="*/ 1654300 w 1967442"/>
                <a:gd name="connsiteY50" fmla="*/ 1689775 h 1883145"/>
                <a:gd name="connsiteX51" fmla="*/ 1914039 w 1967442"/>
                <a:gd name="connsiteY51" fmla="*/ 1459620 h 1883145"/>
                <a:gd name="connsiteX52" fmla="*/ 1893478 w 1967442"/>
                <a:gd name="connsiteY52" fmla="*/ 1420109 h 1883145"/>
                <a:gd name="connsiteX53" fmla="*/ 1923328 w 1967442"/>
                <a:gd name="connsiteY53" fmla="*/ 1407165 h 1883145"/>
                <a:gd name="connsiteX54" fmla="*/ 1238469 w 1967442"/>
                <a:gd name="connsiteY54" fmla="*/ 1382533 h 1883145"/>
                <a:gd name="connsiteX55" fmla="*/ 1261880 w 1967442"/>
                <a:gd name="connsiteY55" fmla="*/ 1382599 h 1883145"/>
                <a:gd name="connsiteX56" fmla="*/ 1301768 w 1967442"/>
                <a:gd name="connsiteY56" fmla="*/ 1392637 h 1883145"/>
                <a:gd name="connsiteX57" fmla="*/ 1301768 w 1967442"/>
                <a:gd name="connsiteY57" fmla="*/ 1409543 h 1883145"/>
                <a:gd name="connsiteX58" fmla="*/ 1210896 w 1967442"/>
                <a:gd name="connsiteY58" fmla="*/ 1388410 h 1883145"/>
                <a:gd name="connsiteX59" fmla="*/ 1238469 w 1967442"/>
                <a:gd name="connsiteY59" fmla="*/ 1382533 h 1883145"/>
                <a:gd name="connsiteX60" fmla="*/ 657224 w 1967442"/>
                <a:gd name="connsiteY60" fmla="*/ 128910 h 1883145"/>
                <a:gd name="connsiteX61" fmla="*/ 659336 w 1967442"/>
                <a:gd name="connsiteY61" fmla="*/ 147929 h 1883145"/>
                <a:gd name="connsiteX62" fmla="*/ 663563 w 1967442"/>
                <a:gd name="connsiteY62" fmla="*/ 196534 h 1883145"/>
                <a:gd name="connsiteX63" fmla="*/ 636091 w 1967442"/>
                <a:gd name="connsiteY63" fmla="*/ 152155 h 1883145"/>
                <a:gd name="connsiteX64" fmla="*/ 640317 w 1967442"/>
                <a:gd name="connsiteY64" fmla="*/ 133136 h 1883145"/>
                <a:gd name="connsiteX65" fmla="*/ 657224 w 1967442"/>
                <a:gd name="connsiteY65" fmla="*/ 128910 h 1883145"/>
                <a:gd name="connsiteX66" fmla="*/ 589599 w 1967442"/>
                <a:gd name="connsiteY66" fmla="*/ 31698 h 1883145"/>
                <a:gd name="connsiteX67" fmla="*/ 598052 w 1967442"/>
                <a:gd name="connsiteY67" fmla="*/ 42264 h 1883145"/>
                <a:gd name="connsiteX68" fmla="*/ 642430 w 1967442"/>
                <a:gd name="connsiteY68" fmla="*/ 224006 h 1883145"/>
                <a:gd name="connsiteX69" fmla="*/ 678356 w 1967442"/>
                <a:gd name="connsiteY69" fmla="*/ 262044 h 1883145"/>
                <a:gd name="connsiteX70" fmla="*/ 710055 w 1967442"/>
                <a:gd name="connsiteY70" fmla="*/ 266271 h 1883145"/>
                <a:gd name="connsiteX71" fmla="*/ 682582 w 1967442"/>
                <a:gd name="connsiteY71" fmla="*/ 283177 h 1883145"/>
                <a:gd name="connsiteX72" fmla="*/ 642430 w 1967442"/>
                <a:gd name="connsiteY72" fmla="*/ 264157 h 1883145"/>
                <a:gd name="connsiteX73" fmla="*/ 629751 w 1967442"/>
                <a:gd name="connsiteY73" fmla="*/ 340235 h 1883145"/>
                <a:gd name="connsiteX74" fmla="*/ 606505 w 1967442"/>
                <a:gd name="connsiteY74" fmla="*/ 420539 h 1883145"/>
                <a:gd name="connsiteX75" fmla="*/ 598052 w 1967442"/>
                <a:gd name="connsiteY75" fmla="*/ 414199 h 1883145"/>
                <a:gd name="connsiteX76" fmla="*/ 627637 w 1967442"/>
                <a:gd name="connsiteY76" fmla="*/ 238798 h 1883145"/>
                <a:gd name="connsiteX77" fmla="*/ 610731 w 1967442"/>
                <a:gd name="connsiteY77" fmla="*/ 158494 h 1883145"/>
                <a:gd name="connsiteX78" fmla="*/ 589599 w 1967442"/>
                <a:gd name="connsiteY78" fmla="*/ 31698 h 1883145"/>
                <a:gd name="connsiteX79" fmla="*/ 1177085 w 1967442"/>
                <a:gd name="connsiteY79" fmla="*/ 0 h 1883145"/>
                <a:gd name="connsiteX80" fmla="*/ 1177085 w 1967442"/>
                <a:gd name="connsiteY80" fmla="*/ 147928 h 1883145"/>
                <a:gd name="connsiteX81" fmla="*/ 1134820 w 1967442"/>
                <a:gd name="connsiteY81" fmla="*/ 333895 h 1883145"/>
                <a:gd name="connsiteX82" fmla="*/ 1071422 w 1967442"/>
                <a:gd name="connsiteY82" fmla="*/ 452238 h 1883145"/>
                <a:gd name="connsiteX83" fmla="*/ 1039723 w 1967442"/>
                <a:gd name="connsiteY83" fmla="*/ 498730 h 1883145"/>
                <a:gd name="connsiteX84" fmla="*/ 1005911 w 1967442"/>
                <a:gd name="connsiteY84" fmla="*/ 576920 h 1883145"/>
                <a:gd name="connsiteX85" fmla="*/ 967872 w 1967442"/>
                <a:gd name="connsiteY85" fmla="*/ 593827 h 1883145"/>
                <a:gd name="connsiteX86" fmla="*/ 750206 w 1967442"/>
                <a:gd name="connsiteY86" fmla="*/ 471257 h 1883145"/>
                <a:gd name="connsiteX87" fmla="*/ 976325 w 1967442"/>
                <a:gd name="connsiteY87" fmla="*/ 585374 h 1883145"/>
                <a:gd name="connsiteX88" fmla="*/ 1029157 w 1967442"/>
                <a:gd name="connsiteY88" fmla="*/ 500843 h 1883145"/>
                <a:gd name="connsiteX89" fmla="*/ 1069309 w 1967442"/>
                <a:gd name="connsiteY89" fmla="*/ 443785 h 1883145"/>
                <a:gd name="connsiteX90" fmla="*/ 1168632 w 1967442"/>
                <a:gd name="connsiteY90" fmla="*/ 145815 h 1883145"/>
                <a:gd name="connsiteX91" fmla="*/ 1164406 w 1967442"/>
                <a:gd name="connsiteY91" fmla="*/ 12680 h 1883145"/>
                <a:gd name="connsiteX92" fmla="*/ 1177085 w 1967442"/>
                <a:gd name="connsiteY92" fmla="*/ 0 h 188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1967442" h="1883145">
                  <a:moveTo>
                    <a:pt x="16907" y="1749777"/>
                  </a:moveTo>
                  <a:cubicBezTo>
                    <a:pt x="31699" y="1787817"/>
                    <a:pt x="40152" y="1808949"/>
                    <a:pt x="59172" y="1832195"/>
                  </a:cubicBezTo>
                  <a:cubicBezTo>
                    <a:pt x="97211" y="1880800"/>
                    <a:pt x="133136" y="1874460"/>
                    <a:pt x="173288" y="1857554"/>
                  </a:cubicBezTo>
                  <a:cubicBezTo>
                    <a:pt x="224007" y="1838535"/>
                    <a:pt x="270498" y="1823741"/>
                    <a:pt x="323329" y="1817402"/>
                  </a:cubicBezTo>
                  <a:cubicBezTo>
                    <a:pt x="338122" y="1815289"/>
                    <a:pt x="350802" y="1813175"/>
                    <a:pt x="359255" y="1811062"/>
                  </a:cubicBezTo>
                  <a:cubicBezTo>
                    <a:pt x="344462" y="1827968"/>
                    <a:pt x="350802" y="1838535"/>
                    <a:pt x="346576" y="1851215"/>
                  </a:cubicBezTo>
                  <a:cubicBezTo>
                    <a:pt x="348689" y="1830082"/>
                    <a:pt x="346576" y="1821629"/>
                    <a:pt x="327556" y="1825855"/>
                  </a:cubicBezTo>
                  <a:cubicBezTo>
                    <a:pt x="270498" y="1838535"/>
                    <a:pt x="228232" y="1851215"/>
                    <a:pt x="177515" y="1872347"/>
                  </a:cubicBezTo>
                  <a:cubicBezTo>
                    <a:pt x="145816" y="1882914"/>
                    <a:pt x="92984" y="1899820"/>
                    <a:pt x="50719" y="1842761"/>
                  </a:cubicBezTo>
                  <a:cubicBezTo>
                    <a:pt x="31699" y="1815289"/>
                    <a:pt x="27473" y="1804723"/>
                    <a:pt x="12680" y="1779363"/>
                  </a:cubicBezTo>
                  <a:cubicBezTo>
                    <a:pt x="8453" y="1768797"/>
                    <a:pt x="10566" y="1762457"/>
                    <a:pt x="0" y="1751891"/>
                  </a:cubicBezTo>
                  <a:cubicBezTo>
                    <a:pt x="12680" y="1751891"/>
                    <a:pt x="12680" y="1751891"/>
                    <a:pt x="16907" y="1749777"/>
                  </a:cubicBezTo>
                  <a:close/>
                  <a:moveTo>
                    <a:pt x="1572262" y="1487733"/>
                  </a:moveTo>
                  <a:cubicBezTo>
                    <a:pt x="1576489" y="1508866"/>
                    <a:pt x="1606075" y="1527886"/>
                    <a:pt x="1587056" y="1536339"/>
                  </a:cubicBezTo>
                  <a:cubicBezTo>
                    <a:pt x="1563810" y="1549018"/>
                    <a:pt x="1559583" y="1525773"/>
                    <a:pt x="1532111" y="1513093"/>
                  </a:cubicBezTo>
                  <a:cubicBezTo>
                    <a:pt x="1525770" y="1510980"/>
                    <a:pt x="1519431" y="1504640"/>
                    <a:pt x="1515204" y="1500413"/>
                  </a:cubicBezTo>
                  <a:cubicBezTo>
                    <a:pt x="1519431" y="1500413"/>
                    <a:pt x="1529997" y="1502526"/>
                    <a:pt x="1532111" y="1502526"/>
                  </a:cubicBezTo>
                  <a:cubicBezTo>
                    <a:pt x="1540563" y="1504640"/>
                    <a:pt x="1561696" y="1534225"/>
                    <a:pt x="1580716" y="1529998"/>
                  </a:cubicBezTo>
                  <a:cubicBezTo>
                    <a:pt x="1593395" y="1527886"/>
                    <a:pt x="1557469" y="1494074"/>
                    <a:pt x="1572262" y="1487733"/>
                  </a:cubicBezTo>
                  <a:close/>
                  <a:moveTo>
                    <a:pt x="1697209" y="1483508"/>
                  </a:moveTo>
                  <a:cubicBezTo>
                    <a:pt x="1700114" y="1485093"/>
                    <a:pt x="1703284" y="1487734"/>
                    <a:pt x="1709624" y="1487734"/>
                  </a:cubicBezTo>
                  <a:cubicBezTo>
                    <a:pt x="1699057" y="1496188"/>
                    <a:pt x="1694831" y="1502527"/>
                    <a:pt x="1682151" y="1510981"/>
                  </a:cubicBezTo>
                  <a:cubicBezTo>
                    <a:pt x="1639886" y="1540566"/>
                    <a:pt x="1644113" y="1542680"/>
                    <a:pt x="1625093" y="1489848"/>
                  </a:cubicBezTo>
                  <a:cubicBezTo>
                    <a:pt x="1639886" y="1489848"/>
                    <a:pt x="1633546" y="1487734"/>
                    <a:pt x="1646226" y="1487734"/>
                  </a:cubicBezTo>
                  <a:cubicBezTo>
                    <a:pt x="1641999" y="1496188"/>
                    <a:pt x="1635659" y="1494074"/>
                    <a:pt x="1644113" y="1508867"/>
                  </a:cubicBezTo>
                  <a:cubicBezTo>
                    <a:pt x="1648340" y="1517320"/>
                    <a:pt x="1658906" y="1515207"/>
                    <a:pt x="1667358" y="1508867"/>
                  </a:cubicBezTo>
                  <a:cubicBezTo>
                    <a:pt x="1673698" y="1502527"/>
                    <a:pt x="1684264" y="1496188"/>
                    <a:pt x="1686378" y="1485621"/>
                  </a:cubicBezTo>
                  <a:cubicBezTo>
                    <a:pt x="1691661" y="1481395"/>
                    <a:pt x="1694303" y="1481923"/>
                    <a:pt x="1697209" y="1483508"/>
                  </a:cubicBezTo>
                  <a:close/>
                  <a:moveTo>
                    <a:pt x="1800494" y="1459997"/>
                  </a:moveTo>
                  <a:cubicBezTo>
                    <a:pt x="1802608" y="1461318"/>
                    <a:pt x="1804721" y="1463432"/>
                    <a:pt x="1808947" y="1462375"/>
                  </a:cubicBezTo>
                  <a:cubicBezTo>
                    <a:pt x="1800495" y="1470829"/>
                    <a:pt x="1796268" y="1477168"/>
                    <a:pt x="1787814" y="1485621"/>
                  </a:cubicBezTo>
                  <a:cubicBezTo>
                    <a:pt x="1756115" y="1515207"/>
                    <a:pt x="1760342" y="1517320"/>
                    <a:pt x="1745549" y="1464488"/>
                  </a:cubicBezTo>
                  <a:lnTo>
                    <a:pt x="1762456" y="1464488"/>
                  </a:lnTo>
                  <a:cubicBezTo>
                    <a:pt x="1758229" y="1472942"/>
                    <a:pt x="1754003" y="1470829"/>
                    <a:pt x="1760342" y="1485621"/>
                  </a:cubicBezTo>
                  <a:cubicBezTo>
                    <a:pt x="1764569" y="1494074"/>
                    <a:pt x="1770909" y="1491961"/>
                    <a:pt x="1777248" y="1485621"/>
                  </a:cubicBezTo>
                  <a:cubicBezTo>
                    <a:pt x="1783589" y="1479281"/>
                    <a:pt x="1789928" y="1472942"/>
                    <a:pt x="1792041" y="1462375"/>
                  </a:cubicBezTo>
                  <a:cubicBezTo>
                    <a:pt x="1796268" y="1458148"/>
                    <a:pt x="1798381" y="1458677"/>
                    <a:pt x="1800494" y="1459997"/>
                  </a:cubicBezTo>
                  <a:close/>
                  <a:moveTo>
                    <a:pt x="1187122" y="1428033"/>
                  </a:moveTo>
                  <a:cubicBezTo>
                    <a:pt x="1208783" y="1428033"/>
                    <a:pt x="1230972" y="1431732"/>
                    <a:pt x="1255275" y="1439128"/>
                  </a:cubicBezTo>
                  <a:cubicBezTo>
                    <a:pt x="1246822" y="1443355"/>
                    <a:pt x="1238369" y="1449695"/>
                    <a:pt x="1227802" y="1456034"/>
                  </a:cubicBezTo>
                  <a:cubicBezTo>
                    <a:pt x="1198217" y="1420109"/>
                    <a:pt x="1158065" y="1451808"/>
                    <a:pt x="1122139" y="1439128"/>
                  </a:cubicBezTo>
                  <a:cubicBezTo>
                    <a:pt x="1144329" y="1431732"/>
                    <a:pt x="1165461" y="1428033"/>
                    <a:pt x="1187122" y="1428033"/>
                  </a:cubicBezTo>
                  <a:close/>
                  <a:moveTo>
                    <a:pt x="1923328" y="1407165"/>
                  </a:moveTo>
                  <a:cubicBezTo>
                    <a:pt x="1932045" y="1407429"/>
                    <a:pt x="1938913" y="1413769"/>
                    <a:pt x="1942084" y="1430675"/>
                  </a:cubicBezTo>
                  <a:cubicBezTo>
                    <a:pt x="1946309" y="1447581"/>
                    <a:pt x="1958990" y="1443355"/>
                    <a:pt x="1967442" y="1447581"/>
                  </a:cubicBezTo>
                  <a:cubicBezTo>
                    <a:pt x="1925177" y="1460260"/>
                    <a:pt x="1895592" y="1487734"/>
                    <a:pt x="1868120" y="1517319"/>
                  </a:cubicBezTo>
                  <a:cubicBezTo>
                    <a:pt x="1770909" y="1620869"/>
                    <a:pt x="1652567" y="1699059"/>
                    <a:pt x="1544791" y="1792043"/>
                  </a:cubicBezTo>
                  <a:cubicBezTo>
                    <a:pt x="1513092" y="1819515"/>
                    <a:pt x="1477166" y="1834308"/>
                    <a:pt x="1441240" y="1851214"/>
                  </a:cubicBezTo>
                  <a:lnTo>
                    <a:pt x="1432787" y="1842761"/>
                  </a:lnTo>
                  <a:cubicBezTo>
                    <a:pt x="1430674" y="1819515"/>
                    <a:pt x="1438584" y="1844824"/>
                    <a:pt x="1475503" y="1819326"/>
                  </a:cubicBezTo>
                  <a:cubicBezTo>
                    <a:pt x="1512422" y="1793828"/>
                    <a:pt x="1581211" y="1749726"/>
                    <a:pt x="1654300" y="1689775"/>
                  </a:cubicBezTo>
                  <a:cubicBezTo>
                    <a:pt x="1727389" y="1629824"/>
                    <a:pt x="1833735" y="1535697"/>
                    <a:pt x="1914039" y="1459620"/>
                  </a:cubicBezTo>
                  <a:cubicBezTo>
                    <a:pt x="1930945" y="1442714"/>
                    <a:pt x="1912498" y="1434902"/>
                    <a:pt x="1893478" y="1420109"/>
                  </a:cubicBezTo>
                  <a:cubicBezTo>
                    <a:pt x="1904044" y="1412712"/>
                    <a:pt x="1914611" y="1406901"/>
                    <a:pt x="1923328" y="1407165"/>
                  </a:cubicBezTo>
                  <a:close/>
                  <a:moveTo>
                    <a:pt x="1238469" y="1382533"/>
                  </a:moveTo>
                  <a:cubicBezTo>
                    <a:pt x="1246889" y="1381675"/>
                    <a:pt x="1254616" y="1381807"/>
                    <a:pt x="1261880" y="1382599"/>
                  </a:cubicBezTo>
                  <a:cubicBezTo>
                    <a:pt x="1276408" y="1384184"/>
                    <a:pt x="1289088" y="1388410"/>
                    <a:pt x="1301768" y="1392637"/>
                  </a:cubicBezTo>
                  <a:cubicBezTo>
                    <a:pt x="1303881" y="1398977"/>
                    <a:pt x="1301768" y="1403204"/>
                    <a:pt x="1301768" y="1409543"/>
                  </a:cubicBezTo>
                  <a:cubicBezTo>
                    <a:pt x="1278521" y="1394750"/>
                    <a:pt x="1251049" y="1390523"/>
                    <a:pt x="1210896" y="1388410"/>
                  </a:cubicBezTo>
                  <a:cubicBezTo>
                    <a:pt x="1220935" y="1385241"/>
                    <a:pt x="1230048" y="1383392"/>
                    <a:pt x="1238469" y="1382533"/>
                  </a:cubicBezTo>
                  <a:close/>
                  <a:moveTo>
                    <a:pt x="657224" y="128910"/>
                  </a:moveTo>
                  <a:cubicBezTo>
                    <a:pt x="672017" y="133136"/>
                    <a:pt x="661450" y="141589"/>
                    <a:pt x="659336" y="147929"/>
                  </a:cubicBezTo>
                  <a:cubicBezTo>
                    <a:pt x="655111" y="164835"/>
                    <a:pt x="684696" y="177514"/>
                    <a:pt x="663563" y="196534"/>
                  </a:cubicBezTo>
                  <a:cubicBezTo>
                    <a:pt x="646657" y="185968"/>
                    <a:pt x="648770" y="164835"/>
                    <a:pt x="636091" y="152155"/>
                  </a:cubicBezTo>
                  <a:cubicBezTo>
                    <a:pt x="629751" y="145815"/>
                    <a:pt x="633978" y="137363"/>
                    <a:pt x="640317" y="133136"/>
                  </a:cubicBezTo>
                  <a:cubicBezTo>
                    <a:pt x="644544" y="131022"/>
                    <a:pt x="652997" y="126797"/>
                    <a:pt x="657224" y="128910"/>
                  </a:cubicBezTo>
                  <a:close/>
                  <a:moveTo>
                    <a:pt x="589599" y="31698"/>
                  </a:moveTo>
                  <a:cubicBezTo>
                    <a:pt x="595938" y="38038"/>
                    <a:pt x="595938" y="38038"/>
                    <a:pt x="598052" y="42264"/>
                  </a:cubicBezTo>
                  <a:cubicBezTo>
                    <a:pt x="560013" y="112003"/>
                    <a:pt x="625525" y="116229"/>
                    <a:pt x="642430" y="224006"/>
                  </a:cubicBezTo>
                  <a:cubicBezTo>
                    <a:pt x="644543" y="240912"/>
                    <a:pt x="661449" y="259930"/>
                    <a:pt x="678356" y="262044"/>
                  </a:cubicBezTo>
                  <a:cubicBezTo>
                    <a:pt x="688923" y="264157"/>
                    <a:pt x="699489" y="266271"/>
                    <a:pt x="710055" y="266271"/>
                  </a:cubicBezTo>
                  <a:cubicBezTo>
                    <a:pt x="731188" y="266271"/>
                    <a:pt x="693148" y="287403"/>
                    <a:pt x="682582" y="283177"/>
                  </a:cubicBezTo>
                  <a:cubicBezTo>
                    <a:pt x="663563" y="276837"/>
                    <a:pt x="648770" y="268384"/>
                    <a:pt x="642430" y="264157"/>
                  </a:cubicBezTo>
                  <a:cubicBezTo>
                    <a:pt x="633977" y="259930"/>
                    <a:pt x="633977" y="316989"/>
                    <a:pt x="629751" y="340235"/>
                  </a:cubicBezTo>
                  <a:cubicBezTo>
                    <a:pt x="623411" y="374047"/>
                    <a:pt x="617071" y="390953"/>
                    <a:pt x="606505" y="420539"/>
                  </a:cubicBezTo>
                  <a:cubicBezTo>
                    <a:pt x="602278" y="412085"/>
                    <a:pt x="608619" y="420539"/>
                    <a:pt x="598052" y="414199"/>
                  </a:cubicBezTo>
                  <a:cubicBezTo>
                    <a:pt x="619185" y="352914"/>
                    <a:pt x="627637" y="300083"/>
                    <a:pt x="627637" y="238798"/>
                  </a:cubicBezTo>
                  <a:cubicBezTo>
                    <a:pt x="627637" y="213439"/>
                    <a:pt x="623411" y="177514"/>
                    <a:pt x="610731" y="158494"/>
                  </a:cubicBezTo>
                  <a:cubicBezTo>
                    <a:pt x="570579" y="103549"/>
                    <a:pt x="568466" y="80304"/>
                    <a:pt x="589599" y="31698"/>
                  </a:cubicBezTo>
                  <a:close/>
                  <a:moveTo>
                    <a:pt x="1177085" y="0"/>
                  </a:moveTo>
                  <a:cubicBezTo>
                    <a:pt x="1177085" y="52831"/>
                    <a:pt x="1187652" y="95097"/>
                    <a:pt x="1177085" y="147928"/>
                  </a:cubicBezTo>
                  <a:cubicBezTo>
                    <a:pt x="1139047" y="204987"/>
                    <a:pt x="1141160" y="270497"/>
                    <a:pt x="1134820" y="333895"/>
                  </a:cubicBezTo>
                  <a:cubicBezTo>
                    <a:pt x="1128480" y="380387"/>
                    <a:pt x="1101008" y="416313"/>
                    <a:pt x="1071422" y="452238"/>
                  </a:cubicBezTo>
                  <a:cubicBezTo>
                    <a:pt x="1060856" y="467031"/>
                    <a:pt x="1039723" y="498730"/>
                    <a:pt x="1039723" y="498730"/>
                  </a:cubicBezTo>
                  <a:cubicBezTo>
                    <a:pt x="1033384" y="513522"/>
                    <a:pt x="1016478" y="551562"/>
                    <a:pt x="1005911" y="576920"/>
                  </a:cubicBezTo>
                  <a:cubicBezTo>
                    <a:pt x="999571" y="591713"/>
                    <a:pt x="982665" y="598053"/>
                    <a:pt x="967872" y="593827"/>
                  </a:cubicBezTo>
                  <a:cubicBezTo>
                    <a:pt x="889682" y="566354"/>
                    <a:pt x="811491" y="532542"/>
                    <a:pt x="750206" y="471257"/>
                  </a:cubicBezTo>
                  <a:cubicBezTo>
                    <a:pt x="807264" y="515636"/>
                    <a:pt x="910815" y="562128"/>
                    <a:pt x="976325" y="585374"/>
                  </a:cubicBezTo>
                  <a:cubicBezTo>
                    <a:pt x="991118" y="589600"/>
                    <a:pt x="1010137" y="532542"/>
                    <a:pt x="1029157" y="500843"/>
                  </a:cubicBezTo>
                  <a:cubicBezTo>
                    <a:pt x="1029157" y="500843"/>
                    <a:pt x="1058743" y="456465"/>
                    <a:pt x="1069309" y="443785"/>
                  </a:cubicBezTo>
                  <a:cubicBezTo>
                    <a:pt x="1179198" y="319103"/>
                    <a:pt x="1094668" y="281064"/>
                    <a:pt x="1168632" y="145815"/>
                  </a:cubicBezTo>
                  <a:cubicBezTo>
                    <a:pt x="1172859" y="90871"/>
                    <a:pt x="1168632" y="57058"/>
                    <a:pt x="1164406" y="12680"/>
                  </a:cubicBezTo>
                  <a:cubicBezTo>
                    <a:pt x="1174972" y="6341"/>
                    <a:pt x="1166519" y="6341"/>
                    <a:pt x="1177085" y="0"/>
                  </a:cubicBezTo>
                  <a:close/>
                </a:path>
              </a:pathLst>
            </a:custGeom>
            <a:solidFill>
              <a:srgbClr val="A4A3A3"/>
            </a:solidFill>
            <a:ln w="23341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1452D50-1964-479F-A5D8-46541D3B21B3}"/>
                </a:ext>
              </a:extLst>
            </p:cNvPr>
            <p:cNvSpPr/>
            <p:nvPr/>
          </p:nvSpPr>
          <p:spPr>
            <a:xfrm>
              <a:off x="1801118" y="1230989"/>
              <a:ext cx="1521545" cy="1141159"/>
            </a:xfrm>
            <a:custGeom>
              <a:avLst/>
              <a:gdLst>
                <a:gd name="connsiteX0" fmla="*/ 747153 w 1684367"/>
                <a:gd name="connsiteY0" fmla="*/ 1056101 h 1263275"/>
                <a:gd name="connsiteX1" fmla="*/ 814996 w 1684367"/>
                <a:gd name="connsiteY1" fmla="*/ 971882 h 1263275"/>
                <a:gd name="connsiteX2" fmla="*/ 836051 w 1684367"/>
                <a:gd name="connsiteY2" fmla="*/ 108644 h 1263275"/>
                <a:gd name="connsiteX3" fmla="*/ 901554 w 1684367"/>
                <a:gd name="connsiteY3" fmla="*/ 43141 h 1263275"/>
                <a:gd name="connsiteX4" fmla="*/ 1594016 w 1684367"/>
                <a:gd name="connsiteY4" fmla="*/ 43141 h 1263275"/>
                <a:gd name="connsiteX5" fmla="*/ 1652501 w 1684367"/>
                <a:gd name="connsiteY5" fmla="*/ 54838 h 1263275"/>
                <a:gd name="connsiteX6" fmla="*/ 1652501 w 1684367"/>
                <a:gd name="connsiteY6" fmla="*/ 237311 h 1263275"/>
                <a:gd name="connsiteX7" fmla="*/ 1603374 w 1684367"/>
                <a:gd name="connsiteY7" fmla="*/ 967203 h 1263275"/>
                <a:gd name="connsiteX8" fmla="*/ 1563604 w 1684367"/>
                <a:gd name="connsiteY8" fmla="*/ 1018670 h 1263275"/>
                <a:gd name="connsiteX9" fmla="*/ 1254803 w 1684367"/>
                <a:gd name="connsiteY9" fmla="*/ 1084173 h 1263275"/>
                <a:gd name="connsiteX10" fmla="*/ 1212694 w 1684367"/>
                <a:gd name="connsiteY10" fmla="*/ 1070137 h 1263275"/>
                <a:gd name="connsiteX11" fmla="*/ 1179942 w 1684367"/>
                <a:gd name="connsiteY11" fmla="*/ 1060779 h 1263275"/>
                <a:gd name="connsiteX12" fmla="*/ 1069991 w 1684367"/>
                <a:gd name="connsiteY12" fmla="*/ 1098210 h 1263275"/>
                <a:gd name="connsiteX13" fmla="*/ 992790 w 1684367"/>
                <a:gd name="connsiteY13" fmla="*/ 1128622 h 1263275"/>
                <a:gd name="connsiteX14" fmla="*/ 943663 w 1684367"/>
                <a:gd name="connsiteY14" fmla="*/ 1130961 h 1263275"/>
                <a:gd name="connsiteX15" fmla="*/ 915590 w 1684367"/>
                <a:gd name="connsiteY15" fmla="*/ 1133301 h 1263275"/>
                <a:gd name="connsiteX16" fmla="*/ 880499 w 1684367"/>
                <a:gd name="connsiteY16" fmla="*/ 1130961 h 1263275"/>
                <a:gd name="connsiteX17" fmla="*/ 819675 w 1684367"/>
                <a:gd name="connsiteY17" fmla="*/ 1133301 h 1263275"/>
                <a:gd name="connsiteX18" fmla="*/ 758850 w 1684367"/>
                <a:gd name="connsiteY18" fmla="*/ 1144998 h 1263275"/>
                <a:gd name="connsiteX19" fmla="*/ 681650 w 1684367"/>
                <a:gd name="connsiteY19" fmla="*/ 1156695 h 1263275"/>
                <a:gd name="connsiteX20" fmla="*/ 634862 w 1684367"/>
                <a:gd name="connsiteY20" fmla="*/ 1173071 h 1263275"/>
                <a:gd name="connsiteX21" fmla="*/ 216110 w 1684367"/>
                <a:gd name="connsiteY21" fmla="*/ 1217519 h 1263275"/>
                <a:gd name="connsiteX22" fmla="*/ 106158 w 1684367"/>
                <a:gd name="connsiteY22" fmla="*/ 1229216 h 1263275"/>
                <a:gd name="connsiteX23" fmla="*/ 42994 w 1684367"/>
                <a:gd name="connsiteY23" fmla="*/ 1189446 h 1263275"/>
                <a:gd name="connsiteX24" fmla="*/ 94461 w 1684367"/>
                <a:gd name="connsiteY24" fmla="*/ 1147337 h 1263275"/>
                <a:gd name="connsiteX25" fmla="*/ 283952 w 1684367"/>
                <a:gd name="connsiteY25" fmla="*/ 1116925 h 1263275"/>
                <a:gd name="connsiteX26" fmla="*/ 747153 w 1684367"/>
                <a:gd name="connsiteY26" fmla="*/ 1056101 h 1263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684367" h="1263275">
                  <a:moveTo>
                    <a:pt x="747153" y="1056101"/>
                  </a:moveTo>
                  <a:cubicBezTo>
                    <a:pt x="803299" y="1056101"/>
                    <a:pt x="814996" y="1025688"/>
                    <a:pt x="814996" y="971882"/>
                  </a:cubicBezTo>
                  <a:cubicBezTo>
                    <a:pt x="819675" y="684136"/>
                    <a:pt x="829032" y="396390"/>
                    <a:pt x="836051" y="108644"/>
                  </a:cubicBezTo>
                  <a:cubicBezTo>
                    <a:pt x="836051" y="59516"/>
                    <a:pt x="854766" y="43141"/>
                    <a:pt x="901554" y="43141"/>
                  </a:cubicBezTo>
                  <a:cubicBezTo>
                    <a:pt x="1133154" y="45480"/>
                    <a:pt x="1362416" y="43141"/>
                    <a:pt x="1594016" y="43141"/>
                  </a:cubicBezTo>
                  <a:cubicBezTo>
                    <a:pt x="1615071" y="43141"/>
                    <a:pt x="1636125" y="40801"/>
                    <a:pt x="1652501" y="54838"/>
                  </a:cubicBezTo>
                  <a:cubicBezTo>
                    <a:pt x="1652501" y="115662"/>
                    <a:pt x="1652501" y="176486"/>
                    <a:pt x="1652501" y="237311"/>
                  </a:cubicBezTo>
                  <a:cubicBezTo>
                    <a:pt x="1643143" y="279420"/>
                    <a:pt x="1615071" y="735603"/>
                    <a:pt x="1603374" y="967203"/>
                  </a:cubicBezTo>
                  <a:cubicBezTo>
                    <a:pt x="1601034" y="997616"/>
                    <a:pt x="1594016" y="1011652"/>
                    <a:pt x="1563604" y="1018670"/>
                  </a:cubicBezTo>
                  <a:cubicBezTo>
                    <a:pt x="1460670" y="1039725"/>
                    <a:pt x="1362416" y="1077155"/>
                    <a:pt x="1254803" y="1084173"/>
                  </a:cubicBezTo>
                  <a:cubicBezTo>
                    <a:pt x="1236088" y="1091192"/>
                    <a:pt x="1222052" y="1088852"/>
                    <a:pt x="1212694" y="1070137"/>
                  </a:cubicBezTo>
                  <a:cubicBezTo>
                    <a:pt x="1203336" y="1056101"/>
                    <a:pt x="1193979" y="1053761"/>
                    <a:pt x="1179942" y="1060779"/>
                  </a:cubicBezTo>
                  <a:cubicBezTo>
                    <a:pt x="1147191" y="1086513"/>
                    <a:pt x="1119118" y="1114586"/>
                    <a:pt x="1069991" y="1098210"/>
                  </a:cubicBezTo>
                  <a:cubicBezTo>
                    <a:pt x="1044257" y="1088852"/>
                    <a:pt x="1020863" y="1121604"/>
                    <a:pt x="992790" y="1128622"/>
                  </a:cubicBezTo>
                  <a:cubicBezTo>
                    <a:pt x="976415" y="1133301"/>
                    <a:pt x="960039" y="1126283"/>
                    <a:pt x="943663" y="1130961"/>
                  </a:cubicBezTo>
                  <a:cubicBezTo>
                    <a:pt x="934305" y="1133301"/>
                    <a:pt x="924948" y="1133301"/>
                    <a:pt x="915590" y="1133301"/>
                  </a:cubicBezTo>
                  <a:cubicBezTo>
                    <a:pt x="906233" y="1133301"/>
                    <a:pt x="899214" y="1133301"/>
                    <a:pt x="880499" y="1130961"/>
                  </a:cubicBezTo>
                  <a:cubicBezTo>
                    <a:pt x="859445" y="1126283"/>
                    <a:pt x="838390" y="1121604"/>
                    <a:pt x="819675" y="1133301"/>
                  </a:cubicBezTo>
                  <a:cubicBezTo>
                    <a:pt x="800960" y="1140319"/>
                    <a:pt x="782244" y="1152016"/>
                    <a:pt x="758850" y="1144998"/>
                  </a:cubicBezTo>
                  <a:cubicBezTo>
                    <a:pt x="730778" y="1130961"/>
                    <a:pt x="705044" y="1128622"/>
                    <a:pt x="681650" y="1156695"/>
                  </a:cubicBezTo>
                  <a:cubicBezTo>
                    <a:pt x="669953" y="1170731"/>
                    <a:pt x="653578" y="1173071"/>
                    <a:pt x="634862" y="1173071"/>
                  </a:cubicBezTo>
                  <a:cubicBezTo>
                    <a:pt x="489820" y="1187107"/>
                    <a:pt x="368171" y="1203483"/>
                    <a:pt x="216110" y="1217519"/>
                  </a:cubicBezTo>
                  <a:cubicBezTo>
                    <a:pt x="211431" y="1219859"/>
                    <a:pt x="131892" y="1229216"/>
                    <a:pt x="106158" y="1229216"/>
                  </a:cubicBezTo>
                  <a:cubicBezTo>
                    <a:pt x="78085" y="1229216"/>
                    <a:pt x="47673" y="1229216"/>
                    <a:pt x="42994" y="1189446"/>
                  </a:cubicBezTo>
                  <a:cubicBezTo>
                    <a:pt x="50013" y="1161374"/>
                    <a:pt x="68728" y="1152016"/>
                    <a:pt x="94461" y="1147337"/>
                  </a:cubicBezTo>
                  <a:cubicBezTo>
                    <a:pt x="157625" y="1133301"/>
                    <a:pt x="220789" y="1119264"/>
                    <a:pt x="283952" y="1116925"/>
                  </a:cubicBezTo>
                  <a:cubicBezTo>
                    <a:pt x="365831" y="1114586"/>
                    <a:pt x="658256" y="1063119"/>
                    <a:pt x="747153" y="1056101"/>
                  </a:cubicBezTo>
                  <a:close/>
                </a:path>
              </a:pathLst>
            </a:custGeom>
            <a:solidFill>
              <a:schemeClr val="tx1"/>
            </a:solidFill>
            <a:ln w="2334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2714A-BE29-4E83-A155-D5802C472B0A}"/>
              </a:ext>
            </a:extLst>
          </p:cNvPr>
          <p:cNvSpPr txBox="1"/>
          <p:nvPr/>
        </p:nvSpPr>
        <p:spPr>
          <a:xfrm>
            <a:off x="0" y="4636280"/>
            <a:ext cx="1219200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F1D7A79-2F7C-47C1-9B5E-1F9609BB56A1}"/>
              </a:ext>
            </a:extLst>
          </p:cNvPr>
          <p:cNvGrpSpPr/>
          <p:nvPr/>
        </p:nvGrpSpPr>
        <p:grpSpPr>
          <a:xfrm>
            <a:off x="3953043" y="1301422"/>
            <a:ext cx="4117512" cy="1980330"/>
            <a:chOff x="2591472" y="4529905"/>
            <a:chExt cx="2892231" cy="139102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3149EBD-3769-46E7-87F2-48B8D2807F5A}"/>
                </a:ext>
              </a:extLst>
            </p:cNvPr>
            <p:cNvGrpSpPr/>
            <p:nvPr userDrawn="1"/>
          </p:nvGrpSpPr>
          <p:grpSpPr>
            <a:xfrm>
              <a:off x="2591472" y="4529905"/>
              <a:ext cx="2513902" cy="1391026"/>
              <a:chOff x="1618104" y="4774278"/>
              <a:chExt cx="2513902" cy="1391026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BFE1F68-DAE9-4986-8BDB-E9B1A89F0E24}"/>
                  </a:ext>
                </a:extLst>
              </p:cNvPr>
              <p:cNvSpPr/>
              <p:nvPr userDrawn="1"/>
            </p:nvSpPr>
            <p:spPr>
              <a:xfrm>
                <a:off x="1919176" y="4818888"/>
                <a:ext cx="1881566" cy="1170601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A1D8DEF-C0F8-4E0C-9E26-4EFADDAF001E}"/>
                  </a:ext>
                </a:extLst>
              </p:cNvPr>
              <p:cNvGrpSpPr/>
              <p:nvPr userDrawn="1"/>
            </p:nvGrpSpPr>
            <p:grpSpPr>
              <a:xfrm>
                <a:off x="1618104" y="4774278"/>
                <a:ext cx="2513902" cy="1391026"/>
                <a:chOff x="395536" y="2564904"/>
                <a:chExt cx="4749925" cy="2628292"/>
              </a:xfrm>
              <a:solidFill>
                <a:schemeClr val="tx1"/>
              </a:solidFill>
            </p:grpSpPr>
            <p:grpSp>
              <p:nvGrpSpPr>
                <p:cNvPr id="19" name="Group 18">
                  <a:extLst>
                    <a:ext uri="{FF2B5EF4-FFF2-40B4-BE49-F238E27FC236}">
                      <a16:creationId xmlns:a16="http://schemas.microsoft.com/office/drawing/2014/main" id="{FDBD895B-BF33-46ED-88FC-DBBBFF401AA4}"/>
                    </a:ext>
                  </a:extLst>
                </p:cNvPr>
                <p:cNvGrpSpPr/>
                <p:nvPr userDrawn="1"/>
              </p:nvGrpSpPr>
              <p:grpSpPr>
                <a:xfrm>
                  <a:off x="395536" y="2564904"/>
                  <a:ext cx="4749925" cy="2628292"/>
                  <a:chOff x="395536" y="2204864"/>
                  <a:chExt cx="5400600" cy="2988332"/>
                </a:xfrm>
                <a:grpFill/>
              </p:grpSpPr>
              <p:sp>
                <p:nvSpPr>
                  <p:cNvPr id="21" name="Rounded Rectangle 3">
                    <a:extLst>
                      <a:ext uri="{FF2B5EF4-FFF2-40B4-BE49-F238E27FC236}">
                        <a16:creationId xmlns:a16="http://schemas.microsoft.com/office/drawing/2014/main" id="{CAD0CA60-0E5E-45F2-91DC-705577A3586F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971600" y="2204864"/>
                    <a:ext cx="4248472" cy="2736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48472" h="2736304">
                        <a:moveTo>
                          <a:pt x="144016" y="144016"/>
                        </a:moveTo>
                        <a:lnTo>
                          <a:pt x="144016" y="2520280"/>
                        </a:lnTo>
                        <a:lnTo>
                          <a:pt x="4104456" y="2520280"/>
                        </a:lnTo>
                        <a:lnTo>
                          <a:pt x="4104456" y="144016"/>
                        </a:lnTo>
                        <a:close/>
                        <a:moveTo>
                          <a:pt x="119332" y="0"/>
                        </a:moveTo>
                        <a:lnTo>
                          <a:pt x="4129140" y="0"/>
                        </a:lnTo>
                        <a:cubicBezTo>
                          <a:pt x="4195045" y="0"/>
                          <a:pt x="4248472" y="53427"/>
                          <a:pt x="4248472" y="119332"/>
                        </a:cubicBezTo>
                        <a:lnTo>
                          <a:pt x="4248472" y="2736304"/>
                        </a:lnTo>
                        <a:lnTo>
                          <a:pt x="0" y="2736304"/>
                        </a:lnTo>
                        <a:lnTo>
                          <a:pt x="0" y="119332"/>
                        </a:lnTo>
                        <a:cubicBezTo>
                          <a:pt x="0" y="53427"/>
                          <a:pt x="53427" y="0"/>
                          <a:pt x="119332" y="0"/>
                        </a:cubicBezTo>
                        <a:close/>
                      </a:path>
                    </a:pathLst>
                  </a:cu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2DE98894-C093-4985-BE3B-A80468AEB444}"/>
                      </a:ext>
                    </a:extLst>
                  </p:cNvPr>
                  <p:cNvSpPr/>
                  <p:nvPr userDrawn="1"/>
                </p:nvSpPr>
                <p:spPr>
                  <a:xfrm>
                    <a:off x="395536" y="4941168"/>
                    <a:ext cx="5400600" cy="144016"/>
                  </a:xfrm>
                  <a:prstGeom prst="rect">
                    <a:avLst/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  <p:sp>
                <p:nvSpPr>
                  <p:cNvPr id="23" name="Trapezoid 22">
                    <a:extLst>
                      <a:ext uri="{FF2B5EF4-FFF2-40B4-BE49-F238E27FC236}">
                        <a16:creationId xmlns:a16="http://schemas.microsoft.com/office/drawing/2014/main" id="{A1BA2C3E-CC09-422E-B407-EBE5A4EE84E4}"/>
                      </a:ext>
                    </a:extLst>
                  </p:cNvPr>
                  <p:cNvSpPr/>
                  <p:nvPr userDrawn="1"/>
                </p:nvSpPr>
                <p:spPr>
                  <a:xfrm rot="10800000">
                    <a:off x="395536" y="5085184"/>
                    <a:ext cx="5400600" cy="108012"/>
                  </a:xfrm>
                  <a:prstGeom prst="trapezoid">
                    <a:avLst>
                      <a:gd name="adj" fmla="val 129851"/>
                    </a:avLst>
                  </a:prstGeom>
                  <a:grpFill/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lvl="0" algn="ctr"/>
                    <a:endParaRPr lang="en-US" sz="2700"/>
                  </a:p>
                </p:txBody>
              </p:sp>
            </p:grp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4CCEA71B-7FEA-4770-A09C-E833A2EA576A}"/>
                    </a:ext>
                  </a:extLst>
                </p:cNvPr>
                <p:cNvSpPr/>
                <p:nvPr userDrawn="1"/>
              </p:nvSpPr>
              <p:spPr>
                <a:xfrm>
                  <a:off x="2518470" y="5009698"/>
                  <a:ext cx="504056" cy="45719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lvl="0" algn="ctr"/>
                  <a:endParaRPr lang="en-US" sz="2700"/>
                </a:p>
              </p:txBody>
            </p:sp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E6C89EC-951F-4BD7-AF8B-604AE431EADA}"/>
                </a:ext>
              </a:extLst>
            </p:cNvPr>
            <p:cNvGrpSpPr/>
            <p:nvPr userDrawn="1"/>
          </p:nvGrpSpPr>
          <p:grpSpPr>
            <a:xfrm>
              <a:off x="4346521" y="4706362"/>
              <a:ext cx="981407" cy="1214570"/>
              <a:chOff x="-1940789" y="4697306"/>
              <a:chExt cx="981407" cy="1214570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52DFEA5-DBA5-4676-8559-447B1A5E4F26}"/>
                  </a:ext>
                </a:extLst>
              </p:cNvPr>
              <p:cNvSpPr/>
              <p:nvPr userDrawn="1"/>
            </p:nvSpPr>
            <p:spPr>
              <a:xfrm>
                <a:off x="-1881566" y="4758350"/>
                <a:ext cx="866582" cy="112494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3ADE78EF-DB01-4DB2-95D3-80472F88A6E3}"/>
                  </a:ext>
                </a:extLst>
              </p:cNvPr>
              <p:cNvGrpSpPr/>
              <p:nvPr userDrawn="1"/>
            </p:nvGrpSpPr>
            <p:grpSpPr>
              <a:xfrm>
                <a:off x="-1940789" y="4697306"/>
                <a:ext cx="981407" cy="1214570"/>
                <a:chOff x="7452320" y="1988840"/>
                <a:chExt cx="1512168" cy="2088232"/>
              </a:xfrm>
            </p:grpSpPr>
            <p:sp>
              <p:nvSpPr>
                <p:cNvPr id="15" name="Rounded Rectangle 1">
                  <a:extLst>
                    <a:ext uri="{FF2B5EF4-FFF2-40B4-BE49-F238E27FC236}">
                      <a16:creationId xmlns:a16="http://schemas.microsoft.com/office/drawing/2014/main" id="{B962921A-12C3-4C64-AC6A-2831DD3BFB02}"/>
                    </a:ext>
                  </a:extLst>
                </p:cNvPr>
                <p:cNvSpPr/>
                <p:nvPr userDrawn="1"/>
              </p:nvSpPr>
              <p:spPr>
                <a:xfrm>
                  <a:off x="7452320" y="1988840"/>
                  <a:ext cx="1512168" cy="2088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2168" h="2088232">
                      <a:moveTo>
                        <a:pt x="167516" y="181585"/>
                      </a:moveTo>
                      <a:lnTo>
                        <a:pt x="167516" y="1906647"/>
                      </a:lnTo>
                      <a:lnTo>
                        <a:pt x="1344652" y="1906647"/>
                      </a:lnTo>
                      <a:lnTo>
                        <a:pt x="1344652" y="181585"/>
                      </a:lnTo>
                      <a:close/>
                      <a:moveTo>
                        <a:pt x="90110" y="0"/>
                      </a:moveTo>
                      <a:lnTo>
                        <a:pt x="1422058" y="0"/>
                      </a:lnTo>
                      <a:cubicBezTo>
                        <a:pt x="1471824" y="0"/>
                        <a:pt x="1512168" y="40344"/>
                        <a:pt x="1512168" y="90110"/>
                      </a:cubicBezTo>
                      <a:lnTo>
                        <a:pt x="1512168" y="1998122"/>
                      </a:lnTo>
                      <a:cubicBezTo>
                        <a:pt x="1512168" y="2047888"/>
                        <a:pt x="1471824" y="2088232"/>
                        <a:pt x="1422058" y="2088232"/>
                      </a:cubicBezTo>
                      <a:lnTo>
                        <a:pt x="90110" y="2088232"/>
                      </a:lnTo>
                      <a:cubicBezTo>
                        <a:pt x="40344" y="2088232"/>
                        <a:pt x="0" y="2047888"/>
                        <a:pt x="0" y="1998122"/>
                      </a:cubicBezTo>
                      <a:lnTo>
                        <a:pt x="0" y="90110"/>
                      </a:lnTo>
                      <a:cubicBezTo>
                        <a:pt x="0" y="40344"/>
                        <a:pt x="40344" y="0"/>
                        <a:pt x="90110" y="0"/>
                      </a:cubicBezTo>
                      <a:close/>
                    </a:path>
                  </a:pathLst>
                </a:cu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3B188041-B207-4CDD-88B9-B5FC3D862622}"/>
                    </a:ext>
                  </a:extLst>
                </p:cNvPr>
                <p:cNvSpPr/>
                <p:nvPr userDrawn="1"/>
              </p:nvSpPr>
              <p:spPr>
                <a:xfrm>
                  <a:off x="8160965" y="3933056"/>
                  <a:ext cx="94878" cy="94878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EE687A4-7DE9-4ADC-B3C8-70B70635CC9A}"/>
                </a:ext>
              </a:extLst>
            </p:cNvPr>
            <p:cNvGrpSpPr/>
            <p:nvPr userDrawn="1"/>
          </p:nvGrpSpPr>
          <p:grpSpPr>
            <a:xfrm>
              <a:off x="5056500" y="5206313"/>
              <a:ext cx="427203" cy="711251"/>
              <a:chOff x="-684584" y="5278238"/>
              <a:chExt cx="427203" cy="71125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559369C-9961-4A04-BF7E-59231B9CCC5A}"/>
                  </a:ext>
                </a:extLst>
              </p:cNvPr>
              <p:cNvSpPr/>
              <p:nvPr userDrawn="1"/>
            </p:nvSpPr>
            <p:spPr>
              <a:xfrm>
                <a:off x="-648007" y="5329968"/>
                <a:ext cx="360040" cy="59105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8C6743B-548F-4F4D-9A5F-380573690B51}"/>
                  </a:ext>
                </a:extLst>
              </p:cNvPr>
              <p:cNvGrpSpPr/>
              <p:nvPr userDrawn="1"/>
            </p:nvGrpSpPr>
            <p:grpSpPr>
              <a:xfrm>
                <a:off x="-684584" y="5278238"/>
                <a:ext cx="427203" cy="711251"/>
                <a:chOff x="701317" y="1844824"/>
                <a:chExt cx="2371375" cy="3948112"/>
              </a:xfrm>
            </p:grpSpPr>
            <p:sp>
              <p:nvSpPr>
                <p:cNvPr id="10" name="Freeform 6">
                  <a:extLst>
                    <a:ext uri="{FF2B5EF4-FFF2-40B4-BE49-F238E27FC236}">
                      <a16:creationId xmlns:a16="http://schemas.microsoft.com/office/drawing/2014/main" id="{96CFFB94-3508-4B18-BCE9-00E07B21A7F1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701317" y="1844824"/>
                  <a:ext cx="2371375" cy="3948112"/>
                </a:xfrm>
                <a:custGeom>
                  <a:avLst/>
                  <a:gdLst>
                    <a:gd name="T0" fmla="*/ 530 w 566"/>
                    <a:gd name="T1" fmla="*/ 0 h 1053"/>
                    <a:gd name="T2" fmla="*/ 36 w 566"/>
                    <a:gd name="T3" fmla="*/ 0 h 1053"/>
                    <a:gd name="T4" fmla="*/ 0 w 566"/>
                    <a:gd name="T5" fmla="*/ 36 h 1053"/>
                    <a:gd name="T6" fmla="*/ 0 w 566"/>
                    <a:gd name="T7" fmla="*/ 1017 h 1053"/>
                    <a:gd name="T8" fmla="*/ 36 w 566"/>
                    <a:gd name="T9" fmla="*/ 1053 h 1053"/>
                    <a:gd name="T10" fmla="*/ 530 w 566"/>
                    <a:gd name="T11" fmla="*/ 1053 h 1053"/>
                    <a:gd name="T12" fmla="*/ 566 w 566"/>
                    <a:gd name="T13" fmla="*/ 1017 h 1053"/>
                    <a:gd name="T14" fmla="*/ 566 w 566"/>
                    <a:gd name="T15" fmla="*/ 36 h 1053"/>
                    <a:gd name="T16" fmla="*/ 530 w 566"/>
                    <a:gd name="T17" fmla="*/ 0 h 1053"/>
                    <a:gd name="T18" fmla="*/ 520 w 566"/>
                    <a:gd name="T19" fmla="*/ 911 h 1053"/>
                    <a:gd name="T20" fmla="*/ 48 w 566"/>
                    <a:gd name="T21" fmla="*/ 911 h 1053"/>
                    <a:gd name="T22" fmla="*/ 48 w 566"/>
                    <a:gd name="T23" fmla="*/ 108 h 1053"/>
                    <a:gd name="T24" fmla="*/ 520 w 566"/>
                    <a:gd name="T25" fmla="*/ 108 h 1053"/>
                    <a:gd name="T26" fmla="*/ 520 w 566"/>
                    <a:gd name="T27" fmla="*/ 911 h 10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566" h="1053">
                      <a:moveTo>
                        <a:pt x="530" y="0"/>
                      </a:moveTo>
                      <a:cubicBezTo>
                        <a:pt x="36" y="0"/>
                        <a:pt x="36" y="0"/>
                        <a:pt x="36" y="0"/>
                      </a:cubicBezTo>
                      <a:cubicBezTo>
                        <a:pt x="16" y="0"/>
                        <a:pt x="0" y="16"/>
                        <a:pt x="0" y="36"/>
                      </a:cubicBezTo>
                      <a:cubicBezTo>
                        <a:pt x="0" y="1017"/>
                        <a:pt x="0" y="1017"/>
                        <a:pt x="0" y="1017"/>
                      </a:cubicBezTo>
                      <a:cubicBezTo>
                        <a:pt x="0" y="1037"/>
                        <a:pt x="16" y="1053"/>
                        <a:pt x="36" y="1053"/>
                      </a:cubicBezTo>
                      <a:cubicBezTo>
                        <a:pt x="530" y="1053"/>
                        <a:pt x="530" y="1053"/>
                        <a:pt x="530" y="1053"/>
                      </a:cubicBezTo>
                      <a:cubicBezTo>
                        <a:pt x="550" y="1053"/>
                        <a:pt x="566" y="1037"/>
                        <a:pt x="566" y="1017"/>
                      </a:cubicBezTo>
                      <a:cubicBezTo>
                        <a:pt x="566" y="36"/>
                        <a:pt x="566" y="36"/>
                        <a:pt x="566" y="36"/>
                      </a:cubicBezTo>
                      <a:cubicBezTo>
                        <a:pt x="566" y="16"/>
                        <a:pt x="550" y="0"/>
                        <a:pt x="530" y="0"/>
                      </a:cubicBezTo>
                      <a:close/>
                      <a:moveTo>
                        <a:pt x="520" y="911"/>
                      </a:moveTo>
                      <a:cubicBezTo>
                        <a:pt x="48" y="911"/>
                        <a:pt x="48" y="911"/>
                        <a:pt x="48" y="911"/>
                      </a:cubicBezTo>
                      <a:cubicBezTo>
                        <a:pt x="48" y="108"/>
                        <a:pt x="48" y="108"/>
                        <a:pt x="48" y="108"/>
                      </a:cubicBezTo>
                      <a:cubicBezTo>
                        <a:pt x="520" y="108"/>
                        <a:pt x="520" y="108"/>
                        <a:pt x="520" y="108"/>
                      </a:cubicBezTo>
                      <a:lnTo>
                        <a:pt x="520" y="911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1" name="Rounded Rectangle 60">
                  <a:extLst>
                    <a:ext uri="{FF2B5EF4-FFF2-40B4-BE49-F238E27FC236}">
                      <a16:creationId xmlns:a16="http://schemas.microsoft.com/office/drawing/2014/main" id="{33FAF432-BB9C-4769-90C7-FBE740084ED7}"/>
                    </a:ext>
                  </a:extLst>
                </p:cNvPr>
                <p:cNvSpPr/>
                <p:nvPr/>
              </p:nvSpPr>
              <p:spPr>
                <a:xfrm>
                  <a:off x="1707005" y="2042848"/>
                  <a:ext cx="360000" cy="3600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>
                    <a:lumMod val="50000"/>
                    <a:lumOff val="50000"/>
                  </a:schemeClr>
                </a:solidFill>
                <a:ln w="1270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989E870-1D1F-4E8E-A82E-08116B157AF8}"/>
                    </a:ext>
                  </a:extLst>
                </p:cNvPr>
                <p:cNvSpPr/>
                <p:nvPr/>
              </p:nvSpPr>
              <p:spPr>
                <a:xfrm>
                  <a:off x="1715855" y="5362110"/>
                  <a:ext cx="342299" cy="342299"/>
                </a:xfrm>
                <a:prstGeom prst="ellipse">
                  <a:avLst/>
                </a:prstGeom>
                <a:noFill/>
                <a:ln w="12700">
                  <a:solidFill>
                    <a:schemeClr val="tx1">
                      <a:lumMod val="50000"/>
                      <a:lumOff val="50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700"/>
                </a:p>
              </p:txBody>
            </p:sp>
          </p:grpSp>
        </p:grpSp>
      </p:grpSp>
      <p:grpSp>
        <p:nvGrpSpPr>
          <p:cNvPr id="24" name="Graphic 25">
            <a:extLst>
              <a:ext uri="{FF2B5EF4-FFF2-40B4-BE49-F238E27FC236}">
                <a16:creationId xmlns:a16="http://schemas.microsoft.com/office/drawing/2014/main" id="{A474F0DA-4A18-42EF-B28C-67D0F2513BBF}"/>
              </a:ext>
            </a:extLst>
          </p:cNvPr>
          <p:cNvGrpSpPr/>
          <p:nvPr/>
        </p:nvGrpSpPr>
        <p:grpSpPr>
          <a:xfrm>
            <a:off x="3352523" y="3143491"/>
            <a:ext cx="1293645" cy="859652"/>
            <a:chOff x="342288" y="5278574"/>
            <a:chExt cx="1920177" cy="1275995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F0BDD3B-CFE8-44ED-843F-7D3F198F6C43}"/>
                </a:ext>
              </a:extLst>
            </p:cNvPr>
            <p:cNvSpPr/>
            <p:nvPr/>
          </p:nvSpPr>
          <p:spPr>
            <a:xfrm>
              <a:off x="342288" y="5278574"/>
              <a:ext cx="1920177" cy="1275995"/>
            </a:xfrm>
            <a:custGeom>
              <a:avLst/>
              <a:gdLst>
                <a:gd name="connsiteX0" fmla="*/ 1895460 w 1920176"/>
                <a:gd name="connsiteY0" fmla="*/ 616030 h 1274796"/>
                <a:gd name="connsiteX1" fmla="*/ 1829939 w 1920176"/>
                <a:gd name="connsiteY1" fmla="*/ 539306 h 1274796"/>
                <a:gd name="connsiteX2" fmla="*/ 1633135 w 1920176"/>
                <a:gd name="connsiteY2" fmla="*/ 367101 h 1274796"/>
                <a:gd name="connsiteX3" fmla="*/ 1431946 w 1920176"/>
                <a:gd name="connsiteY3" fmla="*/ 220229 h 1274796"/>
                <a:gd name="connsiteX4" fmla="*/ 1122124 w 1920176"/>
                <a:gd name="connsiteY4" fmla="*/ 73112 h 1274796"/>
                <a:gd name="connsiteX5" fmla="*/ 816931 w 1920176"/>
                <a:gd name="connsiteY5" fmla="*/ 2964 h 1274796"/>
                <a:gd name="connsiteX6" fmla="*/ 573360 w 1920176"/>
                <a:gd name="connsiteY6" fmla="*/ 15630 h 1274796"/>
                <a:gd name="connsiteX7" fmla="*/ 289114 w 1920176"/>
                <a:gd name="connsiteY7" fmla="*/ 113058 h 1274796"/>
                <a:gd name="connsiteX8" fmla="*/ 102052 w 1920176"/>
                <a:gd name="connsiteY8" fmla="*/ 262123 h 1274796"/>
                <a:gd name="connsiteX9" fmla="*/ 56991 w 1920176"/>
                <a:gd name="connsiteY9" fmla="*/ 711266 h 1274796"/>
                <a:gd name="connsiteX10" fmla="*/ 258180 w 1920176"/>
                <a:gd name="connsiteY10" fmla="*/ 899302 h 1274796"/>
                <a:gd name="connsiteX11" fmla="*/ 549977 w 1920176"/>
                <a:gd name="connsiteY11" fmla="*/ 1050316 h 1274796"/>
                <a:gd name="connsiteX12" fmla="*/ 879772 w 1920176"/>
                <a:gd name="connsiteY12" fmla="*/ 1181844 h 1274796"/>
                <a:gd name="connsiteX13" fmla="*/ 1159634 w 1920176"/>
                <a:gd name="connsiteY13" fmla="*/ 1270503 h 1274796"/>
                <a:gd name="connsiteX14" fmla="*/ 1272163 w 1920176"/>
                <a:gd name="connsiteY14" fmla="*/ 1270503 h 1274796"/>
                <a:gd name="connsiteX15" fmla="*/ 1408076 w 1920176"/>
                <a:gd name="connsiteY15" fmla="*/ 1214239 h 1274796"/>
                <a:gd name="connsiteX16" fmla="*/ 1738844 w 1920176"/>
                <a:gd name="connsiteY16" fmla="*/ 964579 h 1274796"/>
                <a:gd name="connsiteX17" fmla="*/ 1786584 w 1920176"/>
                <a:gd name="connsiteY17" fmla="*/ 967258 h 1274796"/>
                <a:gd name="connsiteX18" fmla="*/ 1807775 w 1920176"/>
                <a:gd name="connsiteY18" fmla="*/ 927069 h 1274796"/>
                <a:gd name="connsiteX19" fmla="*/ 1784879 w 1920176"/>
                <a:gd name="connsiteY19" fmla="*/ 918301 h 1274796"/>
                <a:gd name="connsiteX20" fmla="*/ 1836029 w 1920176"/>
                <a:gd name="connsiteY20" fmla="*/ 859600 h 1274796"/>
                <a:gd name="connsiteX21" fmla="*/ 1910805 w 1920176"/>
                <a:gd name="connsiteY21" fmla="*/ 735136 h 1274796"/>
                <a:gd name="connsiteX22" fmla="*/ 1895460 w 1920176"/>
                <a:gd name="connsiteY22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07775 w 1920177"/>
                <a:gd name="connsiteY17" fmla="*/ 927069 h 1274796"/>
                <a:gd name="connsiteX18" fmla="*/ 1784879 w 1920177"/>
                <a:gd name="connsiteY18" fmla="*/ 918301 h 1274796"/>
                <a:gd name="connsiteX19" fmla="*/ 1836029 w 1920177"/>
                <a:gd name="connsiteY19" fmla="*/ 859600 h 1274796"/>
                <a:gd name="connsiteX20" fmla="*/ 1910805 w 1920177"/>
                <a:gd name="connsiteY20" fmla="*/ 735136 h 1274796"/>
                <a:gd name="connsiteX21" fmla="*/ 1895460 w 1920177"/>
                <a:gd name="connsiteY21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784879 w 1920177"/>
                <a:gd name="connsiteY17" fmla="*/ 918301 h 1274796"/>
                <a:gd name="connsiteX18" fmla="*/ 1836029 w 1920177"/>
                <a:gd name="connsiteY18" fmla="*/ 859600 h 1274796"/>
                <a:gd name="connsiteX19" fmla="*/ 1910805 w 1920177"/>
                <a:gd name="connsiteY19" fmla="*/ 735136 h 1274796"/>
                <a:gd name="connsiteX20" fmla="*/ 1895460 w 1920177"/>
                <a:gd name="connsiteY20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4796"/>
                <a:gd name="connsiteX1" fmla="*/ 1829939 w 1920177"/>
                <a:gd name="connsiteY1" fmla="*/ 539306 h 1274796"/>
                <a:gd name="connsiteX2" fmla="*/ 1633135 w 1920177"/>
                <a:gd name="connsiteY2" fmla="*/ 367101 h 1274796"/>
                <a:gd name="connsiteX3" fmla="*/ 1431946 w 1920177"/>
                <a:gd name="connsiteY3" fmla="*/ 220229 h 1274796"/>
                <a:gd name="connsiteX4" fmla="*/ 1122124 w 1920177"/>
                <a:gd name="connsiteY4" fmla="*/ 73112 h 1274796"/>
                <a:gd name="connsiteX5" fmla="*/ 816931 w 1920177"/>
                <a:gd name="connsiteY5" fmla="*/ 2964 h 1274796"/>
                <a:gd name="connsiteX6" fmla="*/ 573360 w 1920177"/>
                <a:gd name="connsiteY6" fmla="*/ 15630 h 1274796"/>
                <a:gd name="connsiteX7" fmla="*/ 289114 w 1920177"/>
                <a:gd name="connsiteY7" fmla="*/ 113058 h 1274796"/>
                <a:gd name="connsiteX8" fmla="*/ 102052 w 1920177"/>
                <a:gd name="connsiteY8" fmla="*/ 262123 h 1274796"/>
                <a:gd name="connsiteX9" fmla="*/ 56991 w 1920177"/>
                <a:gd name="connsiteY9" fmla="*/ 711266 h 1274796"/>
                <a:gd name="connsiteX10" fmla="*/ 258180 w 1920177"/>
                <a:gd name="connsiteY10" fmla="*/ 899302 h 1274796"/>
                <a:gd name="connsiteX11" fmla="*/ 549977 w 1920177"/>
                <a:gd name="connsiteY11" fmla="*/ 1050316 h 1274796"/>
                <a:gd name="connsiteX12" fmla="*/ 879772 w 1920177"/>
                <a:gd name="connsiteY12" fmla="*/ 1181844 h 1274796"/>
                <a:gd name="connsiteX13" fmla="*/ 1159634 w 1920177"/>
                <a:gd name="connsiteY13" fmla="*/ 1270503 h 1274796"/>
                <a:gd name="connsiteX14" fmla="*/ 1272163 w 1920177"/>
                <a:gd name="connsiteY14" fmla="*/ 1270503 h 1274796"/>
                <a:gd name="connsiteX15" fmla="*/ 1408076 w 1920177"/>
                <a:gd name="connsiteY15" fmla="*/ 1214239 h 1274796"/>
                <a:gd name="connsiteX16" fmla="*/ 1738844 w 1920177"/>
                <a:gd name="connsiteY16" fmla="*/ 964579 h 1274796"/>
                <a:gd name="connsiteX17" fmla="*/ 1836029 w 1920177"/>
                <a:gd name="connsiteY17" fmla="*/ 859600 h 1274796"/>
                <a:gd name="connsiteX18" fmla="*/ 1910805 w 1920177"/>
                <a:gd name="connsiteY18" fmla="*/ 735136 h 1274796"/>
                <a:gd name="connsiteX19" fmla="*/ 1895460 w 1920177"/>
                <a:gd name="connsiteY19" fmla="*/ 616030 h 1274796"/>
                <a:gd name="connsiteX0" fmla="*/ 1895460 w 1920177"/>
                <a:gd name="connsiteY0" fmla="*/ 616030 h 1276419"/>
                <a:gd name="connsiteX1" fmla="*/ 1829939 w 1920177"/>
                <a:gd name="connsiteY1" fmla="*/ 539306 h 1276419"/>
                <a:gd name="connsiteX2" fmla="*/ 1633135 w 1920177"/>
                <a:gd name="connsiteY2" fmla="*/ 367101 h 1276419"/>
                <a:gd name="connsiteX3" fmla="*/ 1431946 w 1920177"/>
                <a:gd name="connsiteY3" fmla="*/ 220229 h 1276419"/>
                <a:gd name="connsiteX4" fmla="*/ 1122124 w 1920177"/>
                <a:gd name="connsiteY4" fmla="*/ 73112 h 1276419"/>
                <a:gd name="connsiteX5" fmla="*/ 816931 w 1920177"/>
                <a:gd name="connsiteY5" fmla="*/ 2964 h 1276419"/>
                <a:gd name="connsiteX6" fmla="*/ 573360 w 1920177"/>
                <a:gd name="connsiteY6" fmla="*/ 15630 h 1276419"/>
                <a:gd name="connsiteX7" fmla="*/ 289114 w 1920177"/>
                <a:gd name="connsiteY7" fmla="*/ 113058 h 1276419"/>
                <a:gd name="connsiteX8" fmla="*/ 102052 w 1920177"/>
                <a:gd name="connsiteY8" fmla="*/ 262123 h 1276419"/>
                <a:gd name="connsiteX9" fmla="*/ 56991 w 1920177"/>
                <a:gd name="connsiteY9" fmla="*/ 711266 h 1276419"/>
                <a:gd name="connsiteX10" fmla="*/ 258180 w 1920177"/>
                <a:gd name="connsiteY10" fmla="*/ 899302 h 1276419"/>
                <a:gd name="connsiteX11" fmla="*/ 549977 w 1920177"/>
                <a:gd name="connsiteY11" fmla="*/ 1050316 h 1276419"/>
                <a:gd name="connsiteX12" fmla="*/ 879772 w 1920177"/>
                <a:gd name="connsiteY12" fmla="*/ 1181844 h 1276419"/>
                <a:gd name="connsiteX13" fmla="*/ 1159634 w 1920177"/>
                <a:gd name="connsiteY13" fmla="*/ 1270503 h 1276419"/>
                <a:gd name="connsiteX14" fmla="*/ 1272163 w 1920177"/>
                <a:gd name="connsiteY14" fmla="*/ 1270503 h 1276419"/>
                <a:gd name="connsiteX15" fmla="*/ 1414234 w 1920177"/>
                <a:gd name="connsiteY15" fmla="*/ 1211160 h 1276419"/>
                <a:gd name="connsiteX16" fmla="*/ 1738844 w 1920177"/>
                <a:gd name="connsiteY16" fmla="*/ 964579 h 1276419"/>
                <a:gd name="connsiteX17" fmla="*/ 1836029 w 1920177"/>
                <a:gd name="connsiteY17" fmla="*/ 859600 h 1276419"/>
                <a:gd name="connsiteX18" fmla="*/ 1910805 w 1920177"/>
                <a:gd name="connsiteY18" fmla="*/ 735136 h 1276419"/>
                <a:gd name="connsiteX19" fmla="*/ 1895460 w 1920177"/>
                <a:gd name="connsiteY19" fmla="*/ 616030 h 1276419"/>
                <a:gd name="connsiteX0" fmla="*/ 1895460 w 1920177"/>
                <a:gd name="connsiteY0" fmla="*/ 616030 h 1275785"/>
                <a:gd name="connsiteX1" fmla="*/ 1829939 w 1920177"/>
                <a:gd name="connsiteY1" fmla="*/ 539306 h 1275785"/>
                <a:gd name="connsiteX2" fmla="*/ 1633135 w 1920177"/>
                <a:gd name="connsiteY2" fmla="*/ 367101 h 1275785"/>
                <a:gd name="connsiteX3" fmla="*/ 1431946 w 1920177"/>
                <a:gd name="connsiteY3" fmla="*/ 220229 h 1275785"/>
                <a:gd name="connsiteX4" fmla="*/ 1122124 w 1920177"/>
                <a:gd name="connsiteY4" fmla="*/ 73112 h 1275785"/>
                <a:gd name="connsiteX5" fmla="*/ 816931 w 1920177"/>
                <a:gd name="connsiteY5" fmla="*/ 2964 h 1275785"/>
                <a:gd name="connsiteX6" fmla="*/ 573360 w 1920177"/>
                <a:gd name="connsiteY6" fmla="*/ 15630 h 1275785"/>
                <a:gd name="connsiteX7" fmla="*/ 289114 w 1920177"/>
                <a:gd name="connsiteY7" fmla="*/ 113058 h 1275785"/>
                <a:gd name="connsiteX8" fmla="*/ 102052 w 1920177"/>
                <a:gd name="connsiteY8" fmla="*/ 262123 h 1275785"/>
                <a:gd name="connsiteX9" fmla="*/ 56991 w 1920177"/>
                <a:gd name="connsiteY9" fmla="*/ 711266 h 1275785"/>
                <a:gd name="connsiteX10" fmla="*/ 258180 w 1920177"/>
                <a:gd name="connsiteY10" fmla="*/ 899302 h 1275785"/>
                <a:gd name="connsiteX11" fmla="*/ 549977 w 1920177"/>
                <a:gd name="connsiteY11" fmla="*/ 1050316 h 1275785"/>
                <a:gd name="connsiteX12" fmla="*/ 879772 w 1920177"/>
                <a:gd name="connsiteY12" fmla="*/ 1181844 h 1275785"/>
                <a:gd name="connsiteX13" fmla="*/ 1159634 w 1920177"/>
                <a:gd name="connsiteY13" fmla="*/ 1270503 h 1275785"/>
                <a:gd name="connsiteX14" fmla="*/ 1272163 w 1920177"/>
                <a:gd name="connsiteY14" fmla="*/ 1270503 h 1275785"/>
                <a:gd name="connsiteX15" fmla="*/ 1420392 w 1920177"/>
                <a:gd name="connsiteY15" fmla="*/ 1220396 h 1275785"/>
                <a:gd name="connsiteX16" fmla="*/ 1738844 w 1920177"/>
                <a:gd name="connsiteY16" fmla="*/ 964579 h 1275785"/>
                <a:gd name="connsiteX17" fmla="*/ 1836029 w 1920177"/>
                <a:gd name="connsiteY17" fmla="*/ 859600 h 1275785"/>
                <a:gd name="connsiteX18" fmla="*/ 1910805 w 1920177"/>
                <a:gd name="connsiteY18" fmla="*/ 735136 h 1275785"/>
                <a:gd name="connsiteX19" fmla="*/ 1895460 w 1920177"/>
                <a:gd name="connsiteY19" fmla="*/ 616030 h 1275785"/>
                <a:gd name="connsiteX0" fmla="*/ 1895460 w 1920177"/>
                <a:gd name="connsiteY0" fmla="*/ 616030 h 1275995"/>
                <a:gd name="connsiteX1" fmla="*/ 1829939 w 1920177"/>
                <a:gd name="connsiteY1" fmla="*/ 539306 h 1275995"/>
                <a:gd name="connsiteX2" fmla="*/ 1633135 w 1920177"/>
                <a:gd name="connsiteY2" fmla="*/ 367101 h 1275995"/>
                <a:gd name="connsiteX3" fmla="*/ 1431946 w 1920177"/>
                <a:gd name="connsiteY3" fmla="*/ 220229 h 1275995"/>
                <a:gd name="connsiteX4" fmla="*/ 1122124 w 1920177"/>
                <a:gd name="connsiteY4" fmla="*/ 73112 h 1275995"/>
                <a:gd name="connsiteX5" fmla="*/ 816931 w 1920177"/>
                <a:gd name="connsiteY5" fmla="*/ 2964 h 1275995"/>
                <a:gd name="connsiteX6" fmla="*/ 573360 w 1920177"/>
                <a:gd name="connsiteY6" fmla="*/ 15630 h 1275995"/>
                <a:gd name="connsiteX7" fmla="*/ 289114 w 1920177"/>
                <a:gd name="connsiteY7" fmla="*/ 113058 h 1275995"/>
                <a:gd name="connsiteX8" fmla="*/ 102052 w 1920177"/>
                <a:gd name="connsiteY8" fmla="*/ 262123 h 1275995"/>
                <a:gd name="connsiteX9" fmla="*/ 56991 w 1920177"/>
                <a:gd name="connsiteY9" fmla="*/ 711266 h 1275995"/>
                <a:gd name="connsiteX10" fmla="*/ 258180 w 1920177"/>
                <a:gd name="connsiteY10" fmla="*/ 899302 h 1275995"/>
                <a:gd name="connsiteX11" fmla="*/ 549977 w 1920177"/>
                <a:gd name="connsiteY11" fmla="*/ 1050316 h 1275995"/>
                <a:gd name="connsiteX12" fmla="*/ 879772 w 1920177"/>
                <a:gd name="connsiteY12" fmla="*/ 1181844 h 1275995"/>
                <a:gd name="connsiteX13" fmla="*/ 1159634 w 1920177"/>
                <a:gd name="connsiteY13" fmla="*/ 1270503 h 1275995"/>
                <a:gd name="connsiteX14" fmla="*/ 1272163 w 1920177"/>
                <a:gd name="connsiteY14" fmla="*/ 1270503 h 1275995"/>
                <a:gd name="connsiteX15" fmla="*/ 1417313 w 1920177"/>
                <a:gd name="connsiteY15" fmla="*/ 1217317 h 1275995"/>
                <a:gd name="connsiteX16" fmla="*/ 1738844 w 1920177"/>
                <a:gd name="connsiteY16" fmla="*/ 964579 h 1275995"/>
                <a:gd name="connsiteX17" fmla="*/ 1836029 w 1920177"/>
                <a:gd name="connsiteY17" fmla="*/ 859600 h 1275995"/>
                <a:gd name="connsiteX18" fmla="*/ 1910805 w 1920177"/>
                <a:gd name="connsiteY18" fmla="*/ 735136 h 1275995"/>
                <a:gd name="connsiteX19" fmla="*/ 1895460 w 1920177"/>
                <a:gd name="connsiteY19" fmla="*/ 616030 h 12759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920177" h="1275995">
                  <a:moveTo>
                    <a:pt x="1895460" y="616030"/>
                  </a:moveTo>
                  <a:cubicBezTo>
                    <a:pt x="1875244" y="588994"/>
                    <a:pt x="1853809" y="563175"/>
                    <a:pt x="1829939" y="539306"/>
                  </a:cubicBezTo>
                  <a:cubicBezTo>
                    <a:pt x="1768560" y="476952"/>
                    <a:pt x="1701822" y="420930"/>
                    <a:pt x="1633135" y="367101"/>
                  </a:cubicBezTo>
                  <a:cubicBezTo>
                    <a:pt x="1567614" y="315952"/>
                    <a:pt x="1502094" y="264558"/>
                    <a:pt x="1431946" y="220229"/>
                  </a:cubicBezTo>
                  <a:cubicBezTo>
                    <a:pt x="1334518" y="158605"/>
                    <a:pt x="1230513" y="111353"/>
                    <a:pt x="1122124" y="73112"/>
                  </a:cubicBezTo>
                  <a:cubicBezTo>
                    <a:pt x="1022991" y="38038"/>
                    <a:pt x="921909" y="12220"/>
                    <a:pt x="816931" y="2964"/>
                  </a:cubicBezTo>
                  <a:cubicBezTo>
                    <a:pt x="735334" y="-4100"/>
                    <a:pt x="653982" y="1990"/>
                    <a:pt x="573360" y="15630"/>
                  </a:cubicBezTo>
                  <a:cubicBezTo>
                    <a:pt x="473496" y="32680"/>
                    <a:pt x="378017" y="63369"/>
                    <a:pt x="289114" y="113058"/>
                  </a:cubicBezTo>
                  <a:cubicBezTo>
                    <a:pt x="218478" y="152516"/>
                    <a:pt x="153201" y="198551"/>
                    <a:pt x="102052" y="262123"/>
                  </a:cubicBezTo>
                  <a:cubicBezTo>
                    <a:pt x="-4389" y="394381"/>
                    <a:pt x="-40681" y="562932"/>
                    <a:pt x="56991" y="711266"/>
                  </a:cubicBezTo>
                  <a:cubicBezTo>
                    <a:pt x="108872" y="789939"/>
                    <a:pt x="180238" y="848396"/>
                    <a:pt x="258180" y="899302"/>
                  </a:cubicBezTo>
                  <a:cubicBezTo>
                    <a:pt x="350250" y="959464"/>
                    <a:pt x="448896" y="1007204"/>
                    <a:pt x="549977" y="1050316"/>
                  </a:cubicBezTo>
                  <a:cubicBezTo>
                    <a:pt x="658853" y="1096594"/>
                    <a:pt x="769921" y="1137758"/>
                    <a:pt x="879772" y="1181844"/>
                  </a:cubicBezTo>
                  <a:cubicBezTo>
                    <a:pt x="970867" y="1218379"/>
                    <a:pt x="1061719" y="1255645"/>
                    <a:pt x="1159634" y="1270503"/>
                  </a:cubicBezTo>
                  <a:cubicBezTo>
                    <a:pt x="1197144" y="1276105"/>
                    <a:pt x="1229217" y="1279367"/>
                    <a:pt x="1272163" y="1270503"/>
                  </a:cubicBezTo>
                  <a:cubicBezTo>
                    <a:pt x="1315109" y="1261639"/>
                    <a:pt x="1374444" y="1241674"/>
                    <a:pt x="1417313" y="1217317"/>
                  </a:cubicBezTo>
                  <a:cubicBezTo>
                    <a:pt x="1538367" y="1148630"/>
                    <a:pt x="1669058" y="1024199"/>
                    <a:pt x="1738844" y="964579"/>
                  </a:cubicBezTo>
                  <a:cubicBezTo>
                    <a:pt x="1808630" y="904960"/>
                    <a:pt x="1807369" y="897840"/>
                    <a:pt x="1836029" y="859600"/>
                  </a:cubicBezTo>
                  <a:cubicBezTo>
                    <a:pt x="1865988" y="821116"/>
                    <a:pt x="1893268" y="781414"/>
                    <a:pt x="1910805" y="735136"/>
                  </a:cubicBezTo>
                  <a:cubicBezTo>
                    <a:pt x="1926637" y="692268"/>
                    <a:pt x="1922983" y="653053"/>
                    <a:pt x="1895460" y="616030"/>
                  </a:cubicBezTo>
                  <a:close/>
                </a:path>
              </a:pathLst>
            </a:custGeom>
            <a:solidFill>
              <a:schemeClr val="accent6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DA7D57-CB2C-4F8E-9CDC-55D25A10E773}"/>
                </a:ext>
              </a:extLst>
            </p:cNvPr>
            <p:cNvSpPr/>
            <p:nvPr/>
          </p:nvSpPr>
          <p:spPr>
            <a:xfrm>
              <a:off x="388529" y="5703379"/>
              <a:ext cx="1373967" cy="810074"/>
            </a:xfrm>
            <a:custGeom>
              <a:avLst/>
              <a:gdLst>
                <a:gd name="connsiteX0" fmla="*/ 1373526 w 1373967"/>
                <a:gd name="connsiteY0" fmla="*/ 753142 h 810074"/>
                <a:gd name="connsiteX1" fmla="*/ 1205950 w 1373967"/>
                <a:gd name="connsiteY1" fmla="*/ 809894 h 810074"/>
                <a:gd name="connsiteX2" fmla="*/ 1036425 w 1373967"/>
                <a:gd name="connsiteY2" fmla="*/ 784319 h 810074"/>
                <a:gd name="connsiteX3" fmla="*/ 640623 w 1373967"/>
                <a:gd name="connsiteY3" fmla="*/ 639395 h 810074"/>
                <a:gd name="connsiteX4" fmla="*/ 279896 w 1373967"/>
                <a:gd name="connsiteY4" fmla="*/ 474741 h 810074"/>
                <a:gd name="connsiteX5" fmla="*/ 44119 w 1373967"/>
                <a:gd name="connsiteY5" fmla="*/ 277449 h 810074"/>
                <a:gd name="connsiteX6" fmla="*/ 33 w 1373967"/>
                <a:gd name="connsiteY6" fmla="*/ 87465 h 810074"/>
                <a:gd name="connsiteX7" fmla="*/ 66041 w 1373967"/>
                <a:gd name="connsiteY7" fmla="*/ 10740 h 810074"/>
                <a:gd name="connsiteX8" fmla="*/ 368068 w 1373967"/>
                <a:gd name="connsiteY8" fmla="*/ 85516 h 810074"/>
                <a:gd name="connsiteX9" fmla="*/ 587038 w 1373967"/>
                <a:gd name="connsiteY9" fmla="*/ 267707 h 810074"/>
                <a:gd name="connsiteX10" fmla="*/ 935100 w 1373967"/>
                <a:gd name="connsiteY10" fmla="*/ 548056 h 810074"/>
                <a:gd name="connsiteX11" fmla="*/ 1215693 w 1373967"/>
                <a:gd name="connsiteY11" fmla="*/ 704672 h 810074"/>
                <a:gd name="connsiteX12" fmla="*/ 1373526 w 1373967"/>
                <a:gd name="connsiteY12" fmla="*/ 753142 h 810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3967" h="810074">
                  <a:moveTo>
                    <a:pt x="1373526" y="753142"/>
                  </a:moveTo>
                  <a:cubicBezTo>
                    <a:pt x="1382051" y="766295"/>
                    <a:pt x="1264894" y="805997"/>
                    <a:pt x="1205950" y="809894"/>
                  </a:cubicBezTo>
                  <a:cubicBezTo>
                    <a:pt x="1156992" y="811843"/>
                    <a:pt x="1086600" y="797715"/>
                    <a:pt x="1036425" y="784319"/>
                  </a:cubicBezTo>
                  <a:cubicBezTo>
                    <a:pt x="976507" y="768487"/>
                    <a:pt x="728065" y="674956"/>
                    <a:pt x="640623" y="639395"/>
                  </a:cubicBezTo>
                  <a:cubicBezTo>
                    <a:pt x="561463" y="606269"/>
                    <a:pt x="375132" y="539531"/>
                    <a:pt x="279896" y="474741"/>
                  </a:cubicBezTo>
                  <a:cubicBezTo>
                    <a:pt x="192941" y="420425"/>
                    <a:pt x="82847" y="336150"/>
                    <a:pt x="44119" y="277449"/>
                  </a:cubicBezTo>
                  <a:cubicBezTo>
                    <a:pt x="10507" y="218506"/>
                    <a:pt x="-697" y="176368"/>
                    <a:pt x="33" y="87465"/>
                  </a:cubicBezTo>
                  <a:cubicBezTo>
                    <a:pt x="5148" y="47519"/>
                    <a:pt x="30480" y="24624"/>
                    <a:pt x="66041" y="10740"/>
                  </a:cubicBezTo>
                  <a:cubicBezTo>
                    <a:pt x="126446" y="-13130"/>
                    <a:pt x="242142" y="-951"/>
                    <a:pt x="368068" y="85516"/>
                  </a:cubicBezTo>
                  <a:cubicBezTo>
                    <a:pt x="428717" y="134961"/>
                    <a:pt x="500083" y="190982"/>
                    <a:pt x="587038" y="267707"/>
                  </a:cubicBezTo>
                  <a:cubicBezTo>
                    <a:pt x="730988" y="386082"/>
                    <a:pt x="911717" y="531493"/>
                    <a:pt x="935100" y="548056"/>
                  </a:cubicBezTo>
                  <a:cubicBezTo>
                    <a:pt x="1020593" y="608218"/>
                    <a:pt x="1117777" y="665700"/>
                    <a:pt x="1215693" y="704672"/>
                  </a:cubicBezTo>
                  <a:cubicBezTo>
                    <a:pt x="1313852" y="755334"/>
                    <a:pt x="1357694" y="735849"/>
                    <a:pt x="1373526" y="753142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AD5BB1C-B4C2-40DD-BA1E-EAFEB0CFBE97}"/>
                </a:ext>
              </a:extLst>
            </p:cNvPr>
            <p:cNvSpPr/>
            <p:nvPr/>
          </p:nvSpPr>
          <p:spPr>
            <a:xfrm>
              <a:off x="419739" y="5303974"/>
              <a:ext cx="1825422" cy="1109932"/>
            </a:xfrm>
            <a:custGeom>
              <a:avLst/>
              <a:gdLst>
                <a:gd name="connsiteX0" fmla="*/ 1831405 w 1831613"/>
                <a:gd name="connsiteY0" fmla="*/ 677342 h 1104823"/>
                <a:gd name="connsiteX1" fmla="*/ 1831162 w 1831613"/>
                <a:gd name="connsiteY1" fmla="*/ 653716 h 1104823"/>
                <a:gd name="connsiteX2" fmla="*/ 1824098 w 1831613"/>
                <a:gd name="connsiteY2" fmla="*/ 635692 h 1104823"/>
                <a:gd name="connsiteX3" fmla="*/ 1747617 w 1831613"/>
                <a:gd name="connsiteY3" fmla="*/ 538507 h 1104823"/>
                <a:gd name="connsiteX4" fmla="*/ 1524994 w 1831613"/>
                <a:gd name="connsiteY4" fmla="*/ 346087 h 1104823"/>
                <a:gd name="connsiteX5" fmla="*/ 1378121 w 1831613"/>
                <a:gd name="connsiteY5" fmla="*/ 237942 h 1104823"/>
                <a:gd name="connsiteX6" fmla="*/ 945053 w 1831613"/>
                <a:gd name="connsiteY6" fmla="*/ 43086 h 1104823"/>
                <a:gd name="connsiteX7" fmla="*/ 720481 w 1831613"/>
                <a:gd name="connsiteY7" fmla="*/ 3384 h 1104823"/>
                <a:gd name="connsiteX8" fmla="*/ 583594 w 1831613"/>
                <a:gd name="connsiteY8" fmla="*/ 5576 h 1104823"/>
                <a:gd name="connsiteX9" fmla="*/ 245519 w 1831613"/>
                <a:gd name="connsiteY9" fmla="*/ 96428 h 1104823"/>
                <a:gd name="connsiteX10" fmla="*/ 26549 w 1831613"/>
                <a:gd name="connsiteY10" fmla="*/ 262786 h 1104823"/>
                <a:gd name="connsiteX11" fmla="*/ 0 w 1831613"/>
                <a:gd name="connsiteY11" fmla="*/ 301757 h 1104823"/>
                <a:gd name="connsiteX12" fmla="*/ 104492 w 1831613"/>
                <a:gd name="connsiteY12" fmla="*/ 282759 h 1104823"/>
                <a:gd name="connsiteX13" fmla="*/ 252826 w 1831613"/>
                <a:gd name="connsiteY13" fmla="*/ 318807 h 1104823"/>
                <a:gd name="connsiteX14" fmla="*/ 388982 w 1831613"/>
                <a:gd name="connsiteY14" fmla="*/ 386276 h 1104823"/>
                <a:gd name="connsiteX15" fmla="*/ 549738 w 1831613"/>
                <a:gd name="connsiteY15" fmla="*/ 495639 h 1104823"/>
                <a:gd name="connsiteX16" fmla="*/ 739236 w 1831613"/>
                <a:gd name="connsiteY16" fmla="*/ 655421 h 1104823"/>
                <a:gd name="connsiteX17" fmla="*/ 739236 w 1831613"/>
                <a:gd name="connsiteY17" fmla="*/ 655421 h 1104823"/>
                <a:gd name="connsiteX18" fmla="*/ 968192 w 1831613"/>
                <a:gd name="connsiteY18" fmla="*/ 833471 h 1104823"/>
                <a:gd name="connsiteX19" fmla="*/ 968192 w 1831613"/>
                <a:gd name="connsiteY19" fmla="*/ 833471 h 1104823"/>
                <a:gd name="connsiteX20" fmla="*/ 1216390 w 1831613"/>
                <a:gd name="connsiteY20" fmla="*/ 1002996 h 1104823"/>
                <a:gd name="connsiteX21" fmla="*/ 1343047 w 1831613"/>
                <a:gd name="connsiteY21" fmla="*/ 1085810 h 1104823"/>
                <a:gd name="connsiteX22" fmla="*/ 1386646 w 1831613"/>
                <a:gd name="connsiteY22" fmla="*/ 1104808 h 1104823"/>
                <a:gd name="connsiteX23" fmla="*/ 1441449 w 1831613"/>
                <a:gd name="connsiteY23" fmla="*/ 1076310 h 1104823"/>
                <a:gd name="connsiteX24" fmla="*/ 1791460 w 1831613"/>
                <a:gd name="connsiteY24" fmla="*/ 766733 h 1104823"/>
                <a:gd name="connsiteX25" fmla="*/ 1831405 w 1831613"/>
                <a:gd name="connsiteY25" fmla="*/ 677342 h 1104823"/>
                <a:gd name="connsiteX26" fmla="*/ 840318 w 1831613"/>
                <a:gd name="connsiteY26" fmla="*/ 736286 h 1104823"/>
                <a:gd name="connsiteX27" fmla="*/ 841779 w 1831613"/>
                <a:gd name="connsiteY27" fmla="*/ 738235 h 1104823"/>
                <a:gd name="connsiteX28" fmla="*/ 840318 w 1831613"/>
                <a:gd name="connsiteY28" fmla="*/ 736286 h 1104823"/>
                <a:gd name="connsiteX29" fmla="*/ 1254631 w 1831613"/>
                <a:gd name="connsiteY29" fmla="*/ 1026135 h 1104823"/>
                <a:gd name="connsiteX30" fmla="*/ 1254631 w 1831613"/>
                <a:gd name="connsiteY30" fmla="*/ 1026135 h 1104823"/>
                <a:gd name="connsiteX31" fmla="*/ 1256092 w 1831613"/>
                <a:gd name="connsiteY31" fmla="*/ 1028083 h 1104823"/>
                <a:gd name="connsiteX32" fmla="*/ 1254631 w 1831613"/>
                <a:gd name="connsiteY32" fmla="*/ 1026135 h 1104823"/>
                <a:gd name="connsiteX0" fmla="*/ 1791460 w 1833764"/>
                <a:gd name="connsiteY0" fmla="*/ 766733 h 1104823"/>
                <a:gd name="connsiteX1" fmla="*/ 1831162 w 1833764"/>
                <a:gd name="connsiteY1" fmla="*/ 653716 h 1104823"/>
                <a:gd name="connsiteX2" fmla="*/ 1824098 w 1833764"/>
                <a:gd name="connsiteY2" fmla="*/ 635692 h 1104823"/>
                <a:gd name="connsiteX3" fmla="*/ 1747617 w 1833764"/>
                <a:gd name="connsiteY3" fmla="*/ 538507 h 1104823"/>
                <a:gd name="connsiteX4" fmla="*/ 1524994 w 1833764"/>
                <a:gd name="connsiteY4" fmla="*/ 346087 h 1104823"/>
                <a:gd name="connsiteX5" fmla="*/ 1378121 w 1833764"/>
                <a:gd name="connsiteY5" fmla="*/ 237942 h 1104823"/>
                <a:gd name="connsiteX6" fmla="*/ 945053 w 1833764"/>
                <a:gd name="connsiteY6" fmla="*/ 43086 h 1104823"/>
                <a:gd name="connsiteX7" fmla="*/ 720481 w 1833764"/>
                <a:gd name="connsiteY7" fmla="*/ 3384 h 1104823"/>
                <a:gd name="connsiteX8" fmla="*/ 583594 w 1833764"/>
                <a:gd name="connsiteY8" fmla="*/ 5576 h 1104823"/>
                <a:gd name="connsiteX9" fmla="*/ 245519 w 1833764"/>
                <a:gd name="connsiteY9" fmla="*/ 96428 h 1104823"/>
                <a:gd name="connsiteX10" fmla="*/ 26549 w 1833764"/>
                <a:gd name="connsiteY10" fmla="*/ 262786 h 1104823"/>
                <a:gd name="connsiteX11" fmla="*/ 0 w 1833764"/>
                <a:gd name="connsiteY11" fmla="*/ 301757 h 1104823"/>
                <a:gd name="connsiteX12" fmla="*/ 104492 w 1833764"/>
                <a:gd name="connsiteY12" fmla="*/ 282759 h 1104823"/>
                <a:gd name="connsiteX13" fmla="*/ 252826 w 1833764"/>
                <a:gd name="connsiteY13" fmla="*/ 318807 h 1104823"/>
                <a:gd name="connsiteX14" fmla="*/ 388982 w 1833764"/>
                <a:gd name="connsiteY14" fmla="*/ 386276 h 1104823"/>
                <a:gd name="connsiteX15" fmla="*/ 549738 w 1833764"/>
                <a:gd name="connsiteY15" fmla="*/ 495639 h 1104823"/>
                <a:gd name="connsiteX16" fmla="*/ 739236 w 1833764"/>
                <a:gd name="connsiteY16" fmla="*/ 655421 h 1104823"/>
                <a:gd name="connsiteX17" fmla="*/ 739236 w 1833764"/>
                <a:gd name="connsiteY17" fmla="*/ 655421 h 1104823"/>
                <a:gd name="connsiteX18" fmla="*/ 968192 w 1833764"/>
                <a:gd name="connsiteY18" fmla="*/ 833471 h 1104823"/>
                <a:gd name="connsiteX19" fmla="*/ 968192 w 1833764"/>
                <a:gd name="connsiteY19" fmla="*/ 833471 h 1104823"/>
                <a:gd name="connsiteX20" fmla="*/ 1216390 w 1833764"/>
                <a:gd name="connsiteY20" fmla="*/ 1002996 h 1104823"/>
                <a:gd name="connsiteX21" fmla="*/ 1343047 w 1833764"/>
                <a:gd name="connsiteY21" fmla="*/ 1085810 h 1104823"/>
                <a:gd name="connsiteX22" fmla="*/ 1386646 w 1833764"/>
                <a:gd name="connsiteY22" fmla="*/ 1104808 h 1104823"/>
                <a:gd name="connsiteX23" fmla="*/ 1441449 w 1833764"/>
                <a:gd name="connsiteY23" fmla="*/ 1076310 h 1104823"/>
                <a:gd name="connsiteX24" fmla="*/ 1791460 w 1833764"/>
                <a:gd name="connsiteY24" fmla="*/ 766733 h 1104823"/>
                <a:gd name="connsiteX25" fmla="*/ 840318 w 1833764"/>
                <a:gd name="connsiteY25" fmla="*/ 736286 h 1104823"/>
                <a:gd name="connsiteX26" fmla="*/ 841779 w 1833764"/>
                <a:gd name="connsiteY26" fmla="*/ 738235 h 1104823"/>
                <a:gd name="connsiteX27" fmla="*/ 840318 w 1833764"/>
                <a:gd name="connsiteY27" fmla="*/ 736286 h 1104823"/>
                <a:gd name="connsiteX28" fmla="*/ 1254631 w 1833764"/>
                <a:gd name="connsiteY28" fmla="*/ 1026135 h 1104823"/>
                <a:gd name="connsiteX29" fmla="*/ 1254631 w 1833764"/>
                <a:gd name="connsiteY29" fmla="*/ 1026135 h 1104823"/>
                <a:gd name="connsiteX30" fmla="*/ 1256092 w 1833764"/>
                <a:gd name="connsiteY30" fmla="*/ 1028083 h 1104823"/>
                <a:gd name="connsiteX31" fmla="*/ 1254631 w 1833764"/>
                <a:gd name="connsiteY31" fmla="*/ 1026135 h 1104823"/>
                <a:gd name="connsiteX0" fmla="*/ 1791460 w 1834540"/>
                <a:gd name="connsiteY0" fmla="*/ 766733 h 1104823"/>
                <a:gd name="connsiteX1" fmla="*/ 1824098 w 1834540"/>
                <a:gd name="connsiteY1" fmla="*/ 635692 h 1104823"/>
                <a:gd name="connsiteX2" fmla="*/ 1747617 w 1834540"/>
                <a:gd name="connsiteY2" fmla="*/ 538507 h 1104823"/>
                <a:gd name="connsiteX3" fmla="*/ 1524994 w 1834540"/>
                <a:gd name="connsiteY3" fmla="*/ 346087 h 1104823"/>
                <a:gd name="connsiteX4" fmla="*/ 1378121 w 1834540"/>
                <a:gd name="connsiteY4" fmla="*/ 237942 h 1104823"/>
                <a:gd name="connsiteX5" fmla="*/ 945053 w 1834540"/>
                <a:gd name="connsiteY5" fmla="*/ 43086 h 1104823"/>
                <a:gd name="connsiteX6" fmla="*/ 720481 w 1834540"/>
                <a:gd name="connsiteY6" fmla="*/ 3384 h 1104823"/>
                <a:gd name="connsiteX7" fmla="*/ 583594 w 1834540"/>
                <a:gd name="connsiteY7" fmla="*/ 5576 h 1104823"/>
                <a:gd name="connsiteX8" fmla="*/ 245519 w 1834540"/>
                <a:gd name="connsiteY8" fmla="*/ 96428 h 1104823"/>
                <a:gd name="connsiteX9" fmla="*/ 26549 w 1834540"/>
                <a:gd name="connsiteY9" fmla="*/ 262786 h 1104823"/>
                <a:gd name="connsiteX10" fmla="*/ 0 w 1834540"/>
                <a:gd name="connsiteY10" fmla="*/ 301757 h 1104823"/>
                <a:gd name="connsiteX11" fmla="*/ 104492 w 1834540"/>
                <a:gd name="connsiteY11" fmla="*/ 282759 h 1104823"/>
                <a:gd name="connsiteX12" fmla="*/ 252826 w 1834540"/>
                <a:gd name="connsiteY12" fmla="*/ 318807 h 1104823"/>
                <a:gd name="connsiteX13" fmla="*/ 388982 w 1834540"/>
                <a:gd name="connsiteY13" fmla="*/ 386276 h 1104823"/>
                <a:gd name="connsiteX14" fmla="*/ 549738 w 1834540"/>
                <a:gd name="connsiteY14" fmla="*/ 495639 h 1104823"/>
                <a:gd name="connsiteX15" fmla="*/ 739236 w 1834540"/>
                <a:gd name="connsiteY15" fmla="*/ 655421 h 1104823"/>
                <a:gd name="connsiteX16" fmla="*/ 739236 w 1834540"/>
                <a:gd name="connsiteY16" fmla="*/ 655421 h 1104823"/>
                <a:gd name="connsiteX17" fmla="*/ 968192 w 1834540"/>
                <a:gd name="connsiteY17" fmla="*/ 833471 h 1104823"/>
                <a:gd name="connsiteX18" fmla="*/ 968192 w 1834540"/>
                <a:gd name="connsiteY18" fmla="*/ 833471 h 1104823"/>
                <a:gd name="connsiteX19" fmla="*/ 1216390 w 1834540"/>
                <a:gd name="connsiteY19" fmla="*/ 1002996 h 1104823"/>
                <a:gd name="connsiteX20" fmla="*/ 1343047 w 1834540"/>
                <a:gd name="connsiteY20" fmla="*/ 1085810 h 1104823"/>
                <a:gd name="connsiteX21" fmla="*/ 1386646 w 1834540"/>
                <a:gd name="connsiteY21" fmla="*/ 1104808 h 1104823"/>
                <a:gd name="connsiteX22" fmla="*/ 1441449 w 1834540"/>
                <a:gd name="connsiteY22" fmla="*/ 1076310 h 1104823"/>
                <a:gd name="connsiteX23" fmla="*/ 1791460 w 1834540"/>
                <a:gd name="connsiteY23" fmla="*/ 766733 h 1104823"/>
                <a:gd name="connsiteX24" fmla="*/ 840318 w 1834540"/>
                <a:gd name="connsiteY24" fmla="*/ 736286 h 1104823"/>
                <a:gd name="connsiteX25" fmla="*/ 841779 w 1834540"/>
                <a:gd name="connsiteY25" fmla="*/ 738235 h 1104823"/>
                <a:gd name="connsiteX26" fmla="*/ 840318 w 1834540"/>
                <a:gd name="connsiteY26" fmla="*/ 736286 h 1104823"/>
                <a:gd name="connsiteX27" fmla="*/ 1254631 w 1834540"/>
                <a:gd name="connsiteY27" fmla="*/ 1026135 h 1104823"/>
                <a:gd name="connsiteX28" fmla="*/ 1254631 w 1834540"/>
                <a:gd name="connsiteY28" fmla="*/ 1026135 h 1104823"/>
                <a:gd name="connsiteX29" fmla="*/ 1256092 w 1834540"/>
                <a:gd name="connsiteY29" fmla="*/ 1028083 h 1104823"/>
                <a:gd name="connsiteX30" fmla="*/ 1254631 w 1834540"/>
                <a:gd name="connsiteY30" fmla="*/ 1026135 h 1104823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30891"/>
                <a:gd name="connsiteY0" fmla="*/ 754418 h 1109932"/>
                <a:gd name="connsiteX1" fmla="*/ 1824098 w 1830891"/>
                <a:gd name="connsiteY1" fmla="*/ 635692 h 1109932"/>
                <a:gd name="connsiteX2" fmla="*/ 1747617 w 1830891"/>
                <a:gd name="connsiteY2" fmla="*/ 538507 h 1109932"/>
                <a:gd name="connsiteX3" fmla="*/ 1524994 w 1830891"/>
                <a:gd name="connsiteY3" fmla="*/ 346087 h 1109932"/>
                <a:gd name="connsiteX4" fmla="*/ 1378121 w 1830891"/>
                <a:gd name="connsiteY4" fmla="*/ 237942 h 1109932"/>
                <a:gd name="connsiteX5" fmla="*/ 945053 w 1830891"/>
                <a:gd name="connsiteY5" fmla="*/ 43086 h 1109932"/>
                <a:gd name="connsiteX6" fmla="*/ 720481 w 1830891"/>
                <a:gd name="connsiteY6" fmla="*/ 3384 h 1109932"/>
                <a:gd name="connsiteX7" fmla="*/ 583594 w 1830891"/>
                <a:gd name="connsiteY7" fmla="*/ 5576 h 1109932"/>
                <a:gd name="connsiteX8" fmla="*/ 245519 w 1830891"/>
                <a:gd name="connsiteY8" fmla="*/ 96428 h 1109932"/>
                <a:gd name="connsiteX9" fmla="*/ 26549 w 1830891"/>
                <a:gd name="connsiteY9" fmla="*/ 262786 h 1109932"/>
                <a:gd name="connsiteX10" fmla="*/ 0 w 1830891"/>
                <a:gd name="connsiteY10" fmla="*/ 301757 h 1109932"/>
                <a:gd name="connsiteX11" fmla="*/ 104492 w 1830891"/>
                <a:gd name="connsiteY11" fmla="*/ 282759 h 1109932"/>
                <a:gd name="connsiteX12" fmla="*/ 252826 w 1830891"/>
                <a:gd name="connsiteY12" fmla="*/ 318807 h 1109932"/>
                <a:gd name="connsiteX13" fmla="*/ 388982 w 1830891"/>
                <a:gd name="connsiteY13" fmla="*/ 386276 h 1109932"/>
                <a:gd name="connsiteX14" fmla="*/ 549738 w 1830891"/>
                <a:gd name="connsiteY14" fmla="*/ 495639 h 1109932"/>
                <a:gd name="connsiteX15" fmla="*/ 739236 w 1830891"/>
                <a:gd name="connsiteY15" fmla="*/ 655421 h 1109932"/>
                <a:gd name="connsiteX16" fmla="*/ 739236 w 1830891"/>
                <a:gd name="connsiteY16" fmla="*/ 655421 h 1109932"/>
                <a:gd name="connsiteX17" fmla="*/ 968192 w 1830891"/>
                <a:gd name="connsiteY17" fmla="*/ 833471 h 1109932"/>
                <a:gd name="connsiteX18" fmla="*/ 968192 w 1830891"/>
                <a:gd name="connsiteY18" fmla="*/ 833471 h 1109932"/>
                <a:gd name="connsiteX19" fmla="*/ 1216390 w 1830891"/>
                <a:gd name="connsiteY19" fmla="*/ 1002996 h 1109932"/>
                <a:gd name="connsiteX20" fmla="*/ 1343047 w 1830891"/>
                <a:gd name="connsiteY20" fmla="*/ 1085810 h 1109932"/>
                <a:gd name="connsiteX21" fmla="*/ 1386646 w 1830891"/>
                <a:gd name="connsiteY21" fmla="*/ 1104808 h 1109932"/>
                <a:gd name="connsiteX22" fmla="*/ 1441449 w 1830891"/>
                <a:gd name="connsiteY22" fmla="*/ 1076310 h 1109932"/>
                <a:gd name="connsiteX23" fmla="*/ 1782224 w 1830891"/>
                <a:gd name="connsiteY23" fmla="*/ 754418 h 1109932"/>
                <a:gd name="connsiteX24" fmla="*/ 840318 w 1830891"/>
                <a:gd name="connsiteY24" fmla="*/ 736286 h 1109932"/>
                <a:gd name="connsiteX25" fmla="*/ 841779 w 1830891"/>
                <a:gd name="connsiteY25" fmla="*/ 738235 h 1109932"/>
                <a:gd name="connsiteX26" fmla="*/ 840318 w 1830891"/>
                <a:gd name="connsiteY26" fmla="*/ 736286 h 1109932"/>
                <a:gd name="connsiteX27" fmla="*/ 1254631 w 1830891"/>
                <a:gd name="connsiteY27" fmla="*/ 1026135 h 1109932"/>
                <a:gd name="connsiteX28" fmla="*/ 1254631 w 1830891"/>
                <a:gd name="connsiteY28" fmla="*/ 1026135 h 1109932"/>
                <a:gd name="connsiteX29" fmla="*/ 1256092 w 1830891"/>
                <a:gd name="connsiteY29" fmla="*/ 1028083 h 1109932"/>
                <a:gd name="connsiteX30" fmla="*/ 1254631 w 1830891"/>
                <a:gd name="connsiteY30" fmla="*/ 1026135 h 1109932"/>
                <a:gd name="connsiteX0" fmla="*/ 1782224 w 1826625"/>
                <a:gd name="connsiteY0" fmla="*/ 754418 h 1109932"/>
                <a:gd name="connsiteX1" fmla="*/ 1824098 w 1826625"/>
                <a:gd name="connsiteY1" fmla="*/ 635692 h 1109932"/>
                <a:gd name="connsiteX2" fmla="*/ 1747617 w 1826625"/>
                <a:gd name="connsiteY2" fmla="*/ 538507 h 1109932"/>
                <a:gd name="connsiteX3" fmla="*/ 1524994 w 1826625"/>
                <a:gd name="connsiteY3" fmla="*/ 346087 h 1109932"/>
                <a:gd name="connsiteX4" fmla="*/ 1378121 w 1826625"/>
                <a:gd name="connsiteY4" fmla="*/ 237942 h 1109932"/>
                <a:gd name="connsiteX5" fmla="*/ 945053 w 1826625"/>
                <a:gd name="connsiteY5" fmla="*/ 43086 h 1109932"/>
                <a:gd name="connsiteX6" fmla="*/ 720481 w 1826625"/>
                <a:gd name="connsiteY6" fmla="*/ 3384 h 1109932"/>
                <a:gd name="connsiteX7" fmla="*/ 583594 w 1826625"/>
                <a:gd name="connsiteY7" fmla="*/ 5576 h 1109932"/>
                <a:gd name="connsiteX8" fmla="*/ 245519 w 1826625"/>
                <a:gd name="connsiteY8" fmla="*/ 96428 h 1109932"/>
                <a:gd name="connsiteX9" fmla="*/ 26549 w 1826625"/>
                <a:gd name="connsiteY9" fmla="*/ 262786 h 1109932"/>
                <a:gd name="connsiteX10" fmla="*/ 0 w 1826625"/>
                <a:gd name="connsiteY10" fmla="*/ 301757 h 1109932"/>
                <a:gd name="connsiteX11" fmla="*/ 104492 w 1826625"/>
                <a:gd name="connsiteY11" fmla="*/ 282759 h 1109932"/>
                <a:gd name="connsiteX12" fmla="*/ 252826 w 1826625"/>
                <a:gd name="connsiteY12" fmla="*/ 318807 h 1109932"/>
                <a:gd name="connsiteX13" fmla="*/ 388982 w 1826625"/>
                <a:gd name="connsiteY13" fmla="*/ 386276 h 1109932"/>
                <a:gd name="connsiteX14" fmla="*/ 549738 w 1826625"/>
                <a:gd name="connsiteY14" fmla="*/ 495639 h 1109932"/>
                <a:gd name="connsiteX15" fmla="*/ 739236 w 1826625"/>
                <a:gd name="connsiteY15" fmla="*/ 655421 h 1109932"/>
                <a:gd name="connsiteX16" fmla="*/ 739236 w 1826625"/>
                <a:gd name="connsiteY16" fmla="*/ 655421 h 1109932"/>
                <a:gd name="connsiteX17" fmla="*/ 968192 w 1826625"/>
                <a:gd name="connsiteY17" fmla="*/ 833471 h 1109932"/>
                <a:gd name="connsiteX18" fmla="*/ 968192 w 1826625"/>
                <a:gd name="connsiteY18" fmla="*/ 833471 h 1109932"/>
                <a:gd name="connsiteX19" fmla="*/ 1216390 w 1826625"/>
                <a:gd name="connsiteY19" fmla="*/ 1002996 h 1109932"/>
                <a:gd name="connsiteX20" fmla="*/ 1343047 w 1826625"/>
                <a:gd name="connsiteY20" fmla="*/ 1085810 h 1109932"/>
                <a:gd name="connsiteX21" fmla="*/ 1386646 w 1826625"/>
                <a:gd name="connsiteY21" fmla="*/ 1104808 h 1109932"/>
                <a:gd name="connsiteX22" fmla="*/ 1441449 w 1826625"/>
                <a:gd name="connsiteY22" fmla="*/ 1076310 h 1109932"/>
                <a:gd name="connsiteX23" fmla="*/ 1782224 w 1826625"/>
                <a:gd name="connsiteY23" fmla="*/ 754418 h 1109932"/>
                <a:gd name="connsiteX24" fmla="*/ 840318 w 1826625"/>
                <a:gd name="connsiteY24" fmla="*/ 736286 h 1109932"/>
                <a:gd name="connsiteX25" fmla="*/ 841779 w 1826625"/>
                <a:gd name="connsiteY25" fmla="*/ 738235 h 1109932"/>
                <a:gd name="connsiteX26" fmla="*/ 840318 w 1826625"/>
                <a:gd name="connsiteY26" fmla="*/ 736286 h 1109932"/>
                <a:gd name="connsiteX27" fmla="*/ 1254631 w 1826625"/>
                <a:gd name="connsiteY27" fmla="*/ 1026135 h 1109932"/>
                <a:gd name="connsiteX28" fmla="*/ 1254631 w 1826625"/>
                <a:gd name="connsiteY28" fmla="*/ 1026135 h 1109932"/>
                <a:gd name="connsiteX29" fmla="*/ 1256092 w 1826625"/>
                <a:gd name="connsiteY29" fmla="*/ 1028083 h 1109932"/>
                <a:gd name="connsiteX30" fmla="*/ 1254631 w 1826625"/>
                <a:gd name="connsiteY30" fmla="*/ 1026135 h 1109932"/>
                <a:gd name="connsiteX0" fmla="*/ 1782224 w 1825422"/>
                <a:gd name="connsiteY0" fmla="*/ 754418 h 1109932"/>
                <a:gd name="connsiteX1" fmla="*/ 1824098 w 1825422"/>
                <a:gd name="connsiteY1" fmla="*/ 635692 h 1109932"/>
                <a:gd name="connsiteX2" fmla="*/ 1747617 w 1825422"/>
                <a:gd name="connsiteY2" fmla="*/ 538507 h 1109932"/>
                <a:gd name="connsiteX3" fmla="*/ 1524994 w 1825422"/>
                <a:gd name="connsiteY3" fmla="*/ 346087 h 1109932"/>
                <a:gd name="connsiteX4" fmla="*/ 1378121 w 1825422"/>
                <a:gd name="connsiteY4" fmla="*/ 237942 h 1109932"/>
                <a:gd name="connsiteX5" fmla="*/ 945053 w 1825422"/>
                <a:gd name="connsiteY5" fmla="*/ 43086 h 1109932"/>
                <a:gd name="connsiteX6" fmla="*/ 720481 w 1825422"/>
                <a:gd name="connsiteY6" fmla="*/ 3384 h 1109932"/>
                <a:gd name="connsiteX7" fmla="*/ 583594 w 1825422"/>
                <a:gd name="connsiteY7" fmla="*/ 5576 h 1109932"/>
                <a:gd name="connsiteX8" fmla="*/ 245519 w 1825422"/>
                <a:gd name="connsiteY8" fmla="*/ 96428 h 1109932"/>
                <a:gd name="connsiteX9" fmla="*/ 26549 w 1825422"/>
                <a:gd name="connsiteY9" fmla="*/ 262786 h 1109932"/>
                <a:gd name="connsiteX10" fmla="*/ 0 w 1825422"/>
                <a:gd name="connsiteY10" fmla="*/ 301757 h 1109932"/>
                <a:gd name="connsiteX11" fmla="*/ 104492 w 1825422"/>
                <a:gd name="connsiteY11" fmla="*/ 282759 h 1109932"/>
                <a:gd name="connsiteX12" fmla="*/ 252826 w 1825422"/>
                <a:gd name="connsiteY12" fmla="*/ 318807 h 1109932"/>
                <a:gd name="connsiteX13" fmla="*/ 388982 w 1825422"/>
                <a:gd name="connsiteY13" fmla="*/ 386276 h 1109932"/>
                <a:gd name="connsiteX14" fmla="*/ 549738 w 1825422"/>
                <a:gd name="connsiteY14" fmla="*/ 495639 h 1109932"/>
                <a:gd name="connsiteX15" fmla="*/ 739236 w 1825422"/>
                <a:gd name="connsiteY15" fmla="*/ 655421 h 1109932"/>
                <a:gd name="connsiteX16" fmla="*/ 739236 w 1825422"/>
                <a:gd name="connsiteY16" fmla="*/ 655421 h 1109932"/>
                <a:gd name="connsiteX17" fmla="*/ 968192 w 1825422"/>
                <a:gd name="connsiteY17" fmla="*/ 833471 h 1109932"/>
                <a:gd name="connsiteX18" fmla="*/ 968192 w 1825422"/>
                <a:gd name="connsiteY18" fmla="*/ 833471 h 1109932"/>
                <a:gd name="connsiteX19" fmla="*/ 1216390 w 1825422"/>
                <a:gd name="connsiteY19" fmla="*/ 1002996 h 1109932"/>
                <a:gd name="connsiteX20" fmla="*/ 1343047 w 1825422"/>
                <a:gd name="connsiteY20" fmla="*/ 1085810 h 1109932"/>
                <a:gd name="connsiteX21" fmla="*/ 1386646 w 1825422"/>
                <a:gd name="connsiteY21" fmla="*/ 1104808 h 1109932"/>
                <a:gd name="connsiteX22" fmla="*/ 1441449 w 1825422"/>
                <a:gd name="connsiteY22" fmla="*/ 1076310 h 1109932"/>
                <a:gd name="connsiteX23" fmla="*/ 1782224 w 1825422"/>
                <a:gd name="connsiteY23" fmla="*/ 754418 h 1109932"/>
                <a:gd name="connsiteX24" fmla="*/ 840318 w 1825422"/>
                <a:gd name="connsiteY24" fmla="*/ 736286 h 1109932"/>
                <a:gd name="connsiteX25" fmla="*/ 841779 w 1825422"/>
                <a:gd name="connsiteY25" fmla="*/ 738235 h 1109932"/>
                <a:gd name="connsiteX26" fmla="*/ 840318 w 1825422"/>
                <a:gd name="connsiteY26" fmla="*/ 736286 h 1109932"/>
                <a:gd name="connsiteX27" fmla="*/ 1254631 w 1825422"/>
                <a:gd name="connsiteY27" fmla="*/ 1026135 h 1109932"/>
                <a:gd name="connsiteX28" fmla="*/ 1254631 w 1825422"/>
                <a:gd name="connsiteY28" fmla="*/ 1026135 h 1109932"/>
                <a:gd name="connsiteX29" fmla="*/ 1256092 w 1825422"/>
                <a:gd name="connsiteY29" fmla="*/ 1028083 h 1109932"/>
                <a:gd name="connsiteX30" fmla="*/ 1254631 w 1825422"/>
                <a:gd name="connsiteY30" fmla="*/ 1026135 h 1109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825422" h="1109932">
                  <a:moveTo>
                    <a:pt x="1782224" y="754418"/>
                  </a:moveTo>
                  <a:cubicBezTo>
                    <a:pt x="1824448" y="705612"/>
                    <a:pt x="1828326" y="661414"/>
                    <a:pt x="1824098" y="635692"/>
                  </a:cubicBezTo>
                  <a:cubicBezTo>
                    <a:pt x="1804612" y="598669"/>
                    <a:pt x="1776358" y="568223"/>
                    <a:pt x="1747617" y="538507"/>
                  </a:cubicBezTo>
                  <a:cubicBezTo>
                    <a:pt x="1678687" y="468359"/>
                    <a:pt x="1602693" y="406249"/>
                    <a:pt x="1524994" y="346087"/>
                  </a:cubicBezTo>
                  <a:cubicBezTo>
                    <a:pt x="1488702" y="318076"/>
                    <a:pt x="1390786" y="245980"/>
                    <a:pt x="1378121" y="237942"/>
                  </a:cubicBezTo>
                  <a:cubicBezTo>
                    <a:pt x="1244401" y="149526"/>
                    <a:pt x="1098746" y="86928"/>
                    <a:pt x="945053" y="43086"/>
                  </a:cubicBezTo>
                  <a:cubicBezTo>
                    <a:pt x="871495" y="22139"/>
                    <a:pt x="796962" y="7768"/>
                    <a:pt x="720481" y="3384"/>
                  </a:cubicBezTo>
                  <a:cubicBezTo>
                    <a:pt x="710982" y="-26"/>
                    <a:pt x="654717" y="-2949"/>
                    <a:pt x="583594" y="5576"/>
                  </a:cubicBezTo>
                  <a:cubicBezTo>
                    <a:pt x="466437" y="19703"/>
                    <a:pt x="352690" y="45765"/>
                    <a:pt x="245519" y="96428"/>
                  </a:cubicBezTo>
                  <a:cubicBezTo>
                    <a:pt x="160756" y="136373"/>
                    <a:pt x="84762" y="187766"/>
                    <a:pt x="26549" y="262786"/>
                  </a:cubicBezTo>
                  <a:cubicBezTo>
                    <a:pt x="17537" y="274477"/>
                    <a:pt x="8525" y="286169"/>
                    <a:pt x="0" y="301757"/>
                  </a:cubicBezTo>
                  <a:cubicBezTo>
                    <a:pt x="35318" y="286169"/>
                    <a:pt x="69418" y="280323"/>
                    <a:pt x="104492" y="282759"/>
                  </a:cubicBezTo>
                  <a:cubicBezTo>
                    <a:pt x="155885" y="286169"/>
                    <a:pt x="205086" y="300052"/>
                    <a:pt x="252826" y="318807"/>
                  </a:cubicBezTo>
                  <a:cubicBezTo>
                    <a:pt x="300079" y="337318"/>
                    <a:pt x="344652" y="361432"/>
                    <a:pt x="388982" y="386276"/>
                  </a:cubicBezTo>
                  <a:cubicBezTo>
                    <a:pt x="408467" y="398455"/>
                    <a:pt x="532688" y="482973"/>
                    <a:pt x="549738" y="495639"/>
                  </a:cubicBezTo>
                  <a:cubicBezTo>
                    <a:pt x="569955" y="511958"/>
                    <a:pt x="718776" y="640320"/>
                    <a:pt x="739236" y="655421"/>
                  </a:cubicBezTo>
                  <a:lnTo>
                    <a:pt x="739236" y="655421"/>
                  </a:lnTo>
                  <a:cubicBezTo>
                    <a:pt x="772118" y="684649"/>
                    <a:pt x="926054" y="803755"/>
                    <a:pt x="968192" y="833471"/>
                  </a:cubicBezTo>
                  <a:lnTo>
                    <a:pt x="968192" y="833471"/>
                  </a:lnTo>
                  <a:lnTo>
                    <a:pt x="1216390" y="1002996"/>
                  </a:lnTo>
                  <a:cubicBezTo>
                    <a:pt x="1228812" y="1012251"/>
                    <a:pt x="1320151" y="1072900"/>
                    <a:pt x="1343047" y="1085810"/>
                  </a:cubicBezTo>
                  <a:cubicBezTo>
                    <a:pt x="1354982" y="1094335"/>
                    <a:pt x="1385184" y="1105295"/>
                    <a:pt x="1386646" y="1104808"/>
                  </a:cubicBezTo>
                  <a:cubicBezTo>
                    <a:pt x="1406131" y="1097745"/>
                    <a:pt x="1375519" y="1134708"/>
                    <a:pt x="1441449" y="1076310"/>
                  </a:cubicBezTo>
                  <a:cubicBezTo>
                    <a:pt x="1507379" y="1017912"/>
                    <a:pt x="1748580" y="799576"/>
                    <a:pt x="1782224" y="754418"/>
                  </a:cubicBezTo>
                  <a:close/>
                  <a:moveTo>
                    <a:pt x="840318" y="736286"/>
                  </a:moveTo>
                  <a:cubicBezTo>
                    <a:pt x="840805" y="736773"/>
                    <a:pt x="841292" y="737504"/>
                    <a:pt x="841779" y="738235"/>
                  </a:cubicBezTo>
                  <a:cubicBezTo>
                    <a:pt x="841292" y="737504"/>
                    <a:pt x="840805" y="736773"/>
                    <a:pt x="840318" y="736286"/>
                  </a:cubicBezTo>
                  <a:close/>
                  <a:moveTo>
                    <a:pt x="1254631" y="1026135"/>
                  </a:moveTo>
                  <a:lnTo>
                    <a:pt x="1254631" y="1026135"/>
                  </a:lnTo>
                  <a:cubicBezTo>
                    <a:pt x="1255361" y="1026378"/>
                    <a:pt x="1255605" y="1027353"/>
                    <a:pt x="1256092" y="1028083"/>
                  </a:cubicBezTo>
                  <a:cubicBezTo>
                    <a:pt x="1255361" y="1027353"/>
                    <a:pt x="1254874" y="1026866"/>
                    <a:pt x="1254631" y="1026135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98D58-2678-404E-8944-D8406F0FE857}"/>
                </a:ext>
              </a:extLst>
            </p:cNvPr>
            <p:cNvSpPr/>
            <p:nvPr/>
          </p:nvSpPr>
          <p:spPr>
            <a:xfrm>
              <a:off x="1114199" y="5450886"/>
              <a:ext cx="1037568" cy="782036"/>
            </a:xfrm>
            <a:custGeom>
              <a:avLst/>
              <a:gdLst>
                <a:gd name="connsiteX0" fmla="*/ 1037568 w 1037568"/>
                <a:gd name="connsiteY0" fmla="*/ 662931 h 782036"/>
                <a:gd name="connsiteX1" fmla="*/ 557978 w 1037568"/>
                <a:gd name="connsiteY1" fmla="*/ 235709 h 782036"/>
                <a:gd name="connsiteX2" fmla="*/ 153895 w 1037568"/>
                <a:gd name="connsiteY2" fmla="*/ 3343 h 782036"/>
                <a:gd name="connsiteX3" fmla="*/ 5317 w 1037568"/>
                <a:gd name="connsiteY3" fmla="*/ 31110 h 782036"/>
                <a:gd name="connsiteX4" fmla="*/ 121013 w 1037568"/>
                <a:gd name="connsiteY4" fmla="*/ 127320 h 782036"/>
                <a:gd name="connsiteX5" fmla="*/ 546774 w 1037568"/>
                <a:gd name="connsiteY5" fmla="*/ 450051 h 782036"/>
                <a:gd name="connsiteX6" fmla="*/ 844174 w 1037568"/>
                <a:gd name="connsiteY6" fmla="*/ 691916 h 782036"/>
                <a:gd name="connsiteX7" fmla="*/ 920168 w 1037568"/>
                <a:gd name="connsiteY7" fmla="*/ 782037 h 782036"/>
                <a:gd name="connsiteX8" fmla="*/ 1037568 w 1037568"/>
                <a:gd name="connsiteY8" fmla="*/ 662931 h 782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7568" h="782036">
                  <a:moveTo>
                    <a:pt x="1037568" y="662931"/>
                  </a:moveTo>
                  <a:cubicBezTo>
                    <a:pt x="984226" y="646125"/>
                    <a:pt x="783281" y="390863"/>
                    <a:pt x="557978" y="235709"/>
                  </a:cubicBezTo>
                  <a:cubicBezTo>
                    <a:pt x="437168" y="152408"/>
                    <a:pt x="342906" y="54980"/>
                    <a:pt x="153895" y="3343"/>
                  </a:cubicBezTo>
                  <a:cubicBezTo>
                    <a:pt x="118821" y="-6156"/>
                    <a:pt x="40879" y="5048"/>
                    <a:pt x="5317" y="31110"/>
                  </a:cubicBezTo>
                  <a:cubicBezTo>
                    <a:pt x="-19283" y="49134"/>
                    <a:pt x="45263" y="84696"/>
                    <a:pt x="121013" y="127320"/>
                  </a:cubicBezTo>
                  <a:cubicBezTo>
                    <a:pt x="196764" y="169945"/>
                    <a:pt x="460550" y="379659"/>
                    <a:pt x="546774" y="450051"/>
                  </a:cubicBezTo>
                  <a:cubicBezTo>
                    <a:pt x="662226" y="544313"/>
                    <a:pt x="782550" y="629075"/>
                    <a:pt x="844174" y="691916"/>
                  </a:cubicBezTo>
                  <a:cubicBezTo>
                    <a:pt x="899951" y="748668"/>
                    <a:pt x="907989" y="753296"/>
                    <a:pt x="920168" y="782037"/>
                  </a:cubicBezTo>
                  <a:cubicBezTo>
                    <a:pt x="949639" y="749886"/>
                    <a:pt x="1008583" y="702877"/>
                    <a:pt x="1037568" y="662931"/>
                  </a:cubicBez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4A00CAA1-4441-4063-9ED3-ED3E3EE065F2}"/>
                </a:ext>
              </a:extLst>
            </p:cNvPr>
            <p:cNvSpPr/>
            <p:nvPr/>
          </p:nvSpPr>
          <p:spPr>
            <a:xfrm>
              <a:off x="1532379" y="5663711"/>
              <a:ext cx="336957" cy="311260"/>
            </a:xfrm>
            <a:custGeom>
              <a:avLst/>
              <a:gdLst>
                <a:gd name="connsiteX0" fmla="*/ 331975 w 336957"/>
                <a:gd name="connsiteY0" fmla="*/ 249648 h 311260"/>
                <a:gd name="connsiteX1" fmla="*/ 284723 w 336957"/>
                <a:gd name="connsiteY1" fmla="*/ 304208 h 311260"/>
                <a:gd name="connsiteX2" fmla="*/ 255738 w 336957"/>
                <a:gd name="connsiteY2" fmla="*/ 306157 h 311260"/>
                <a:gd name="connsiteX3" fmla="*/ 7052 w 336957"/>
                <a:gd name="connsiteY3" fmla="*/ 90597 h 311260"/>
                <a:gd name="connsiteX4" fmla="*/ 5104 w 336957"/>
                <a:gd name="connsiteY4" fmla="*/ 61612 h 311260"/>
                <a:gd name="connsiteX5" fmla="*/ 52356 w 336957"/>
                <a:gd name="connsiteY5" fmla="*/ 7052 h 311260"/>
                <a:gd name="connsiteX6" fmla="*/ 81341 w 336957"/>
                <a:gd name="connsiteY6" fmla="*/ 5104 h 311260"/>
                <a:gd name="connsiteX7" fmla="*/ 329783 w 336957"/>
                <a:gd name="connsiteY7" fmla="*/ 220420 h 311260"/>
                <a:gd name="connsiteX8" fmla="*/ 331975 w 336957"/>
                <a:gd name="connsiteY8" fmla="*/ 249648 h 3112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36957" h="311260">
                  <a:moveTo>
                    <a:pt x="331975" y="249648"/>
                  </a:moveTo>
                  <a:lnTo>
                    <a:pt x="284723" y="304208"/>
                  </a:lnTo>
                  <a:cubicBezTo>
                    <a:pt x="277172" y="312733"/>
                    <a:pt x="264263" y="313707"/>
                    <a:pt x="255738" y="306157"/>
                  </a:cubicBezTo>
                  <a:lnTo>
                    <a:pt x="7052" y="90597"/>
                  </a:lnTo>
                  <a:cubicBezTo>
                    <a:pt x="-1473" y="83046"/>
                    <a:pt x="-2447" y="70137"/>
                    <a:pt x="5104" y="61612"/>
                  </a:cubicBezTo>
                  <a:lnTo>
                    <a:pt x="52356" y="7052"/>
                  </a:lnTo>
                  <a:cubicBezTo>
                    <a:pt x="59907" y="-1473"/>
                    <a:pt x="72816" y="-2447"/>
                    <a:pt x="81341" y="5104"/>
                  </a:cubicBezTo>
                  <a:lnTo>
                    <a:pt x="329783" y="220420"/>
                  </a:lnTo>
                  <a:cubicBezTo>
                    <a:pt x="338552" y="227971"/>
                    <a:pt x="339282" y="240880"/>
                    <a:pt x="331975" y="249648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B213070-4C70-46D0-88DE-2A0C4EDA62EF}"/>
                </a:ext>
              </a:extLst>
            </p:cNvPr>
            <p:cNvSpPr/>
            <p:nvPr/>
          </p:nvSpPr>
          <p:spPr>
            <a:xfrm>
              <a:off x="1309685" y="5512626"/>
              <a:ext cx="230116" cy="192783"/>
            </a:xfrm>
            <a:custGeom>
              <a:avLst/>
              <a:gdLst>
                <a:gd name="connsiteX0" fmla="*/ 226337 w 230116"/>
                <a:gd name="connsiteY0" fmla="*/ 145715 h 192783"/>
                <a:gd name="connsiteX1" fmla="*/ 199544 w 230116"/>
                <a:gd name="connsiteY1" fmla="*/ 183955 h 192783"/>
                <a:gd name="connsiteX2" fmla="*/ 170803 w 230116"/>
                <a:gd name="connsiteY2" fmla="*/ 189070 h 192783"/>
                <a:gd name="connsiteX3" fmla="*/ 8828 w 230116"/>
                <a:gd name="connsiteY3" fmla="*/ 75810 h 192783"/>
                <a:gd name="connsiteX4" fmla="*/ 3714 w 230116"/>
                <a:gd name="connsiteY4" fmla="*/ 47069 h 192783"/>
                <a:gd name="connsiteX5" fmla="*/ 30506 w 230116"/>
                <a:gd name="connsiteY5" fmla="*/ 8828 h 192783"/>
                <a:gd name="connsiteX6" fmla="*/ 59248 w 230116"/>
                <a:gd name="connsiteY6" fmla="*/ 3714 h 192783"/>
                <a:gd name="connsiteX7" fmla="*/ 221222 w 230116"/>
                <a:gd name="connsiteY7" fmla="*/ 116974 h 192783"/>
                <a:gd name="connsiteX8" fmla="*/ 226337 w 230116"/>
                <a:gd name="connsiteY8" fmla="*/ 145715 h 192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0116" h="192783">
                  <a:moveTo>
                    <a:pt x="226337" y="145715"/>
                  </a:moveTo>
                  <a:lnTo>
                    <a:pt x="199544" y="183955"/>
                  </a:lnTo>
                  <a:cubicBezTo>
                    <a:pt x="192968" y="193211"/>
                    <a:pt x="180302" y="195647"/>
                    <a:pt x="170803" y="189070"/>
                  </a:cubicBezTo>
                  <a:lnTo>
                    <a:pt x="8828" y="75810"/>
                  </a:lnTo>
                  <a:cubicBezTo>
                    <a:pt x="-427" y="69234"/>
                    <a:pt x="-2863" y="56568"/>
                    <a:pt x="3714" y="47069"/>
                  </a:cubicBezTo>
                  <a:lnTo>
                    <a:pt x="30506" y="8828"/>
                  </a:lnTo>
                  <a:cubicBezTo>
                    <a:pt x="37083" y="-427"/>
                    <a:pt x="49748" y="-2863"/>
                    <a:pt x="59248" y="3714"/>
                  </a:cubicBezTo>
                  <a:lnTo>
                    <a:pt x="221222" y="116974"/>
                  </a:lnTo>
                  <a:cubicBezTo>
                    <a:pt x="230721" y="123550"/>
                    <a:pt x="232913" y="136459"/>
                    <a:pt x="226337" y="145715"/>
                  </a:cubicBezTo>
                  <a:close/>
                </a:path>
              </a:pathLst>
            </a:custGeom>
            <a:solidFill>
              <a:srgbClr val="1A1A1A"/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94BB4FC-F37D-4B93-BC7A-BFBA8FD0A85B}"/>
                </a:ext>
              </a:extLst>
            </p:cNvPr>
            <p:cNvSpPr/>
            <p:nvPr/>
          </p:nvSpPr>
          <p:spPr>
            <a:xfrm>
              <a:off x="1538457" y="5683576"/>
              <a:ext cx="331081" cy="283507"/>
            </a:xfrm>
            <a:custGeom>
              <a:avLst/>
              <a:gdLst>
                <a:gd name="connsiteX0" fmla="*/ 0 w 324922"/>
                <a:gd name="connsiteY0" fmla="*/ 51126 h 271069"/>
                <a:gd name="connsiteX1" fmla="*/ 165871 w 324922"/>
                <a:gd name="connsiteY1" fmla="*/ 105198 h 271069"/>
                <a:gd name="connsiteX2" fmla="*/ 275965 w 324922"/>
                <a:gd name="connsiteY2" fmla="*/ 271070 h 271069"/>
                <a:gd name="connsiteX3" fmla="*/ 324923 w 324922"/>
                <a:gd name="connsiteY3" fmla="*/ 220651 h 271069"/>
                <a:gd name="connsiteX4" fmla="*/ 229930 w 324922"/>
                <a:gd name="connsiteY4" fmla="*/ 58433 h 271069"/>
                <a:gd name="connsiteX5" fmla="*/ 66008 w 324922"/>
                <a:gd name="connsiteY5" fmla="*/ 707 h 271069"/>
                <a:gd name="connsiteX6" fmla="*/ 0 w 324922"/>
                <a:gd name="connsiteY6" fmla="*/ 51126 h 271069"/>
                <a:gd name="connsiteX0" fmla="*/ 0 w 325671"/>
                <a:gd name="connsiteY0" fmla="*/ 51248 h 271192"/>
                <a:gd name="connsiteX1" fmla="*/ 165871 w 325671"/>
                <a:gd name="connsiteY1" fmla="*/ 105320 h 271192"/>
                <a:gd name="connsiteX2" fmla="*/ 275965 w 325671"/>
                <a:gd name="connsiteY2" fmla="*/ 271192 h 271192"/>
                <a:gd name="connsiteX3" fmla="*/ 324923 w 325671"/>
                <a:gd name="connsiteY3" fmla="*/ 220773 h 271192"/>
                <a:gd name="connsiteX4" fmla="*/ 239166 w 325671"/>
                <a:gd name="connsiteY4" fmla="*/ 55476 h 271192"/>
                <a:gd name="connsiteX5" fmla="*/ 66008 w 325671"/>
                <a:gd name="connsiteY5" fmla="*/ 829 h 271192"/>
                <a:gd name="connsiteX6" fmla="*/ 0 w 325671"/>
                <a:gd name="connsiteY6" fmla="*/ 51248 h 271192"/>
                <a:gd name="connsiteX0" fmla="*/ 3757 w 329428"/>
                <a:gd name="connsiteY0" fmla="*/ 51248 h 271192"/>
                <a:gd name="connsiteX1" fmla="*/ 185022 w 329428"/>
                <a:gd name="connsiteY1" fmla="*/ 102241 h 271192"/>
                <a:gd name="connsiteX2" fmla="*/ 279722 w 329428"/>
                <a:gd name="connsiteY2" fmla="*/ 271192 h 271192"/>
                <a:gd name="connsiteX3" fmla="*/ 328680 w 329428"/>
                <a:gd name="connsiteY3" fmla="*/ 220773 h 271192"/>
                <a:gd name="connsiteX4" fmla="*/ 242923 w 329428"/>
                <a:gd name="connsiteY4" fmla="*/ 55476 h 271192"/>
                <a:gd name="connsiteX5" fmla="*/ 69765 w 329428"/>
                <a:gd name="connsiteY5" fmla="*/ 829 h 271192"/>
                <a:gd name="connsiteX6" fmla="*/ 3757 w 329428"/>
                <a:gd name="connsiteY6" fmla="*/ 51248 h 271192"/>
                <a:gd name="connsiteX0" fmla="*/ 3757 w 329827"/>
                <a:gd name="connsiteY0" fmla="*/ 51248 h 283507"/>
                <a:gd name="connsiteX1" fmla="*/ 185022 w 329827"/>
                <a:gd name="connsiteY1" fmla="*/ 102241 h 283507"/>
                <a:gd name="connsiteX2" fmla="*/ 285880 w 329827"/>
                <a:gd name="connsiteY2" fmla="*/ 283507 h 283507"/>
                <a:gd name="connsiteX3" fmla="*/ 328680 w 329827"/>
                <a:gd name="connsiteY3" fmla="*/ 220773 h 283507"/>
                <a:gd name="connsiteX4" fmla="*/ 242923 w 329827"/>
                <a:gd name="connsiteY4" fmla="*/ 55476 h 283507"/>
                <a:gd name="connsiteX5" fmla="*/ 69765 w 329827"/>
                <a:gd name="connsiteY5" fmla="*/ 829 h 283507"/>
                <a:gd name="connsiteX6" fmla="*/ 3757 w 329827"/>
                <a:gd name="connsiteY6" fmla="*/ 51248 h 283507"/>
                <a:gd name="connsiteX0" fmla="*/ 3757 w 328680"/>
                <a:gd name="connsiteY0" fmla="*/ 51248 h 283507"/>
                <a:gd name="connsiteX1" fmla="*/ 185022 w 328680"/>
                <a:gd name="connsiteY1" fmla="*/ 102241 h 283507"/>
                <a:gd name="connsiteX2" fmla="*/ 285880 w 328680"/>
                <a:gd name="connsiteY2" fmla="*/ 283507 h 283507"/>
                <a:gd name="connsiteX3" fmla="*/ 328680 w 328680"/>
                <a:gd name="connsiteY3" fmla="*/ 220773 h 283507"/>
                <a:gd name="connsiteX4" fmla="*/ 242923 w 328680"/>
                <a:gd name="connsiteY4" fmla="*/ 55476 h 283507"/>
                <a:gd name="connsiteX5" fmla="*/ 69765 w 328680"/>
                <a:gd name="connsiteY5" fmla="*/ 829 h 283507"/>
                <a:gd name="connsiteX6" fmla="*/ 3757 w 328680"/>
                <a:gd name="connsiteY6" fmla="*/ 51248 h 283507"/>
                <a:gd name="connsiteX0" fmla="*/ 3757 w 334838"/>
                <a:gd name="connsiteY0" fmla="*/ 51248 h 283507"/>
                <a:gd name="connsiteX1" fmla="*/ 185022 w 334838"/>
                <a:gd name="connsiteY1" fmla="*/ 102241 h 283507"/>
                <a:gd name="connsiteX2" fmla="*/ 285880 w 334838"/>
                <a:gd name="connsiteY2" fmla="*/ 283507 h 283507"/>
                <a:gd name="connsiteX3" fmla="*/ 334838 w 334838"/>
                <a:gd name="connsiteY3" fmla="*/ 226931 h 283507"/>
                <a:gd name="connsiteX4" fmla="*/ 242923 w 334838"/>
                <a:gd name="connsiteY4" fmla="*/ 55476 h 283507"/>
                <a:gd name="connsiteX5" fmla="*/ 69765 w 334838"/>
                <a:gd name="connsiteY5" fmla="*/ 829 h 283507"/>
                <a:gd name="connsiteX6" fmla="*/ 3757 w 334838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6008 w 331081"/>
                <a:gd name="connsiteY5" fmla="*/ 829 h 283507"/>
                <a:gd name="connsiteX6" fmla="*/ 0 w 331081"/>
                <a:gd name="connsiteY6" fmla="*/ 51248 h 283507"/>
                <a:gd name="connsiteX0" fmla="*/ 0 w 331081"/>
                <a:gd name="connsiteY0" fmla="*/ 51248 h 283507"/>
                <a:gd name="connsiteX1" fmla="*/ 181265 w 331081"/>
                <a:gd name="connsiteY1" fmla="*/ 102241 h 283507"/>
                <a:gd name="connsiteX2" fmla="*/ 282123 w 331081"/>
                <a:gd name="connsiteY2" fmla="*/ 283507 h 283507"/>
                <a:gd name="connsiteX3" fmla="*/ 331081 w 331081"/>
                <a:gd name="connsiteY3" fmla="*/ 226931 h 283507"/>
                <a:gd name="connsiteX4" fmla="*/ 239166 w 331081"/>
                <a:gd name="connsiteY4" fmla="*/ 55476 h 283507"/>
                <a:gd name="connsiteX5" fmla="*/ 62929 w 331081"/>
                <a:gd name="connsiteY5" fmla="*/ 829 h 283507"/>
                <a:gd name="connsiteX6" fmla="*/ 0 w 331081"/>
                <a:gd name="connsiteY6" fmla="*/ 51248 h 283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31081" h="283507">
                  <a:moveTo>
                    <a:pt x="0" y="51248"/>
                  </a:moveTo>
                  <a:cubicBezTo>
                    <a:pt x="19209" y="68150"/>
                    <a:pt x="134245" y="63531"/>
                    <a:pt x="181265" y="102241"/>
                  </a:cubicBezTo>
                  <a:cubicBezTo>
                    <a:pt x="228285" y="140951"/>
                    <a:pt x="274329" y="251112"/>
                    <a:pt x="282123" y="283507"/>
                  </a:cubicBezTo>
                  <a:cubicBezTo>
                    <a:pt x="304288" y="263777"/>
                    <a:pt x="307452" y="249542"/>
                    <a:pt x="331081" y="226931"/>
                  </a:cubicBezTo>
                  <a:cubicBezTo>
                    <a:pt x="323922" y="188926"/>
                    <a:pt x="299328" y="103946"/>
                    <a:pt x="239166" y="55476"/>
                  </a:cubicBezTo>
                  <a:cubicBezTo>
                    <a:pt x="179004" y="7005"/>
                    <a:pt x="136730" y="-3312"/>
                    <a:pt x="62929" y="829"/>
                  </a:cubicBezTo>
                  <a:cubicBezTo>
                    <a:pt x="37110" y="17148"/>
                    <a:pt x="17736" y="28188"/>
                    <a:pt x="0" y="51248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465A585-4702-4158-BFD1-3F8C258873AF}"/>
                </a:ext>
              </a:extLst>
            </p:cNvPr>
            <p:cNvSpPr/>
            <p:nvPr/>
          </p:nvSpPr>
          <p:spPr>
            <a:xfrm>
              <a:off x="1341105" y="5530894"/>
              <a:ext cx="179387" cy="149428"/>
            </a:xfrm>
            <a:custGeom>
              <a:avLst/>
              <a:gdLst>
                <a:gd name="connsiteX0" fmla="*/ 175674 w 179387"/>
                <a:gd name="connsiteY0" fmla="*/ 118192 h 149428"/>
                <a:gd name="connsiteX1" fmla="*/ 160086 w 179387"/>
                <a:gd name="connsiteY1" fmla="*/ 140600 h 149428"/>
                <a:gd name="connsiteX2" fmla="*/ 131344 w 179387"/>
                <a:gd name="connsiteY2" fmla="*/ 145715 h 149428"/>
                <a:gd name="connsiteX3" fmla="*/ 8829 w 179387"/>
                <a:gd name="connsiteY3" fmla="*/ 59978 h 149428"/>
                <a:gd name="connsiteX4" fmla="*/ 3714 w 179387"/>
                <a:gd name="connsiteY4" fmla="*/ 31237 h 149428"/>
                <a:gd name="connsiteX5" fmla="*/ 19302 w 179387"/>
                <a:gd name="connsiteY5" fmla="*/ 8828 h 149428"/>
                <a:gd name="connsiteX6" fmla="*/ 48043 w 179387"/>
                <a:gd name="connsiteY6" fmla="*/ 3714 h 149428"/>
                <a:gd name="connsiteX7" fmla="*/ 170559 w 179387"/>
                <a:gd name="connsiteY7" fmla="*/ 89450 h 149428"/>
                <a:gd name="connsiteX8" fmla="*/ 175674 w 179387"/>
                <a:gd name="connsiteY8" fmla="*/ 118192 h 149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9387" h="149428">
                  <a:moveTo>
                    <a:pt x="175674" y="118192"/>
                  </a:moveTo>
                  <a:lnTo>
                    <a:pt x="160086" y="140600"/>
                  </a:lnTo>
                  <a:cubicBezTo>
                    <a:pt x="153509" y="149856"/>
                    <a:pt x="140844" y="152291"/>
                    <a:pt x="131344" y="145715"/>
                  </a:cubicBezTo>
                  <a:lnTo>
                    <a:pt x="8829" y="59978"/>
                  </a:lnTo>
                  <a:cubicBezTo>
                    <a:pt x="-427" y="53402"/>
                    <a:pt x="-2863" y="40736"/>
                    <a:pt x="3714" y="31237"/>
                  </a:cubicBezTo>
                  <a:lnTo>
                    <a:pt x="19302" y="8828"/>
                  </a:lnTo>
                  <a:cubicBezTo>
                    <a:pt x="25878" y="-427"/>
                    <a:pt x="38544" y="-2863"/>
                    <a:pt x="48043" y="3714"/>
                  </a:cubicBezTo>
                  <a:lnTo>
                    <a:pt x="170559" y="89450"/>
                  </a:lnTo>
                  <a:cubicBezTo>
                    <a:pt x="179815" y="96027"/>
                    <a:pt x="182251" y="108936"/>
                    <a:pt x="175674" y="118192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 w="243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9EDB8FC-CE5C-4930-8A7F-10D4DBF3B904}"/>
              </a:ext>
            </a:extLst>
          </p:cNvPr>
          <p:cNvSpPr/>
          <p:nvPr/>
        </p:nvSpPr>
        <p:spPr>
          <a:xfrm flipH="1">
            <a:off x="4522929" y="3089806"/>
            <a:ext cx="4264659" cy="992878"/>
          </a:xfrm>
          <a:custGeom>
            <a:avLst/>
            <a:gdLst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887927 w 8250226"/>
              <a:gd name="connsiteY8" fmla="*/ 724940 h 1520066"/>
              <a:gd name="connsiteX9" fmla="*/ 7211471 w 8250226"/>
              <a:gd name="connsiteY9" fmla="*/ 959045 h 1520066"/>
              <a:gd name="connsiteX10" fmla="*/ 7023079 w 8250226"/>
              <a:gd name="connsiteY10" fmla="*/ 599807 h 1520066"/>
              <a:gd name="connsiteX11" fmla="*/ 6625054 w 8250226"/>
              <a:gd name="connsiteY11" fmla="*/ 60489 h 1520066"/>
              <a:gd name="connsiteX12" fmla="*/ 6613972 w 8250226"/>
              <a:gd name="connsiteY12" fmla="*/ 60489 h 1520066"/>
              <a:gd name="connsiteX13" fmla="*/ 5725111 w 8250226"/>
              <a:gd name="connsiteY13" fmla="*/ 640903 h 1520066"/>
              <a:gd name="connsiteX14" fmla="*/ 5596746 w 8250226"/>
              <a:gd name="connsiteY14" fmla="*/ 772500 h 1520066"/>
              <a:gd name="connsiteX15" fmla="*/ 5426824 w 8250226"/>
              <a:gd name="connsiteY15" fmla="*/ 951657 h 1520066"/>
              <a:gd name="connsiteX16" fmla="*/ 5037572 w 8250226"/>
              <a:gd name="connsiteY16" fmla="*/ 1342294 h 1520066"/>
              <a:gd name="connsiteX17" fmla="*/ 4680181 w 8250226"/>
              <a:gd name="connsiteY17" fmla="*/ 1520066 h 1520066"/>
              <a:gd name="connsiteX18" fmla="*/ 4637239 w 8250226"/>
              <a:gd name="connsiteY18" fmla="*/ 1515910 h 1520066"/>
              <a:gd name="connsiteX19" fmla="*/ 4405443 w 8250226"/>
              <a:gd name="connsiteY19" fmla="*/ 1172372 h 1520066"/>
              <a:gd name="connsiteX20" fmla="*/ 4179650 w 8250226"/>
              <a:gd name="connsiteY20" fmla="*/ 762803 h 1520066"/>
              <a:gd name="connsiteX21" fmla="*/ 3311567 w 8250226"/>
              <a:gd name="connsiteY21" fmla="*/ 767883 h 1520066"/>
              <a:gd name="connsiteX22" fmla="*/ 2360834 w 8250226"/>
              <a:gd name="connsiteY22" fmla="*/ 995061 h 1520066"/>
              <a:gd name="connsiteX23" fmla="*/ 2342497 w 8250226"/>
              <a:gd name="connsiteY23" fmla="*/ 992833 h 1520066"/>
              <a:gd name="connsiteX24" fmla="*/ 2126238 w 8250226"/>
              <a:gd name="connsiteY24" fmla="*/ 1040931 h 1520066"/>
              <a:gd name="connsiteX25" fmla="*/ 1317343 w 8250226"/>
              <a:gd name="connsiteY25" fmla="*/ 1114064 h 1520066"/>
              <a:gd name="connsiteX26" fmla="*/ 1009685 w 8250226"/>
              <a:gd name="connsiteY26" fmla="*/ 1102634 h 1520066"/>
              <a:gd name="connsiteX27" fmla="*/ 90523 w 8250226"/>
              <a:gd name="connsiteY27" fmla="*/ 742589 h 1520066"/>
              <a:gd name="connsiteX28" fmla="*/ 22895 w 8250226"/>
              <a:gd name="connsiteY28" fmla="*/ 281579 h 1520066"/>
              <a:gd name="connsiteX29" fmla="*/ 33026 w 8250226"/>
              <a:gd name="connsiteY29" fmla="*/ 257679 h 1520066"/>
              <a:gd name="connsiteX30" fmla="*/ 94142 w 8250226"/>
              <a:gd name="connsiteY30" fmla="*/ 257679 h 1520066"/>
              <a:gd name="connsiteX31" fmla="*/ 76235 w 8250226"/>
              <a:gd name="connsiteY31" fmla="*/ 299677 h 1520066"/>
              <a:gd name="connsiteX32" fmla="*/ 140053 w 8250226"/>
              <a:gd name="connsiteY32" fmla="*/ 715919 h 1520066"/>
              <a:gd name="connsiteX33" fmla="*/ 2361283 w 8250226"/>
              <a:gd name="connsiteY33" fmla="*/ 930232 h 1520066"/>
              <a:gd name="connsiteX34" fmla="*/ 2361890 w 8250226"/>
              <a:gd name="connsiteY34" fmla="*/ 932577 h 1520066"/>
              <a:gd name="connsiteX35" fmla="*/ 2418393 w 8250226"/>
              <a:gd name="connsiteY35" fmla="*/ 916935 h 1520066"/>
              <a:gd name="connsiteX36" fmla="*/ 3300486 w 8250226"/>
              <a:gd name="connsiteY36" fmla="*/ 708780 h 1520066"/>
              <a:gd name="connsiteX37" fmla="*/ 4213357 w 8250226"/>
              <a:gd name="connsiteY37" fmla="*/ 712935 h 1520066"/>
              <a:gd name="connsiteX38" fmla="*/ 4462699 w 8250226"/>
              <a:gd name="connsiteY38" fmla="*/ 1154825 h 1520066"/>
              <a:gd name="connsiteX39" fmla="*/ 4648321 w 8250226"/>
              <a:gd name="connsiteY39" fmla="*/ 1456806 h 1520066"/>
              <a:gd name="connsiteX40" fmla="*/ 5382034 w 8250226"/>
              <a:gd name="connsiteY40" fmla="*/ 911024 h 1520066"/>
              <a:gd name="connsiteX41" fmla="*/ 5554727 w 8250226"/>
              <a:gd name="connsiteY41" fmla="*/ 728634 h 1520066"/>
              <a:gd name="connsiteX42" fmla="*/ 5681246 w 8250226"/>
              <a:gd name="connsiteY42" fmla="*/ 599346 h 1520066"/>
              <a:gd name="connsiteX43" fmla="*/ 6613510 w 8250226"/>
              <a:gd name="connsiteY43" fmla="*/ 0 h 1520066"/>
              <a:gd name="connsiteX0" fmla="*/ 6613510 w 8250226"/>
              <a:gd name="connsiteY0" fmla="*/ 0 h 1520066"/>
              <a:gd name="connsiteX1" fmla="*/ 6625977 w 8250226"/>
              <a:gd name="connsiteY1" fmla="*/ 0 h 1520066"/>
              <a:gd name="connsiteX2" fmla="*/ 6964437 w 8250226"/>
              <a:gd name="connsiteY2" fmla="*/ 205015 h 1520066"/>
              <a:gd name="connsiteX3" fmla="*/ 7081720 w 8250226"/>
              <a:gd name="connsiteY3" fmla="*/ 587340 h 1520066"/>
              <a:gd name="connsiteX4" fmla="*/ 7221629 w 8250226"/>
              <a:gd name="connsiteY4" fmla="*/ 899480 h 1520066"/>
              <a:gd name="connsiteX5" fmla="*/ 8199143 w 8250226"/>
              <a:gd name="connsiteY5" fmla="*/ 396639 h 1520066"/>
              <a:gd name="connsiteX6" fmla="*/ 8241625 w 8250226"/>
              <a:gd name="connsiteY6" fmla="*/ 397101 h 1520066"/>
              <a:gd name="connsiteX7" fmla="*/ 8241163 w 8250226"/>
              <a:gd name="connsiteY7" fmla="*/ 439582 h 1520066"/>
              <a:gd name="connsiteX8" fmla="*/ 7211471 w 8250226"/>
              <a:gd name="connsiteY8" fmla="*/ 959045 h 1520066"/>
              <a:gd name="connsiteX9" fmla="*/ 7023079 w 8250226"/>
              <a:gd name="connsiteY9" fmla="*/ 599807 h 1520066"/>
              <a:gd name="connsiteX10" fmla="*/ 6625054 w 8250226"/>
              <a:gd name="connsiteY10" fmla="*/ 60489 h 1520066"/>
              <a:gd name="connsiteX11" fmla="*/ 6613972 w 8250226"/>
              <a:gd name="connsiteY11" fmla="*/ 60489 h 1520066"/>
              <a:gd name="connsiteX12" fmla="*/ 5725111 w 8250226"/>
              <a:gd name="connsiteY12" fmla="*/ 640903 h 1520066"/>
              <a:gd name="connsiteX13" fmla="*/ 5596746 w 8250226"/>
              <a:gd name="connsiteY13" fmla="*/ 772500 h 1520066"/>
              <a:gd name="connsiteX14" fmla="*/ 5426824 w 8250226"/>
              <a:gd name="connsiteY14" fmla="*/ 951657 h 1520066"/>
              <a:gd name="connsiteX15" fmla="*/ 5037572 w 8250226"/>
              <a:gd name="connsiteY15" fmla="*/ 1342294 h 1520066"/>
              <a:gd name="connsiteX16" fmla="*/ 4680181 w 8250226"/>
              <a:gd name="connsiteY16" fmla="*/ 1520066 h 1520066"/>
              <a:gd name="connsiteX17" fmla="*/ 4637239 w 8250226"/>
              <a:gd name="connsiteY17" fmla="*/ 1515910 h 1520066"/>
              <a:gd name="connsiteX18" fmla="*/ 4405443 w 8250226"/>
              <a:gd name="connsiteY18" fmla="*/ 1172372 h 1520066"/>
              <a:gd name="connsiteX19" fmla="*/ 4179650 w 8250226"/>
              <a:gd name="connsiteY19" fmla="*/ 762803 h 1520066"/>
              <a:gd name="connsiteX20" fmla="*/ 3311567 w 8250226"/>
              <a:gd name="connsiteY20" fmla="*/ 767883 h 1520066"/>
              <a:gd name="connsiteX21" fmla="*/ 2360834 w 8250226"/>
              <a:gd name="connsiteY21" fmla="*/ 995061 h 1520066"/>
              <a:gd name="connsiteX22" fmla="*/ 2342497 w 8250226"/>
              <a:gd name="connsiteY22" fmla="*/ 992833 h 1520066"/>
              <a:gd name="connsiteX23" fmla="*/ 2126238 w 8250226"/>
              <a:gd name="connsiteY23" fmla="*/ 1040931 h 1520066"/>
              <a:gd name="connsiteX24" fmla="*/ 1317343 w 8250226"/>
              <a:gd name="connsiteY24" fmla="*/ 1114064 h 1520066"/>
              <a:gd name="connsiteX25" fmla="*/ 1009685 w 8250226"/>
              <a:gd name="connsiteY25" fmla="*/ 1102634 h 1520066"/>
              <a:gd name="connsiteX26" fmla="*/ 90523 w 8250226"/>
              <a:gd name="connsiteY26" fmla="*/ 742589 h 1520066"/>
              <a:gd name="connsiteX27" fmla="*/ 22895 w 8250226"/>
              <a:gd name="connsiteY27" fmla="*/ 281579 h 1520066"/>
              <a:gd name="connsiteX28" fmla="*/ 33026 w 8250226"/>
              <a:gd name="connsiteY28" fmla="*/ 257679 h 1520066"/>
              <a:gd name="connsiteX29" fmla="*/ 94142 w 8250226"/>
              <a:gd name="connsiteY29" fmla="*/ 257679 h 1520066"/>
              <a:gd name="connsiteX30" fmla="*/ 76235 w 8250226"/>
              <a:gd name="connsiteY30" fmla="*/ 299677 h 1520066"/>
              <a:gd name="connsiteX31" fmla="*/ 140053 w 8250226"/>
              <a:gd name="connsiteY31" fmla="*/ 715919 h 1520066"/>
              <a:gd name="connsiteX32" fmla="*/ 2361283 w 8250226"/>
              <a:gd name="connsiteY32" fmla="*/ 930232 h 1520066"/>
              <a:gd name="connsiteX33" fmla="*/ 2361890 w 8250226"/>
              <a:gd name="connsiteY33" fmla="*/ 932577 h 1520066"/>
              <a:gd name="connsiteX34" fmla="*/ 2418393 w 8250226"/>
              <a:gd name="connsiteY34" fmla="*/ 916935 h 1520066"/>
              <a:gd name="connsiteX35" fmla="*/ 3300486 w 8250226"/>
              <a:gd name="connsiteY35" fmla="*/ 708780 h 1520066"/>
              <a:gd name="connsiteX36" fmla="*/ 4213357 w 8250226"/>
              <a:gd name="connsiteY36" fmla="*/ 712935 h 1520066"/>
              <a:gd name="connsiteX37" fmla="*/ 4462699 w 8250226"/>
              <a:gd name="connsiteY37" fmla="*/ 1154825 h 1520066"/>
              <a:gd name="connsiteX38" fmla="*/ 4648321 w 8250226"/>
              <a:gd name="connsiteY38" fmla="*/ 1456806 h 1520066"/>
              <a:gd name="connsiteX39" fmla="*/ 5382034 w 8250226"/>
              <a:gd name="connsiteY39" fmla="*/ 911024 h 1520066"/>
              <a:gd name="connsiteX40" fmla="*/ 5554727 w 8250226"/>
              <a:gd name="connsiteY40" fmla="*/ 728634 h 1520066"/>
              <a:gd name="connsiteX41" fmla="*/ 5681246 w 8250226"/>
              <a:gd name="connsiteY41" fmla="*/ 599346 h 1520066"/>
              <a:gd name="connsiteX42" fmla="*/ 6613510 w 8250226"/>
              <a:gd name="connsiteY42" fmla="*/ 0 h 1520066"/>
              <a:gd name="connsiteX0" fmla="*/ 6613510 w 8416533"/>
              <a:gd name="connsiteY0" fmla="*/ 0 h 1520066"/>
              <a:gd name="connsiteX1" fmla="*/ 6625977 w 8416533"/>
              <a:gd name="connsiteY1" fmla="*/ 0 h 1520066"/>
              <a:gd name="connsiteX2" fmla="*/ 6964437 w 8416533"/>
              <a:gd name="connsiteY2" fmla="*/ 205015 h 1520066"/>
              <a:gd name="connsiteX3" fmla="*/ 7081720 w 8416533"/>
              <a:gd name="connsiteY3" fmla="*/ 587340 h 1520066"/>
              <a:gd name="connsiteX4" fmla="*/ 7221629 w 8416533"/>
              <a:gd name="connsiteY4" fmla="*/ 899480 h 1520066"/>
              <a:gd name="connsiteX5" fmla="*/ 8199143 w 8416533"/>
              <a:gd name="connsiteY5" fmla="*/ 396639 h 1520066"/>
              <a:gd name="connsiteX6" fmla="*/ 8241625 w 8416533"/>
              <a:gd name="connsiteY6" fmla="*/ 397101 h 1520066"/>
              <a:gd name="connsiteX7" fmla="*/ 8415852 w 8416533"/>
              <a:gd name="connsiteY7" fmla="*/ 762602 h 1520066"/>
              <a:gd name="connsiteX8" fmla="*/ 7211471 w 8416533"/>
              <a:gd name="connsiteY8" fmla="*/ 959045 h 1520066"/>
              <a:gd name="connsiteX9" fmla="*/ 7023079 w 8416533"/>
              <a:gd name="connsiteY9" fmla="*/ 599807 h 1520066"/>
              <a:gd name="connsiteX10" fmla="*/ 6625054 w 8416533"/>
              <a:gd name="connsiteY10" fmla="*/ 60489 h 1520066"/>
              <a:gd name="connsiteX11" fmla="*/ 6613972 w 8416533"/>
              <a:gd name="connsiteY11" fmla="*/ 60489 h 1520066"/>
              <a:gd name="connsiteX12" fmla="*/ 5725111 w 8416533"/>
              <a:gd name="connsiteY12" fmla="*/ 640903 h 1520066"/>
              <a:gd name="connsiteX13" fmla="*/ 5596746 w 8416533"/>
              <a:gd name="connsiteY13" fmla="*/ 772500 h 1520066"/>
              <a:gd name="connsiteX14" fmla="*/ 5426824 w 8416533"/>
              <a:gd name="connsiteY14" fmla="*/ 951657 h 1520066"/>
              <a:gd name="connsiteX15" fmla="*/ 5037572 w 8416533"/>
              <a:gd name="connsiteY15" fmla="*/ 1342294 h 1520066"/>
              <a:gd name="connsiteX16" fmla="*/ 4680181 w 8416533"/>
              <a:gd name="connsiteY16" fmla="*/ 1520066 h 1520066"/>
              <a:gd name="connsiteX17" fmla="*/ 4637239 w 8416533"/>
              <a:gd name="connsiteY17" fmla="*/ 1515910 h 1520066"/>
              <a:gd name="connsiteX18" fmla="*/ 4405443 w 8416533"/>
              <a:gd name="connsiteY18" fmla="*/ 1172372 h 1520066"/>
              <a:gd name="connsiteX19" fmla="*/ 4179650 w 8416533"/>
              <a:gd name="connsiteY19" fmla="*/ 762803 h 1520066"/>
              <a:gd name="connsiteX20" fmla="*/ 3311567 w 8416533"/>
              <a:gd name="connsiteY20" fmla="*/ 767883 h 1520066"/>
              <a:gd name="connsiteX21" fmla="*/ 2360834 w 8416533"/>
              <a:gd name="connsiteY21" fmla="*/ 995061 h 1520066"/>
              <a:gd name="connsiteX22" fmla="*/ 2342497 w 8416533"/>
              <a:gd name="connsiteY22" fmla="*/ 992833 h 1520066"/>
              <a:gd name="connsiteX23" fmla="*/ 2126238 w 8416533"/>
              <a:gd name="connsiteY23" fmla="*/ 1040931 h 1520066"/>
              <a:gd name="connsiteX24" fmla="*/ 1317343 w 8416533"/>
              <a:gd name="connsiteY24" fmla="*/ 1114064 h 1520066"/>
              <a:gd name="connsiteX25" fmla="*/ 1009685 w 8416533"/>
              <a:gd name="connsiteY25" fmla="*/ 1102634 h 1520066"/>
              <a:gd name="connsiteX26" fmla="*/ 90523 w 8416533"/>
              <a:gd name="connsiteY26" fmla="*/ 742589 h 1520066"/>
              <a:gd name="connsiteX27" fmla="*/ 22895 w 8416533"/>
              <a:gd name="connsiteY27" fmla="*/ 281579 h 1520066"/>
              <a:gd name="connsiteX28" fmla="*/ 33026 w 8416533"/>
              <a:gd name="connsiteY28" fmla="*/ 257679 h 1520066"/>
              <a:gd name="connsiteX29" fmla="*/ 94142 w 8416533"/>
              <a:gd name="connsiteY29" fmla="*/ 257679 h 1520066"/>
              <a:gd name="connsiteX30" fmla="*/ 76235 w 8416533"/>
              <a:gd name="connsiteY30" fmla="*/ 299677 h 1520066"/>
              <a:gd name="connsiteX31" fmla="*/ 140053 w 8416533"/>
              <a:gd name="connsiteY31" fmla="*/ 715919 h 1520066"/>
              <a:gd name="connsiteX32" fmla="*/ 2361283 w 8416533"/>
              <a:gd name="connsiteY32" fmla="*/ 930232 h 1520066"/>
              <a:gd name="connsiteX33" fmla="*/ 2361890 w 8416533"/>
              <a:gd name="connsiteY33" fmla="*/ 932577 h 1520066"/>
              <a:gd name="connsiteX34" fmla="*/ 2418393 w 8416533"/>
              <a:gd name="connsiteY34" fmla="*/ 916935 h 1520066"/>
              <a:gd name="connsiteX35" fmla="*/ 3300486 w 8416533"/>
              <a:gd name="connsiteY35" fmla="*/ 708780 h 1520066"/>
              <a:gd name="connsiteX36" fmla="*/ 4213357 w 8416533"/>
              <a:gd name="connsiteY36" fmla="*/ 712935 h 1520066"/>
              <a:gd name="connsiteX37" fmla="*/ 4462699 w 8416533"/>
              <a:gd name="connsiteY37" fmla="*/ 1154825 h 1520066"/>
              <a:gd name="connsiteX38" fmla="*/ 4648321 w 8416533"/>
              <a:gd name="connsiteY38" fmla="*/ 1456806 h 1520066"/>
              <a:gd name="connsiteX39" fmla="*/ 5382034 w 8416533"/>
              <a:gd name="connsiteY39" fmla="*/ 911024 h 1520066"/>
              <a:gd name="connsiteX40" fmla="*/ 5554727 w 8416533"/>
              <a:gd name="connsiteY40" fmla="*/ 728634 h 1520066"/>
              <a:gd name="connsiteX41" fmla="*/ 5681246 w 8416533"/>
              <a:gd name="connsiteY41" fmla="*/ 599346 h 1520066"/>
              <a:gd name="connsiteX42" fmla="*/ 6613510 w 8416533"/>
              <a:gd name="connsiteY42" fmla="*/ 0 h 1520066"/>
              <a:gd name="connsiteX0" fmla="*/ 6613510 w 8416442"/>
              <a:gd name="connsiteY0" fmla="*/ 0 h 1520066"/>
              <a:gd name="connsiteX1" fmla="*/ 6625977 w 8416442"/>
              <a:gd name="connsiteY1" fmla="*/ 0 h 1520066"/>
              <a:gd name="connsiteX2" fmla="*/ 6964437 w 8416442"/>
              <a:gd name="connsiteY2" fmla="*/ 205015 h 1520066"/>
              <a:gd name="connsiteX3" fmla="*/ 7081720 w 8416442"/>
              <a:gd name="connsiteY3" fmla="*/ 587340 h 1520066"/>
              <a:gd name="connsiteX4" fmla="*/ 7221629 w 8416442"/>
              <a:gd name="connsiteY4" fmla="*/ 899480 h 1520066"/>
              <a:gd name="connsiteX5" fmla="*/ 8348876 w 8416442"/>
              <a:gd name="connsiteY5" fmla="*/ 665822 h 1520066"/>
              <a:gd name="connsiteX6" fmla="*/ 8241625 w 8416442"/>
              <a:gd name="connsiteY6" fmla="*/ 397101 h 1520066"/>
              <a:gd name="connsiteX7" fmla="*/ 8415852 w 8416442"/>
              <a:gd name="connsiteY7" fmla="*/ 762602 h 1520066"/>
              <a:gd name="connsiteX8" fmla="*/ 7211471 w 8416442"/>
              <a:gd name="connsiteY8" fmla="*/ 959045 h 1520066"/>
              <a:gd name="connsiteX9" fmla="*/ 7023079 w 8416442"/>
              <a:gd name="connsiteY9" fmla="*/ 599807 h 1520066"/>
              <a:gd name="connsiteX10" fmla="*/ 6625054 w 8416442"/>
              <a:gd name="connsiteY10" fmla="*/ 60489 h 1520066"/>
              <a:gd name="connsiteX11" fmla="*/ 6613972 w 8416442"/>
              <a:gd name="connsiteY11" fmla="*/ 60489 h 1520066"/>
              <a:gd name="connsiteX12" fmla="*/ 5725111 w 8416442"/>
              <a:gd name="connsiteY12" fmla="*/ 640903 h 1520066"/>
              <a:gd name="connsiteX13" fmla="*/ 5596746 w 8416442"/>
              <a:gd name="connsiteY13" fmla="*/ 772500 h 1520066"/>
              <a:gd name="connsiteX14" fmla="*/ 5426824 w 8416442"/>
              <a:gd name="connsiteY14" fmla="*/ 951657 h 1520066"/>
              <a:gd name="connsiteX15" fmla="*/ 5037572 w 8416442"/>
              <a:gd name="connsiteY15" fmla="*/ 1342294 h 1520066"/>
              <a:gd name="connsiteX16" fmla="*/ 4680181 w 8416442"/>
              <a:gd name="connsiteY16" fmla="*/ 1520066 h 1520066"/>
              <a:gd name="connsiteX17" fmla="*/ 4637239 w 8416442"/>
              <a:gd name="connsiteY17" fmla="*/ 1515910 h 1520066"/>
              <a:gd name="connsiteX18" fmla="*/ 4405443 w 8416442"/>
              <a:gd name="connsiteY18" fmla="*/ 1172372 h 1520066"/>
              <a:gd name="connsiteX19" fmla="*/ 4179650 w 8416442"/>
              <a:gd name="connsiteY19" fmla="*/ 762803 h 1520066"/>
              <a:gd name="connsiteX20" fmla="*/ 3311567 w 8416442"/>
              <a:gd name="connsiteY20" fmla="*/ 767883 h 1520066"/>
              <a:gd name="connsiteX21" fmla="*/ 2360834 w 8416442"/>
              <a:gd name="connsiteY21" fmla="*/ 995061 h 1520066"/>
              <a:gd name="connsiteX22" fmla="*/ 2342497 w 8416442"/>
              <a:gd name="connsiteY22" fmla="*/ 992833 h 1520066"/>
              <a:gd name="connsiteX23" fmla="*/ 2126238 w 8416442"/>
              <a:gd name="connsiteY23" fmla="*/ 1040931 h 1520066"/>
              <a:gd name="connsiteX24" fmla="*/ 1317343 w 8416442"/>
              <a:gd name="connsiteY24" fmla="*/ 1114064 h 1520066"/>
              <a:gd name="connsiteX25" fmla="*/ 1009685 w 8416442"/>
              <a:gd name="connsiteY25" fmla="*/ 1102634 h 1520066"/>
              <a:gd name="connsiteX26" fmla="*/ 90523 w 8416442"/>
              <a:gd name="connsiteY26" fmla="*/ 742589 h 1520066"/>
              <a:gd name="connsiteX27" fmla="*/ 22895 w 8416442"/>
              <a:gd name="connsiteY27" fmla="*/ 281579 h 1520066"/>
              <a:gd name="connsiteX28" fmla="*/ 33026 w 8416442"/>
              <a:gd name="connsiteY28" fmla="*/ 257679 h 1520066"/>
              <a:gd name="connsiteX29" fmla="*/ 94142 w 8416442"/>
              <a:gd name="connsiteY29" fmla="*/ 257679 h 1520066"/>
              <a:gd name="connsiteX30" fmla="*/ 76235 w 8416442"/>
              <a:gd name="connsiteY30" fmla="*/ 299677 h 1520066"/>
              <a:gd name="connsiteX31" fmla="*/ 140053 w 8416442"/>
              <a:gd name="connsiteY31" fmla="*/ 715919 h 1520066"/>
              <a:gd name="connsiteX32" fmla="*/ 2361283 w 8416442"/>
              <a:gd name="connsiteY32" fmla="*/ 930232 h 1520066"/>
              <a:gd name="connsiteX33" fmla="*/ 2361890 w 8416442"/>
              <a:gd name="connsiteY33" fmla="*/ 932577 h 1520066"/>
              <a:gd name="connsiteX34" fmla="*/ 2418393 w 8416442"/>
              <a:gd name="connsiteY34" fmla="*/ 916935 h 1520066"/>
              <a:gd name="connsiteX35" fmla="*/ 3300486 w 8416442"/>
              <a:gd name="connsiteY35" fmla="*/ 708780 h 1520066"/>
              <a:gd name="connsiteX36" fmla="*/ 4213357 w 8416442"/>
              <a:gd name="connsiteY36" fmla="*/ 712935 h 1520066"/>
              <a:gd name="connsiteX37" fmla="*/ 4462699 w 8416442"/>
              <a:gd name="connsiteY37" fmla="*/ 1154825 h 1520066"/>
              <a:gd name="connsiteX38" fmla="*/ 4648321 w 8416442"/>
              <a:gd name="connsiteY38" fmla="*/ 1456806 h 1520066"/>
              <a:gd name="connsiteX39" fmla="*/ 5382034 w 8416442"/>
              <a:gd name="connsiteY39" fmla="*/ 911024 h 1520066"/>
              <a:gd name="connsiteX40" fmla="*/ 5554727 w 8416442"/>
              <a:gd name="connsiteY40" fmla="*/ 728634 h 1520066"/>
              <a:gd name="connsiteX41" fmla="*/ 5681246 w 8416442"/>
              <a:gd name="connsiteY41" fmla="*/ 599346 h 1520066"/>
              <a:gd name="connsiteX42" fmla="*/ 6613510 w 8416442"/>
              <a:gd name="connsiteY42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62602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531776"/>
              <a:gd name="connsiteY0" fmla="*/ 0 h 1520066"/>
              <a:gd name="connsiteX1" fmla="*/ 6625977 w 8531776"/>
              <a:gd name="connsiteY1" fmla="*/ 0 h 1520066"/>
              <a:gd name="connsiteX2" fmla="*/ 6964437 w 8531776"/>
              <a:gd name="connsiteY2" fmla="*/ 205015 h 1520066"/>
              <a:gd name="connsiteX3" fmla="*/ 7081720 w 8531776"/>
              <a:gd name="connsiteY3" fmla="*/ 587340 h 1520066"/>
              <a:gd name="connsiteX4" fmla="*/ 7221629 w 8531776"/>
              <a:gd name="connsiteY4" fmla="*/ 899480 h 1520066"/>
              <a:gd name="connsiteX5" fmla="*/ 8348876 w 8531776"/>
              <a:gd name="connsiteY5" fmla="*/ 665822 h 1520066"/>
              <a:gd name="connsiteX6" fmla="*/ 8415852 w 8531776"/>
              <a:gd name="connsiteY6" fmla="*/ 774648 h 1520066"/>
              <a:gd name="connsiteX7" fmla="*/ 7211471 w 8531776"/>
              <a:gd name="connsiteY7" fmla="*/ 959045 h 1520066"/>
              <a:gd name="connsiteX8" fmla="*/ 7023079 w 8531776"/>
              <a:gd name="connsiteY8" fmla="*/ 599807 h 1520066"/>
              <a:gd name="connsiteX9" fmla="*/ 6625054 w 8531776"/>
              <a:gd name="connsiteY9" fmla="*/ 60489 h 1520066"/>
              <a:gd name="connsiteX10" fmla="*/ 6613972 w 8531776"/>
              <a:gd name="connsiteY10" fmla="*/ 60489 h 1520066"/>
              <a:gd name="connsiteX11" fmla="*/ 5725111 w 8531776"/>
              <a:gd name="connsiteY11" fmla="*/ 640903 h 1520066"/>
              <a:gd name="connsiteX12" fmla="*/ 5596746 w 8531776"/>
              <a:gd name="connsiteY12" fmla="*/ 772500 h 1520066"/>
              <a:gd name="connsiteX13" fmla="*/ 5426824 w 8531776"/>
              <a:gd name="connsiteY13" fmla="*/ 951657 h 1520066"/>
              <a:gd name="connsiteX14" fmla="*/ 5037572 w 8531776"/>
              <a:gd name="connsiteY14" fmla="*/ 1342294 h 1520066"/>
              <a:gd name="connsiteX15" fmla="*/ 4680181 w 8531776"/>
              <a:gd name="connsiteY15" fmla="*/ 1520066 h 1520066"/>
              <a:gd name="connsiteX16" fmla="*/ 4637239 w 8531776"/>
              <a:gd name="connsiteY16" fmla="*/ 1515910 h 1520066"/>
              <a:gd name="connsiteX17" fmla="*/ 4405443 w 8531776"/>
              <a:gd name="connsiteY17" fmla="*/ 1172372 h 1520066"/>
              <a:gd name="connsiteX18" fmla="*/ 4179650 w 8531776"/>
              <a:gd name="connsiteY18" fmla="*/ 762803 h 1520066"/>
              <a:gd name="connsiteX19" fmla="*/ 3311567 w 8531776"/>
              <a:gd name="connsiteY19" fmla="*/ 767883 h 1520066"/>
              <a:gd name="connsiteX20" fmla="*/ 2360834 w 8531776"/>
              <a:gd name="connsiteY20" fmla="*/ 995061 h 1520066"/>
              <a:gd name="connsiteX21" fmla="*/ 2342497 w 8531776"/>
              <a:gd name="connsiteY21" fmla="*/ 992833 h 1520066"/>
              <a:gd name="connsiteX22" fmla="*/ 2126238 w 8531776"/>
              <a:gd name="connsiteY22" fmla="*/ 1040931 h 1520066"/>
              <a:gd name="connsiteX23" fmla="*/ 1317343 w 8531776"/>
              <a:gd name="connsiteY23" fmla="*/ 1114064 h 1520066"/>
              <a:gd name="connsiteX24" fmla="*/ 1009685 w 8531776"/>
              <a:gd name="connsiteY24" fmla="*/ 1102634 h 1520066"/>
              <a:gd name="connsiteX25" fmla="*/ 90523 w 8531776"/>
              <a:gd name="connsiteY25" fmla="*/ 742589 h 1520066"/>
              <a:gd name="connsiteX26" fmla="*/ 22895 w 8531776"/>
              <a:gd name="connsiteY26" fmla="*/ 281579 h 1520066"/>
              <a:gd name="connsiteX27" fmla="*/ 33026 w 8531776"/>
              <a:gd name="connsiteY27" fmla="*/ 257679 h 1520066"/>
              <a:gd name="connsiteX28" fmla="*/ 94142 w 8531776"/>
              <a:gd name="connsiteY28" fmla="*/ 257679 h 1520066"/>
              <a:gd name="connsiteX29" fmla="*/ 76235 w 8531776"/>
              <a:gd name="connsiteY29" fmla="*/ 299677 h 1520066"/>
              <a:gd name="connsiteX30" fmla="*/ 140053 w 8531776"/>
              <a:gd name="connsiteY30" fmla="*/ 715919 h 1520066"/>
              <a:gd name="connsiteX31" fmla="*/ 2361283 w 8531776"/>
              <a:gd name="connsiteY31" fmla="*/ 930232 h 1520066"/>
              <a:gd name="connsiteX32" fmla="*/ 2361890 w 8531776"/>
              <a:gd name="connsiteY32" fmla="*/ 932577 h 1520066"/>
              <a:gd name="connsiteX33" fmla="*/ 2418393 w 8531776"/>
              <a:gd name="connsiteY33" fmla="*/ 916935 h 1520066"/>
              <a:gd name="connsiteX34" fmla="*/ 3300486 w 8531776"/>
              <a:gd name="connsiteY34" fmla="*/ 708780 h 1520066"/>
              <a:gd name="connsiteX35" fmla="*/ 4213357 w 8531776"/>
              <a:gd name="connsiteY35" fmla="*/ 712935 h 1520066"/>
              <a:gd name="connsiteX36" fmla="*/ 4462699 w 8531776"/>
              <a:gd name="connsiteY36" fmla="*/ 1154825 h 1520066"/>
              <a:gd name="connsiteX37" fmla="*/ 4648321 w 8531776"/>
              <a:gd name="connsiteY37" fmla="*/ 1456806 h 1520066"/>
              <a:gd name="connsiteX38" fmla="*/ 5382034 w 8531776"/>
              <a:gd name="connsiteY38" fmla="*/ 911024 h 1520066"/>
              <a:gd name="connsiteX39" fmla="*/ 5554727 w 8531776"/>
              <a:gd name="connsiteY39" fmla="*/ 728634 h 1520066"/>
              <a:gd name="connsiteX40" fmla="*/ 5681246 w 8531776"/>
              <a:gd name="connsiteY40" fmla="*/ 599346 h 1520066"/>
              <a:gd name="connsiteX41" fmla="*/ 6613510 w 8531776"/>
              <a:gd name="connsiteY41" fmla="*/ 0 h 1520066"/>
              <a:gd name="connsiteX0" fmla="*/ 6613510 w 8454400"/>
              <a:gd name="connsiteY0" fmla="*/ 0 h 1520066"/>
              <a:gd name="connsiteX1" fmla="*/ 6625977 w 8454400"/>
              <a:gd name="connsiteY1" fmla="*/ 0 h 1520066"/>
              <a:gd name="connsiteX2" fmla="*/ 6964437 w 8454400"/>
              <a:gd name="connsiteY2" fmla="*/ 205015 h 1520066"/>
              <a:gd name="connsiteX3" fmla="*/ 7081720 w 8454400"/>
              <a:gd name="connsiteY3" fmla="*/ 587340 h 1520066"/>
              <a:gd name="connsiteX4" fmla="*/ 7221629 w 8454400"/>
              <a:gd name="connsiteY4" fmla="*/ 899480 h 1520066"/>
              <a:gd name="connsiteX5" fmla="*/ 8348876 w 8454400"/>
              <a:gd name="connsiteY5" fmla="*/ 665822 h 1520066"/>
              <a:gd name="connsiteX6" fmla="*/ 8415852 w 8454400"/>
              <a:gd name="connsiteY6" fmla="*/ 774648 h 1520066"/>
              <a:gd name="connsiteX7" fmla="*/ 7211471 w 8454400"/>
              <a:gd name="connsiteY7" fmla="*/ 959045 h 1520066"/>
              <a:gd name="connsiteX8" fmla="*/ 7023079 w 8454400"/>
              <a:gd name="connsiteY8" fmla="*/ 599807 h 1520066"/>
              <a:gd name="connsiteX9" fmla="*/ 6625054 w 8454400"/>
              <a:gd name="connsiteY9" fmla="*/ 60489 h 1520066"/>
              <a:gd name="connsiteX10" fmla="*/ 6613972 w 8454400"/>
              <a:gd name="connsiteY10" fmla="*/ 60489 h 1520066"/>
              <a:gd name="connsiteX11" fmla="*/ 5725111 w 8454400"/>
              <a:gd name="connsiteY11" fmla="*/ 640903 h 1520066"/>
              <a:gd name="connsiteX12" fmla="*/ 5596746 w 8454400"/>
              <a:gd name="connsiteY12" fmla="*/ 772500 h 1520066"/>
              <a:gd name="connsiteX13" fmla="*/ 5426824 w 8454400"/>
              <a:gd name="connsiteY13" fmla="*/ 951657 h 1520066"/>
              <a:gd name="connsiteX14" fmla="*/ 5037572 w 8454400"/>
              <a:gd name="connsiteY14" fmla="*/ 1342294 h 1520066"/>
              <a:gd name="connsiteX15" fmla="*/ 4680181 w 8454400"/>
              <a:gd name="connsiteY15" fmla="*/ 1520066 h 1520066"/>
              <a:gd name="connsiteX16" fmla="*/ 4637239 w 8454400"/>
              <a:gd name="connsiteY16" fmla="*/ 1515910 h 1520066"/>
              <a:gd name="connsiteX17" fmla="*/ 4405443 w 8454400"/>
              <a:gd name="connsiteY17" fmla="*/ 1172372 h 1520066"/>
              <a:gd name="connsiteX18" fmla="*/ 4179650 w 8454400"/>
              <a:gd name="connsiteY18" fmla="*/ 762803 h 1520066"/>
              <a:gd name="connsiteX19" fmla="*/ 3311567 w 8454400"/>
              <a:gd name="connsiteY19" fmla="*/ 767883 h 1520066"/>
              <a:gd name="connsiteX20" fmla="*/ 2360834 w 8454400"/>
              <a:gd name="connsiteY20" fmla="*/ 995061 h 1520066"/>
              <a:gd name="connsiteX21" fmla="*/ 2342497 w 8454400"/>
              <a:gd name="connsiteY21" fmla="*/ 992833 h 1520066"/>
              <a:gd name="connsiteX22" fmla="*/ 2126238 w 8454400"/>
              <a:gd name="connsiteY22" fmla="*/ 1040931 h 1520066"/>
              <a:gd name="connsiteX23" fmla="*/ 1317343 w 8454400"/>
              <a:gd name="connsiteY23" fmla="*/ 1114064 h 1520066"/>
              <a:gd name="connsiteX24" fmla="*/ 1009685 w 8454400"/>
              <a:gd name="connsiteY24" fmla="*/ 1102634 h 1520066"/>
              <a:gd name="connsiteX25" fmla="*/ 90523 w 8454400"/>
              <a:gd name="connsiteY25" fmla="*/ 742589 h 1520066"/>
              <a:gd name="connsiteX26" fmla="*/ 22895 w 8454400"/>
              <a:gd name="connsiteY26" fmla="*/ 281579 h 1520066"/>
              <a:gd name="connsiteX27" fmla="*/ 33026 w 8454400"/>
              <a:gd name="connsiteY27" fmla="*/ 257679 h 1520066"/>
              <a:gd name="connsiteX28" fmla="*/ 94142 w 8454400"/>
              <a:gd name="connsiteY28" fmla="*/ 257679 h 1520066"/>
              <a:gd name="connsiteX29" fmla="*/ 76235 w 8454400"/>
              <a:gd name="connsiteY29" fmla="*/ 299677 h 1520066"/>
              <a:gd name="connsiteX30" fmla="*/ 140053 w 8454400"/>
              <a:gd name="connsiteY30" fmla="*/ 715919 h 1520066"/>
              <a:gd name="connsiteX31" fmla="*/ 2361283 w 8454400"/>
              <a:gd name="connsiteY31" fmla="*/ 930232 h 1520066"/>
              <a:gd name="connsiteX32" fmla="*/ 2361890 w 8454400"/>
              <a:gd name="connsiteY32" fmla="*/ 932577 h 1520066"/>
              <a:gd name="connsiteX33" fmla="*/ 2418393 w 8454400"/>
              <a:gd name="connsiteY33" fmla="*/ 916935 h 1520066"/>
              <a:gd name="connsiteX34" fmla="*/ 3300486 w 8454400"/>
              <a:gd name="connsiteY34" fmla="*/ 708780 h 1520066"/>
              <a:gd name="connsiteX35" fmla="*/ 4213357 w 8454400"/>
              <a:gd name="connsiteY35" fmla="*/ 712935 h 1520066"/>
              <a:gd name="connsiteX36" fmla="*/ 4462699 w 8454400"/>
              <a:gd name="connsiteY36" fmla="*/ 1154825 h 1520066"/>
              <a:gd name="connsiteX37" fmla="*/ 4648321 w 8454400"/>
              <a:gd name="connsiteY37" fmla="*/ 1456806 h 1520066"/>
              <a:gd name="connsiteX38" fmla="*/ 5382034 w 8454400"/>
              <a:gd name="connsiteY38" fmla="*/ 911024 h 1520066"/>
              <a:gd name="connsiteX39" fmla="*/ 5554727 w 8454400"/>
              <a:gd name="connsiteY39" fmla="*/ 728634 h 1520066"/>
              <a:gd name="connsiteX40" fmla="*/ 5681246 w 8454400"/>
              <a:gd name="connsiteY40" fmla="*/ 599346 h 1520066"/>
              <a:gd name="connsiteX41" fmla="*/ 6613510 w 8454400"/>
              <a:gd name="connsiteY41" fmla="*/ 0 h 1520066"/>
              <a:gd name="connsiteX0" fmla="*/ 6613510 w 8415852"/>
              <a:gd name="connsiteY0" fmla="*/ 0 h 1520066"/>
              <a:gd name="connsiteX1" fmla="*/ 6625977 w 8415852"/>
              <a:gd name="connsiteY1" fmla="*/ 0 h 1520066"/>
              <a:gd name="connsiteX2" fmla="*/ 6964437 w 8415852"/>
              <a:gd name="connsiteY2" fmla="*/ 205015 h 1520066"/>
              <a:gd name="connsiteX3" fmla="*/ 7081720 w 8415852"/>
              <a:gd name="connsiteY3" fmla="*/ 587340 h 1520066"/>
              <a:gd name="connsiteX4" fmla="*/ 7221629 w 8415852"/>
              <a:gd name="connsiteY4" fmla="*/ 899480 h 1520066"/>
              <a:gd name="connsiteX5" fmla="*/ 8348876 w 8415852"/>
              <a:gd name="connsiteY5" fmla="*/ 665822 h 1520066"/>
              <a:gd name="connsiteX6" fmla="*/ 8415852 w 8415852"/>
              <a:gd name="connsiteY6" fmla="*/ 774648 h 1520066"/>
              <a:gd name="connsiteX7" fmla="*/ 7211471 w 8415852"/>
              <a:gd name="connsiteY7" fmla="*/ 959045 h 1520066"/>
              <a:gd name="connsiteX8" fmla="*/ 7023079 w 8415852"/>
              <a:gd name="connsiteY8" fmla="*/ 599807 h 1520066"/>
              <a:gd name="connsiteX9" fmla="*/ 6625054 w 8415852"/>
              <a:gd name="connsiteY9" fmla="*/ 60489 h 1520066"/>
              <a:gd name="connsiteX10" fmla="*/ 6613972 w 8415852"/>
              <a:gd name="connsiteY10" fmla="*/ 60489 h 1520066"/>
              <a:gd name="connsiteX11" fmla="*/ 5725111 w 8415852"/>
              <a:gd name="connsiteY11" fmla="*/ 640903 h 1520066"/>
              <a:gd name="connsiteX12" fmla="*/ 5596746 w 8415852"/>
              <a:gd name="connsiteY12" fmla="*/ 772500 h 1520066"/>
              <a:gd name="connsiteX13" fmla="*/ 5426824 w 8415852"/>
              <a:gd name="connsiteY13" fmla="*/ 951657 h 1520066"/>
              <a:gd name="connsiteX14" fmla="*/ 5037572 w 8415852"/>
              <a:gd name="connsiteY14" fmla="*/ 1342294 h 1520066"/>
              <a:gd name="connsiteX15" fmla="*/ 4680181 w 8415852"/>
              <a:gd name="connsiteY15" fmla="*/ 1520066 h 1520066"/>
              <a:gd name="connsiteX16" fmla="*/ 4637239 w 8415852"/>
              <a:gd name="connsiteY16" fmla="*/ 1515910 h 1520066"/>
              <a:gd name="connsiteX17" fmla="*/ 4405443 w 8415852"/>
              <a:gd name="connsiteY17" fmla="*/ 1172372 h 1520066"/>
              <a:gd name="connsiteX18" fmla="*/ 4179650 w 8415852"/>
              <a:gd name="connsiteY18" fmla="*/ 762803 h 1520066"/>
              <a:gd name="connsiteX19" fmla="*/ 3311567 w 8415852"/>
              <a:gd name="connsiteY19" fmla="*/ 767883 h 1520066"/>
              <a:gd name="connsiteX20" fmla="*/ 2360834 w 8415852"/>
              <a:gd name="connsiteY20" fmla="*/ 995061 h 1520066"/>
              <a:gd name="connsiteX21" fmla="*/ 2342497 w 8415852"/>
              <a:gd name="connsiteY21" fmla="*/ 992833 h 1520066"/>
              <a:gd name="connsiteX22" fmla="*/ 2126238 w 8415852"/>
              <a:gd name="connsiteY22" fmla="*/ 1040931 h 1520066"/>
              <a:gd name="connsiteX23" fmla="*/ 1317343 w 8415852"/>
              <a:gd name="connsiteY23" fmla="*/ 1114064 h 1520066"/>
              <a:gd name="connsiteX24" fmla="*/ 1009685 w 8415852"/>
              <a:gd name="connsiteY24" fmla="*/ 1102634 h 1520066"/>
              <a:gd name="connsiteX25" fmla="*/ 90523 w 8415852"/>
              <a:gd name="connsiteY25" fmla="*/ 742589 h 1520066"/>
              <a:gd name="connsiteX26" fmla="*/ 22895 w 8415852"/>
              <a:gd name="connsiteY26" fmla="*/ 281579 h 1520066"/>
              <a:gd name="connsiteX27" fmla="*/ 33026 w 8415852"/>
              <a:gd name="connsiteY27" fmla="*/ 257679 h 1520066"/>
              <a:gd name="connsiteX28" fmla="*/ 94142 w 8415852"/>
              <a:gd name="connsiteY28" fmla="*/ 257679 h 1520066"/>
              <a:gd name="connsiteX29" fmla="*/ 76235 w 8415852"/>
              <a:gd name="connsiteY29" fmla="*/ 299677 h 1520066"/>
              <a:gd name="connsiteX30" fmla="*/ 140053 w 8415852"/>
              <a:gd name="connsiteY30" fmla="*/ 715919 h 1520066"/>
              <a:gd name="connsiteX31" fmla="*/ 2361283 w 8415852"/>
              <a:gd name="connsiteY31" fmla="*/ 930232 h 1520066"/>
              <a:gd name="connsiteX32" fmla="*/ 2361890 w 8415852"/>
              <a:gd name="connsiteY32" fmla="*/ 932577 h 1520066"/>
              <a:gd name="connsiteX33" fmla="*/ 2418393 w 8415852"/>
              <a:gd name="connsiteY33" fmla="*/ 916935 h 1520066"/>
              <a:gd name="connsiteX34" fmla="*/ 3300486 w 8415852"/>
              <a:gd name="connsiteY34" fmla="*/ 708780 h 1520066"/>
              <a:gd name="connsiteX35" fmla="*/ 4213357 w 8415852"/>
              <a:gd name="connsiteY35" fmla="*/ 712935 h 1520066"/>
              <a:gd name="connsiteX36" fmla="*/ 4462699 w 8415852"/>
              <a:gd name="connsiteY36" fmla="*/ 1154825 h 1520066"/>
              <a:gd name="connsiteX37" fmla="*/ 4648321 w 8415852"/>
              <a:gd name="connsiteY37" fmla="*/ 1456806 h 1520066"/>
              <a:gd name="connsiteX38" fmla="*/ 5382034 w 8415852"/>
              <a:gd name="connsiteY38" fmla="*/ 911024 h 1520066"/>
              <a:gd name="connsiteX39" fmla="*/ 5554727 w 8415852"/>
              <a:gd name="connsiteY39" fmla="*/ 728634 h 1520066"/>
              <a:gd name="connsiteX40" fmla="*/ 5681246 w 8415852"/>
              <a:gd name="connsiteY40" fmla="*/ 599346 h 1520066"/>
              <a:gd name="connsiteX41" fmla="*/ 6613510 w 8415852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9098"/>
              <a:gd name="connsiteY0" fmla="*/ 0 h 1520066"/>
              <a:gd name="connsiteX1" fmla="*/ 6625977 w 8399098"/>
              <a:gd name="connsiteY1" fmla="*/ 0 h 1520066"/>
              <a:gd name="connsiteX2" fmla="*/ 6964437 w 8399098"/>
              <a:gd name="connsiteY2" fmla="*/ 205015 h 1520066"/>
              <a:gd name="connsiteX3" fmla="*/ 7081720 w 8399098"/>
              <a:gd name="connsiteY3" fmla="*/ 587340 h 1520066"/>
              <a:gd name="connsiteX4" fmla="*/ 7221629 w 8399098"/>
              <a:gd name="connsiteY4" fmla="*/ 899480 h 1520066"/>
              <a:gd name="connsiteX5" fmla="*/ 8348876 w 8399098"/>
              <a:gd name="connsiteY5" fmla="*/ 665822 h 1520066"/>
              <a:gd name="connsiteX6" fmla="*/ 8399098 w 8399098"/>
              <a:gd name="connsiteY6" fmla="*/ 726460 h 1520066"/>
              <a:gd name="connsiteX7" fmla="*/ 7211471 w 8399098"/>
              <a:gd name="connsiteY7" fmla="*/ 959045 h 1520066"/>
              <a:gd name="connsiteX8" fmla="*/ 7023079 w 8399098"/>
              <a:gd name="connsiteY8" fmla="*/ 599807 h 1520066"/>
              <a:gd name="connsiteX9" fmla="*/ 6625054 w 8399098"/>
              <a:gd name="connsiteY9" fmla="*/ 60489 h 1520066"/>
              <a:gd name="connsiteX10" fmla="*/ 6613972 w 8399098"/>
              <a:gd name="connsiteY10" fmla="*/ 60489 h 1520066"/>
              <a:gd name="connsiteX11" fmla="*/ 5725111 w 8399098"/>
              <a:gd name="connsiteY11" fmla="*/ 640903 h 1520066"/>
              <a:gd name="connsiteX12" fmla="*/ 5596746 w 8399098"/>
              <a:gd name="connsiteY12" fmla="*/ 772500 h 1520066"/>
              <a:gd name="connsiteX13" fmla="*/ 5426824 w 8399098"/>
              <a:gd name="connsiteY13" fmla="*/ 951657 h 1520066"/>
              <a:gd name="connsiteX14" fmla="*/ 5037572 w 8399098"/>
              <a:gd name="connsiteY14" fmla="*/ 1342294 h 1520066"/>
              <a:gd name="connsiteX15" fmla="*/ 4680181 w 8399098"/>
              <a:gd name="connsiteY15" fmla="*/ 1520066 h 1520066"/>
              <a:gd name="connsiteX16" fmla="*/ 4637239 w 8399098"/>
              <a:gd name="connsiteY16" fmla="*/ 1515910 h 1520066"/>
              <a:gd name="connsiteX17" fmla="*/ 4405443 w 8399098"/>
              <a:gd name="connsiteY17" fmla="*/ 1172372 h 1520066"/>
              <a:gd name="connsiteX18" fmla="*/ 4179650 w 8399098"/>
              <a:gd name="connsiteY18" fmla="*/ 762803 h 1520066"/>
              <a:gd name="connsiteX19" fmla="*/ 3311567 w 8399098"/>
              <a:gd name="connsiteY19" fmla="*/ 767883 h 1520066"/>
              <a:gd name="connsiteX20" fmla="*/ 2360834 w 8399098"/>
              <a:gd name="connsiteY20" fmla="*/ 995061 h 1520066"/>
              <a:gd name="connsiteX21" fmla="*/ 2342497 w 8399098"/>
              <a:gd name="connsiteY21" fmla="*/ 992833 h 1520066"/>
              <a:gd name="connsiteX22" fmla="*/ 2126238 w 8399098"/>
              <a:gd name="connsiteY22" fmla="*/ 1040931 h 1520066"/>
              <a:gd name="connsiteX23" fmla="*/ 1317343 w 8399098"/>
              <a:gd name="connsiteY23" fmla="*/ 1114064 h 1520066"/>
              <a:gd name="connsiteX24" fmla="*/ 1009685 w 8399098"/>
              <a:gd name="connsiteY24" fmla="*/ 1102634 h 1520066"/>
              <a:gd name="connsiteX25" fmla="*/ 90523 w 8399098"/>
              <a:gd name="connsiteY25" fmla="*/ 742589 h 1520066"/>
              <a:gd name="connsiteX26" fmla="*/ 22895 w 8399098"/>
              <a:gd name="connsiteY26" fmla="*/ 281579 h 1520066"/>
              <a:gd name="connsiteX27" fmla="*/ 33026 w 8399098"/>
              <a:gd name="connsiteY27" fmla="*/ 257679 h 1520066"/>
              <a:gd name="connsiteX28" fmla="*/ 94142 w 8399098"/>
              <a:gd name="connsiteY28" fmla="*/ 257679 h 1520066"/>
              <a:gd name="connsiteX29" fmla="*/ 76235 w 8399098"/>
              <a:gd name="connsiteY29" fmla="*/ 299677 h 1520066"/>
              <a:gd name="connsiteX30" fmla="*/ 140053 w 8399098"/>
              <a:gd name="connsiteY30" fmla="*/ 715919 h 1520066"/>
              <a:gd name="connsiteX31" fmla="*/ 2361283 w 8399098"/>
              <a:gd name="connsiteY31" fmla="*/ 930232 h 1520066"/>
              <a:gd name="connsiteX32" fmla="*/ 2361890 w 8399098"/>
              <a:gd name="connsiteY32" fmla="*/ 932577 h 1520066"/>
              <a:gd name="connsiteX33" fmla="*/ 2418393 w 8399098"/>
              <a:gd name="connsiteY33" fmla="*/ 916935 h 1520066"/>
              <a:gd name="connsiteX34" fmla="*/ 3300486 w 8399098"/>
              <a:gd name="connsiteY34" fmla="*/ 708780 h 1520066"/>
              <a:gd name="connsiteX35" fmla="*/ 4213357 w 8399098"/>
              <a:gd name="connsiteY35" fmla="*/ 712935 h 1520066"/>
              <a:gd name="connsiteX36" fmla="*/ 4462699 w 8399098"/>
              <a:gd name="connsiteY36" fmla="*/ 1154825 h 1520066"/>
              <a:gd name="connsiteX37" fmla="*/ 4648321 w 8399098"/>
              <a:gd name="connsiteY37" fmla="*/ 1456806 h 1520066"/>
              <a:gd name="connsiteX38" fmla="*/ 5382034 w 8399098"/>
              <a:gd name="connsiteY38" fmla="*/ 911024 h 1520066"/>
              <a:gd name="connsiteX39" fmla="*/ 5554727 w 8399098"/>
              <a:gd name="connsiteY39" fmla="*/ 728634 h 1520066"/>
              <a:gd name="connsiteX40" fmla="*/ 5681246 w 8399098"/>
              <a:gd name="connsiteY40" fmla="*/ 599346 h 1520066"/>
              <a:gd name="connsiteX41" fmla="*/ 6613510 w 8399098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81720 w 8393514"/>
              <a:gd name="connsiteY3" fmla="*/ 587340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0 h 1520066"/>
              <a:gd name="connsiteX1" fmla="*/ 6625977 w 8393514"/>
              <a:gd name="connsiteY1" fmla="*/ 0 h 1520066"/>
              <a:gd name="connsiteX2" fmla="*/ 6964437 w 8393514"/>
              <a:gd name="connsiteY2" fmla="*/ 205015 h 1520066"/>
              <a:gd name="connsiteX3" fmla="*/ 7062175 w 8393514"/>
              <a:gd name="connsiteY3" fmla="*/ 575294 h 1520066"/>
              <a:gd name="connsiteX4" fmla="*/ 7221629 w 8393514"/>
              <a:gd name="connsiteY4" fmla="*/ 899480 h 1520066"/>
              <a:gd name="connsiteX5" fmla="*/ 8348876 w 8393514"/>
              <a:gd name="connsiteY5" fmla="*/ 665822 h 1520066"/>
              <a:gd name="connsiteX6" fmla="*/ 8393514 w 8393514"/>
              <a:gd name="connsiteY6" fmla="*/ 714412 h 1520066"/>
              <a:gd name="connsiteX7" fmla="*/ 7211471 w 8393514"/>
              <a:gd name="connsiteY7" fmla="*/ 959045 h 1520066"/>
              <a:gd name="connsiteX8" fmla="*/ 7023079 w 8393514"/>
              <a:gd name="connsiteY8" fmla="*/ 599807 h 1520066"/>
              <a:gd name="connsiteX9" fmla="*/ 6625054 w 8393514"/>
              <a:gd name="connsiteY9" fmla="*/ 60489 h 1520066"/>
              <a:gd name="connsiteX10" fmla="*/ 6613972 w 8393514"/>
              <a:gd name="connsiteY10" fmla="*/ 60489 h 1520066"/>
              <a:gd name="connsiteX11" fmla="*/ 5725111 w 8393514"/>
              <a:gd name="connsiteY11" fmla="*/ 640903 h 1520066"/>
              <a:gd name="connsiteX12" fmla="*/ 5596746 w 8393514"/>
              <a:gd name="connsiteY12" fmla="*/ 772500 h 1520066"/>
              <a:gd name="connsiteX13" fmla="*/ 5426824 w 8393514"/>
              <a:gd name="connsiteY13" fmla="*/ 951657 h 1520066"/>
              <a:gd name="connsiteX14" fmla="*/ 5037572 w 8393514"/>
              <a:gd name="connsiteY14" fmla="*/ 1342294 h 1520066"/>
              <a:gd name="connsiteX15" fmla="*/ 4680181 w 8393514"/>
              <a:gd name="connsiteY15" fmla="*/ 1520066 h 1520066"/>
              <a:gd name="connsiteX16" fmla="*/ 4637239 w 8393514"/>
              <a:gd name="connsiteY16" fmla="*/ 1515910 h 1520066"/>
              <a:gd name="connsiteX17" fmla="*/ 4405443 w 8393514"/>
              <a:gd name="connsiteY17" fmla="*/ 1172372 h 1520066"/>
              <a:gd name="connsiteX18" fmla="*/ 4179650 w 8393514"/>
              <a:gd name="connsiteY18" fmla="*/ 762803 h 1520066"/>
              <a:gd name="connsiteX19" fmla="*/ 3311567 w 8393514"/>
              <a:gd name="connsiteY19" fmla="*/ 767883 h 1520066"/>
              <a:gd name="connsiteX20" fmla="*/ 2360834 w 8393514"/>
              <a:gd name="connsiteY20" fmla="*/ 995061 h 1520066"/>
              <a:gd name="connsiteX21" fmla="*/ 2342497 w 8393514"/>
              <a:gd name="connsiteY21" fmla="*/ 992833 h 1520066"/>
              <a:gd name="connsiteX22" fmla="*/ 2126238 w 8393514"/>
              <a:gd name="connsiteY22" fmla="*/ 1040931 h 1520066"/>
              <a:gd name="connsiteX23" fmla="*/ 1317343 w 8393514"/>
              <a:gd name="connsiteY23" fmla="*/ 1114064 h 1520066"/>
              <a:gd name="connsiteX24" fmla="*/ 1009685 w 8393514"/>
              <a:gd name="connsiteY24" fmla="*/ 1102634 h 1520066"/>
              <a:gd name="connsiteX25" fmla="*/ 90523 w 8393514"/>
              <a:gd name="connsiteY25" fmla="*/ 742589 h 1520066"/>
              <a:gd name="connsiteX26" fmla="*/ 22895 w 8393514"/>
              <a:gd name="connsiteY26" fmla="*/ 281579 h 1520066"/>
              <a:gd name="connsiteX27" fmla="*/ 33026 w 8393514"/>
              <a:gd name="connsiteY27" fmla="*/ 257679 h 1520066"/>
              <a:gd name="connsiteX28" fmla="*/ 94142 w 8393514"/>
              <a:gd name="connsiteY28" fmla="*/ 257679 h 1520066"/>
              <a:gd name="connsiteX29" fmla="*/ 76235 w 8393514"/>
              <a:gd name="connsiteY29" fmla="*/ 299677 h 1520066"/>
              <a:gd name="connsiteX30" fmla="*/ 140053 w 8393514"/>
              <a:gd name="connsiteY30" fmla="*/ 715919 h 1520066"/>
              <a:gd name="connsiteX31" fmla="*/ 2361283 w 8393514"/>
              <a:gd name="connsiteY31" fmla="*/ 930232 h 1520066"/>
              <a:gd name="connsiteX32" fmla="*/ 2361890 w 8393514"/>
              <a:gd name="connsiteY32" fmla="*/ 932577 h 1520066"/>
              <a:gd name="connsiteX33" fmla="*/ 2418393 w 8393514"/>
              <a:gd name="connsiteY33" fmla="*/ 916935 h 1520066"/>
              <a:gd name="connsiteX34" fmla="*/ 3300486 w 8393514"/>
              <a:gd name="connsiteY34" fmla="*/ 708780 h 1520066"/>
              <a:gd name="connsiteX35" fmla="*/ 4213357 w 8393514"/>
              <a:gd name="connsiteY35" fmla="*/ 712935 h 1520066"/>
              <a:gd name="connsiteX36" fmla="*/ 4462699 w 8393514"/>
              <a:gd name="connsiteY36" fmla="*/ 1154825 h 1520066"/>
              <a:gd name="connsiteX37" fmla="*/ 4648321 w 8393514"/>
              <a:gd name="connsiteY37" fmla="*/ 1456806 h 1520066"/>
              <a:gd name="connsiteX38" fmla="*/ 5382034 w 8393514"/>
              <a:gd name="connsiteY38" fmla="*/ 911024 h 1520066"/>
              <a:gd name="connsiteX39" fmla="*/ 5554727 w 8393514"/>
              <a:gd name="connsiteY39" fmla="*/ 728634 h 1520066"/>
              <a:gd name="connsiteX40" fmla="*/ 5681246 w 8393514"/>
              <a:gd name="connsiteY40" fmla="*/ 599346 h 1520066"/>
              <a:gd name="connsiteX41" fmla="*/ 6613510 w 8393514"/>
              <a:gd name="connsiteY41" fmla="*/ 0 h 1520066"/>
              <a:gd name="connsiteX0" fmla="*/ 6613510 w 8393514"/>
              <a:gd name="connsiteY0" fmla="*/ 13848 h 1533914"/>
              <a:gd name="connsiteX1" fmla="*/ 6625977 w 8393514"/>
              <a:gd name="connsiteY1" fmla="*/ 13848 h 1533914"/>
              <a:gd name="connsiteX2" fmla="*/ 6972814 w 8393514"/>
              <a:gd name="connsiteY2" fmla="*/ 200793 h 1533914"/>
              <a:gd name="connsiteX3" fmla="*/ 7062175 w 8393514"/>
              <a:gd name="connsiteY3" fmla="*/ 589142 h 1533914"/>
              <a:gd name="connsiteX4" fmla="*/ 7221629 w 8393514"/>
              <a:gd name="connsiteY4" fmla="*/ 913328 h 1533914"/>
              <a:gd name="connsiteX5" fmla="*/ 8348876 w 8393514"/>
              <a:gd name="connsiteY5" fmla="*/ 679670 h 1533914"/>
              <a:gd name="connsiteX6" fmla="*/ 8393514 w 8393514"/>
              <a:gd name="connsiteY6" fmla="*/ 728260 h 1533914"/>
              <a:gd name="connsiteX7" fmla="*/ 7211471 w 8393514"/>
              <a:gd name="connsiteY7" fmla="*/ 972893 h 1533914"/>
              <a:gd name="connsiteX8" fmla="*/ 7023079 w 8393514"/>
              <a:gd name="connsiteY8" fmla="*/ 613655 h 1533914"/>
              <a:gd name="connsiteX9" fmla="*/ 6625054 w 8393514"/>
              <a:gd name="connsiteY9" fmla="*/ 74337 h 1533914"/>
              <a:gd name="connsiteX10" fmla="*/ 6613972 w 8393514"/>
              <a:gd name="connsiteY10" fmla="*/ 74337 h 1533914"/>
              <a:gd name="connsiteX11" fmla="*/ 5725111 w 8393514"/>
              <a:gd name="connsiteY11" fmla="*/ 654751 h 1533914"/>
              <a:gd name="connsiteX12" fmla="*/ 5596746 w 8393514"/>
              <a:gd name="connsiteY12" fmla="*/ 786348 h 1533914"/>
              <a:gd name="connsiteX13" fmla="*/ 5426824 w 8393514"/>
              <a:gd name="connsiteY13" fmla="*/ 965505 h 1533914"/>
              <a:gd name="connsiteX14" fmla="*/ 5037572 w 8393514"/>
              <a:gd name="connsiteY14" fmla="*/ 1356142 h 1533914"/>
              <a:gd name="connsiteX15" fmla="*/ 4680181 w 8393514"/>
              <a:gd name="connsiteY15" fmla="*/ 1533914 h 1533914"/>
              <a:gd name="connsiteX16" fmla="*/ 4637239 w 8393514"/>
              <a:gd name="connsiteY16" fmla="*/ 1529758 h 1533914"/>
              <a:gd name="connsiteX17" fmla="*/ 4405443 w 8393514"/>
              <a:gd name="connsiteY17" fmla="*/ 1186220 h 1533914"/>
              <a:gd name="connsiteX18" fmla="*/ 4179650 w 8393514"/>
              <a:gd name="connsiteY18" fmla="*/ 776651 h 1533914"/>
              <a:gd name="connsiteX19" fmla="*/ 3311567 w 8393514"/>
              <a:gd name="connsiteY19" fmla="*/ 781731 h 1533914"/>
              <a:gd name="connsiteX20" fmla="*/ 2360834 w 8393514"/>
              <a:gd name="connsiteY20" fmla="*/ 1008909 h 1533914"/>
              <a:gd name="connsiteX21" fmla="*/ 2342497 w 8393514"/>
              <a:gd name="connsiteY21" fmla="*/ 1006681 h 1533914"/>
              <a:gd name="connsiteX22" fmla="*/ 2126238 w 8393514"/>
              <a:gd name="connsiteY22" fmla="*/ 1054779 h 1533914"/>
              <a:gd name="connsiteX23" fmla="*/ 1317343 w 8393514"/>
              <a:gd name="connsiteY23" fmla="*/ 1127912 h 1533914"/>
              <a:gd name="connsiteX24" fmla="*/ 1009685 w 8393514"/>
              <a:gd name="connsiteY24" fmla="*/ 1116482 h 1533914"/>
              <a:gd name="connsiteX25" fmla="*/ 90523 w 8393514"/>
              <a:gd name="connsiteY25" fmla="*/ 756437 h 1533914"/>
              <a:gd name="connsiteX26" fmla="*/ 22895 w 8393514"/>
              <a:gd name="connsiteY26" fmla="*/ 295427 h 1533914"/>
              <a:gd name="connsiteX27" fmla="*/ 33026 w 8393514"/>
              <a:gd name="connsiteY27" fmla="*/ 271527 h 1533914"/>
              <a:gd name="connsiteX28" fmla="*/ 94142 w 8393514"/>
              <a:gd name="connsiteY28" fmla="*/ 271527 h 1533914"/>
              <a:gd name="connsiteX29" fmla="*/ 76235 w 8393514"/>
              <a:gd name="connsiteY29" fmla="*/ 313525 h 1533914"/>
              <a:gd name="connsiteX30" fmla="*/ 140053 w 8393514"/>
              <a:gd name="connsiteY30" fmla="*/ 729767 h 1533914"/>
              <a:gd name="connsiteX31" fmla="*/ 2361283 w 8393514"/>
              <a:gd name="connsiteY31" fmla="*/ 944080 h 1533914"/>
              <a:gd name="connsiteX32" fmla="*/ 2361890 w 8393514"/>
              <a:gd name="connsiteY32" fmla="*/ 946425 h 1533914"/>
              <a:gd name="connsiteX33" fmla="*/ 2418393 w 8393514"/>
              <a:gd name="connsiteY33" fmla="*/ 930783 h 1533914"/>
              <a:gd name="connsiteX34" fmla="*/ 3300486 w 8393514"/>
              <a:gd name="connsiteY34" fmla="*/ 722628 h 1533914"/>
              <a:gd name="connsiteX35" fmla="*/ 4213357 w 8393514"/>
              <a:gd name="connsiteY35" fmla="*/ 726783 h 1533914"/>
              <a:gd name="connsiteX36" fmla="*/ 4462699 w 8393514"/>
              <a:gd name="connsiteY36" fmla="*/ 1168673 h 1533914"/>
              <a:gd name="connsiteX37" fmla="*/ 4648321 w 8393514"/>
              <a:gd name="connsiteY37" fmla="*/ 1470654 h 1533914"/>
              <a:gd name="connsiteX38" fmla="*/ 5382034 w 8393514"/>
              <a:gd name="connsiteY38" fmla="*/ 924872 h 1533914"/>
              <a:gd name="connsiteX39" fmla="*/ 5554727 w 8393514"/>
              <a:gd name="connsiteY39" fmla="*/ 742482 h 1533914"/>
              <a:gd name="connsiteX40" fmla="*/ 5681246 w 8393514"/>
              <a:gd name="connsiteY40" fmla="*/ 613194 h 1533914"/>
              <a:gd name="connsiteX41" fmla="*/ 6613510 w 8393514"/>
              <a:gd name="connsiteY41" fmla="*/ 13848 h 1533914"/>
              <a:gd name="connsiteX0" fmla="*/ 6613510 w 8393514"/>
              <a:gd name="connsiteY0" fmla="*/ 12957 h 1533023"/>
              <a:gd name="connsiteX1" fmla="*/ 6625977 w 8393514"/>
              <a:gd name="connsiteY1" fmla="*/ 12957 h 1533023"/>
              <a:gd name="connsiteX2" fmla="*/ 6944892 w 8393514"/>
              <a:gd name="connsiteY2" fmla="*/ 187853 h 1533023"/>
              <a:gd name="connsiteX3" fmla="*/ 7062175 w 8393514"/>
              <a:gd name="connsiteY3" fmla="*/ 588251 h 1533023"/>
              <a:gd name="connsiteX4" fmla="*/ 7221629 w 8393514"/>
              <a:gd name="connsiteY4" fmla="*/ 912437 h 1533023"/>
              <a:gd name="connsiteX5" fmla="*/ 8348876 w 8393514"/>
              <a:gd name="connsiteY5" fmla="*/ 678779 h 1533023"/>
              <a:gd name="connsiteX6" fmla="*/ 8393514 w 8393514"/>
              <a:gd name="connsiteY6" fmla="*/ 727369 h 1533023"/>
              <a:gd name="connsiteX7" fmla="*/ 7211471 w 8393514"/>
              <a:gd name="connsiteY7" fmla="*/ 972002 h 1533023"/>
              <a:gd name="connsiteX8" fmla="*/ 7023079 w 8393514"/>
              <a:gd name="connsiteY8" fmla="*/ 612764 h 1533023"/>
              <a:gd name="connsiteX9" fmla="*/ 6625054 w 8393514"/>
              <a:gd name="connsiteY9" fmla="*/ 73446 h 1533023"/>
              <a:gd name="connsiteX10" fmla="*/ 6613972 w 8393514"/>
              <a:gd name="connsiteY10" fmla="*/ 73446 h 1533023"/>
              <a:gd name="connsiteX11" fmla="*/ 5725111 w 8393514"/>
              <a:gd name="connsiteY11" fmla="*/ 653860 h 1533023"/>
              <a:gd name="connsiteX12" fmla="*/ 5596746 w 8393514"/>
              <a:gd name="connsiteY12" fmla="*/ 785457 h 1533023"/>
              <a:gd name="connsiteX13" fmla="*/ 5426824 w 8393514"/>
              <a:gd name="connsiteY13" fmla="*/ 964614 h 1533023"/>
              <a:gd name="connsiteX14" fmla="*/ 5037572 w 8393514"/>
              <a:gd name="connsiteY14" fmla="*/ 1355251 h 1533023"/>
              <a:gd name="connsiteX15" fmla="*/ 4680181 w 8393514"/>
              <a:gd name="connsiteY15" fmla="*/ 1533023 h 1533023"/>
              <a:gd name="connsiteX16" fmla="*/ 4637239 w 8393514"/>
              <a:gd name="connsiteY16" fmla="*/ 1528867 h 1533023"/>
              <a:gd name="connsiteX17" fmla="*/ 4405443 w 8393514"/>
              <a:gd name="connsiteY17" fmla="*/ 1185329 h 1533023"/>
              <a:gd name="connsiteX18" fmla="*/ 4179650 w 8393514"/>
              <a:gd name="connsiteY18" fmla="*/ 775760 h 1533023"/>
              <a:gd name="connsiteX19" fmla="*/ 3311567 w 8393514"/>
              <a:gd name="connsiteY19" fmla="*/ 780840 h 1533023"/>
              <a:gd name="connsiteX20" fmla="*/ 2360834 w 8393514"/>
              <a:gd name="connsiteY20" fmla="*/ 1008018 h 1533023"/>
              <a:gd name="connsiteX21" fmla="*/ 2342497 w 8393514"/>
              <a:gd name="connsiteY21" fmla="*/ 1005790 h 1533023"/>
              <a:gd name="connsiteX22" fmla="*/ 2126238 w 8393514"/>
              <a:gd name="connsiteY22" fmla="*/ 1053888 h 1533023"/>
              <a:gd name="connsiteX23" fmla="*/ 1317343 w 8393514"/>
              <a:gd name="connsiteY23" fmla="*/ 1127021 h 1533023"/>
              <a:gd name="connsiteX24" fmla="*/ 1009685 w 8393514"/>
              <a:gd name="connsiteY24" fmla="*/ 1115591 h 1533023"/>
              <a:gd name="connsiteX25" fmla="*/ 90523 w 8393514"/>
              <a:gd name="connsiteY25" fmla="*/ 755546 h 1533023"/>
              <a:gd name="connsiteX26" fmla="*/ 22895 w 8393514"/>
              <a:gd name="connsiteY26" fmla="*/ 294536 h 1533023"/>
              <a:gd name="connsiteX27" fmla="*/ 33026 w 8393514"/>
              <a:gd name="connsiteY27" fmla="*/ 270636 h 1533023"/>
              <a:gd name="connsiteX28" fmla="*/ 94142 w 8393514"/>
              <a:gd name="connsiteY28" fmla="*/ 270636 h 1533023"/>
              <a:gd name="connsiteX29" fmla="*/ 76235 w 8393514"/>
              <a:gd name="connsiteY29" fmla="*/ 312634 h 1533023"/>
              <a:gd name="connsiteX30" fmla="*/ 140053 w 8393514"/>
              <a:gd name="connsiteY30" fmla="*/ 728876 h 1533023"/>
              <a:gd name="connsiteX31" fmla="*/ 2361283 w 8393514"/>
              <a:gd name="connsiteY31" fmla="*/ 943189 h 1533023"/>
              <a:gd name="connsiteX32" fmla="*/ 2361890 w 8393514"/>
              <a:gd name="connsiteY32" fmla="*/ 945534 h 1533023"/>
              <a:gd name="connsiteX33" fmla="*/ 2418393 w 8393514"/>
              <a:gd name="connsiteY33" fmla="*/ 929892 h 1533023"/>
              <a:gd name="connsiteX34" fmla="*/ 3300486 w 8393514"/>
              <a:gd name="connsiteY34" fmla="*/ 721737 h 1533023"/>
              <a:gd name="connsiteX35" fmla="*/ 4213357 w 8393514"/>
              <a:gd name="connsiteY35" fmla="*/ 725892 h 1533023"/>
              <a:gd name="connsiteX36" fmla="*/ 4462699 w 8393514"/>
              <a:gd name="connsiteY36" fmla="*/ 1167782 h 1533023"/>
              <a:gd name="connsiteX37" fmla="*/ 4648321 w 8393514"/>
              <a:gd name="connsiteY37" fmla="*/ 1469763 h 1533023"/>
              <a:gd name="connsiteX38" fmla="*/ 5382034 w 8393514"/>
              <a:gd name="connsiteY38" fmla="*/ 923981 h 1533023"/>
              <a:gd name="connsiteX39" fmla="*/ 5554727 w 8393514"/>
              <a:gd name="connsiteY39" fmla="*/ 741591 h 1533023"/>
              <a:gd name="connsiteX40" fmla="*/ 5681246 w 8393514"/>
              <a:gd name="connsiteY40" fmla="*/ 612303 h 1533023"/>
              <a:gd name="connsiteX41" fmla="*/ 6613510 w 8393514"/>
              <a:gd name="connsiteY41" fmla="*/ 12957 h 1533023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12955 h 1533021"/>
              <a:gd name="connsiteX1" fmla="*/ 6625977 w 8393514"/>
              <a:gd name="connsiteY1" fmla="*/ 12955 h 1533021"/>
              <a:gd name="connsiteX2" fmla="*/ 6944892 w 8393514"/>
              <a:gd name="connsiteY2" fmla="*/ 187851 h 1533021"/>
              <a:gd name="connsiteX3" fmla="*/ 7062175 w 8393514"/>
              <a:gd name="connsiteY3" fmla="*/ 588249 h 1533021"/>
              <a:gd name="connsiteX4" fmla="*/ 7221629 w 8393514"/>
              <a:gd name="connsiteY4" fmla="*/ 912435 h 1533021"/>
              <a:gd name="connsiteX5" fmla="*/ 8348876 w 8393514"/>
              <a:gd name="connsiteY5" fmla="*/ 678777 h 1533021"/>
              <a:gd name="connsiteX6" fmla="*/ 8393514 w 8393514"/>
              <a:gd name="connsiteY6" fmla="*/ 727367 h 1533021"/>
              <a:gd name="connsiteX7" fmla="*/ 7211471 w 8393514"/>
              <a:gd name="connsiteY7" fmla="*/ 972000 h 1533021"/>
              <a:gd name="connsiteX8" fmla="*/ 7023079 w 8393514"/>
              <a:gd name="connsiteY8" fmla="*/ 612762 h 1533021"/>
              <a:gd name="connsiteX9" fmla="*/ 6625054 w 8393514"/>
              <a:gd name="connsiteY9" fmla="*/ 73444 h 1533021"/>
              <a:gd name="connsiteX10" fmla="*/ 6613972 w 8393514"/>
              <a:gd name="connsiteY10" fmla="*/ 73444 h 1533021"/>
              <a:gd name="connsiteX11" fmla="*/ 5725111 w 8393514"/>
              <a:gd name="connsiteY11" fmla="*/ 653858 h 1533021"/>
              <a:gd name="connsiteX12" fmla="*/ 5596746 w 8393514"/>
              <a:gd name="connsiteY12" fmla="*/ 785455 h 1533021"/>
              <a:gd name="connsiteX13" fmla="*/ 5426824 w 8393514"/>
              <a:gd name="connsiteY13" fmla="*/ 964612 h 1533021"/>
              <a:gd name="connsiteX14" fmla="*/ 5037572 w 8393514"/>
              <a:gd name="connsiteY14" fmla="*/ 1355249 h 1533021"/>
              <a:gd name="connsiteX15" fmla="*/ 4680181 w 8393514"/>
              <a:gd name="connsiteY15" fmla="*/ 1533021 h 1533021"/>
              <a:gd name="connsiteX16" fmla="*/ 4637239 w 8393514"/>
              <a:gd name="connsiteY16" fmla="*/ 1528865 h 1533021"/>
              <a:gd name="connsiteX17" fmla="*/ 4405443 w 8393514"/>
              <a:gd name="connsiteY17" fmla="*/ 1185327 h 1533021"/>
              <a:gd name="connsiteX18" fmla="*/ 4179650 w 8393514"/>
              <a:gd name="connsiteY18" fmla="*/ 775758 h 1533021"/>
              <a:gd name="connsiteX19" fmla="*/ 3311567 w 8393514"/>
              <a:gd name="connsiteY19" fmla="*/ 780838 h 1533021"/>
              <a:gd name="connsiteX20" fmla="*/ 2360834 w 8393514"/>
              <a:gd name="connsiteY20" fmla="*/ 1008016 h 1533021"/>
              <a:gd name="connsiteX21" fmla="*/ 2342497 w 8393514"/>
              <a:gd name="connsiteY21" fmla="*/ 1005788 h 1533021"/>
              <a:gd name="connsiteX22" fmla="*/ 2126238 w 8393514"/>
              <a:gd name="connsiteY22" fmla="*/ 1053886 h 1533021"/>
              <a:gd name="connsiteX23" fmla="*/ 1317343 w 8393514"/>
              <a:gd name="connsiteY23" fmla="*/ 1127019 h 1533021"/>
              <a:gd name="connsiteX24" fmla="*/ 1009685 w 8393514"/>
              <a:gd name="connsiteY24" fmla="*/ 1115589 h 1533021"/>
              <a:gd name="connsiteX25" fmla="*/ 90523 w 8393514"/>
              <a:gd name="connsiteY25" fmla="*/ 755544 h 1533021"/>
              <a:gd name="connsiteX26" fmla="*/ 22895 w 8393514"/>
              <a:gd name="connsiteY26" fmla="*/ 294534 h 1533021"/>
              <a:gd name="connsiteX27" fmla="*/ 33026 w 8393514"/>
              <a:gd name="connsiteY27" fmla="*/ 270634 h 1533021"/>
              <a:gd name="connsiteX28" fmla="*/ 94142 w 8393514"/>
              <a:gd name="connsiteY28" fmla="*/ 270634 h 1533021"/>
              <a:gd name="connsiteX29" fmla="*/ 76235 w 8393514"/>
              <a:gd name="connsiteY29" fmla="*/ 312632 h 1533021"/>
              <a:gd name="connsiteX30" fmla="*/ 140053 w 8393514"/>
              <a:gd name="connsiteY30" fmla="*/ 728874 h 1533021"/>
              <a:gd name="connsiteX31" fmla="*/ 2361283 w 8393514"/>
              <a:gd name="connsiteY31" fmla="*/ 943187 h 1533021"/>
              <a:gd name="connsiteX32" fmla="*/ 2361890 w 8393514"/>
              <a:gd name="connsiteY32" fmla="*/ 945532 h 1533021"/>
              <a:gd name="connsiteX33" fmla="*/ 2418393 w 8393514"/>
              <a:gd name="connsiteY33" fmla="*/ 929890 h 1533021"/>
              <a:gd name="connsiteX34" fmla="*/ 3300486 w 8393514"/>
              <a:gd name="connsiteY34" fmla="*/ 721735 h 1533021"/>
              <a:gd name="connsiteX35" fmla="*/ 4213357 w 8393514"/>
              <a:gd name="connsiteY35" fmla="*/ 725890 h 1533021"/>
              <a:gd name="connsiteX36" fmla="*/ 4462699 w 8393514"/>
              <a:gd name="connsiteY36" fmla="*/ 1167780 h 1533021"/>
              <a:gd name="connsiteX37" fmla="*/ 4648321 w 8393514"/>
              <a:gd name="connsiteY37" fmla="*/ 1469761 h 1533021"/>
              <a:gd name="connsiteX38" fmla="*/ 5382034 w 8393514"/>
              <a:gd name="connsiteY38" fmla="*/ 923979 h 1533021"/>
              <a:gd name="connsiteX39" fmla="*/ 5554727 w 8393514"/>
              <a:gd name="connsiteY39" fmla="*/ 741589 h 1533021"/>
              <a:gd name="connsiteX40" fmla="*/ 5681246 w 8393514"/>
              <a:gd name="connsiteY40" fmla="*/ 612301 h 1533021"/>
              <a:gd name="connsiteX41" fmla="*/ 6613510 w 8393514"/>
              <a:gd name="connsiteY41" fmla="*/ 12955 h 1533021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4976 h 1525042"/>
              <a:gd name="connsiteX1" fmla="*/ 6625977 w 8393514"/>
              <a:gd name="connsiteY1" fmla="*/ 4976 h 1525042"/>
              <a:gd name="connsiteX2" fmla="*/ 6944892 w 8393514"/>
              <a:gd name="connsiteY2" fmla="*/ 179872 h 1525042"/>
              <a:gd name="connsiteX3" fmla="*/ 7062175 w 8393514"/>
              <a:gd name="connsiteY3" fmla="*/ 580270 h 1525042"/>
              <a:gd name="connsiteX4" fmla="*/ 7221629 w 8393514"/>
              <a:gd name="connsiteY4" fmla="*/ 904456 h 1525042"/>
              <a:gd name="connsiteX5" fmla="*/ 8348876 w 8393514"/>
              <a:gd name="connsiteY5" fmla="*/ 670798 h 1525042"/>
              <a:gd name="connsiteX6" fmla="*/ 8393514 w 8393514"/>
              <a:gd name="connsiteY6" fmla="*/ 719388 h 1525042"/>
              <a:gd name="connsiteX7" fmla="*/ 7211471 w 8393514"/>
              <a:gd name="connsiteY7" fmla="*/ 964021 h 1525042"/>
              <a:gd name="connsiteX8" fmla="*/ 7023079 w 8393514"/>
              <a:gd name="connsiteY8" fmla="*/ 604783 h 1525042"/>
              <a:gd name="connsiteX9" fmla="*/ 6625054 w 8393514"/>
              <a:gd name="connsiteY9" fmla="*/ 65465 h 1525042"/>
              <a:gd name="connsiteX10" fmla="*/ 6613972 w 8393514"/>
              <a:gd name="connsiteY10" fmla="*/ 65465 h 1525042"/>
              <a:gd name="connsiteX11" fmla="*/ 5725111 w 8393514"/>
              <a:gd name="connsiteY11" fmla="*/ 645879 h 1525042"/>
              <a:gd name="connsiteX12" fmla="*/ 5596746 w 8393514"/>
              <a:gd name="connsiteY12" fmla="*/ 777476 h 1525042"/>
              <a:gd name="connsiteX13" fmla="*/ 5426824 w 8393514"/>
              <a:gd name="connsiteY13" fmla="*/ 956633 h 1525042"/>
              <a:gd name="connsiteX14" fmla="*/ 5037572 w 8393514"/>
              <a:gd name="connsiteY14" fmla="*/ 1347270 h 1525042"/>
              <a:gd name="connsiteX15" fmla="*/ 4680181 w 8393514"/>
              <a:gd name="connsiteY15" fmla="*/ 1525042 h 1525042"/>
              <a:gd name="connsiteX16" fmla="*/ 4637239 w 8393514"/>
              <a:gd name="connsiteY16" fmla="*/ 1520886 h 1525042"/>
              <a:gd name="connsiteX17" fmla="*/ 4405443 w 8393514"/>
              <a:gd name="connsiteY17" fmla="*/ 1177348 h 1525042"/>
              <a:gd name="connsiteX18" fmla="*/ 4179650 w 8393514"/>
              <a:gd name="connsiteY18" fmla="*/ 767779 h 1525042"/>
              <a:gd name="connsiteX19" fmla="*/ 3311567 w 8393514"/>
              <a:gd name="connsiteY19" fmla="*/ 772859 h 1525042"/>
              <a:gd name="connsiteX20" fmla="*/ 2360834 w 8393514"/>
              <a:gd name="connsiteY20" fmla="*/ 1000037 h 1525042"/>
              <a:gd name="connsiteX21" fmla="*/ 2342497 w 8393514"/>
              <a:gd name="connsiteY21" fmla="*/ 997809 h 1525042"/>
              <a:gd name="connsiteX22" fmla="*/ 2126238 w 8393514"/>
              <a:gd name="connsiteY22" fmla="*/ 1045907 h 1525042"/>
              <a:gd name="connsiteX23" fmla="*/ 1317343 w 8393514"/>
              <a:gd name="connsiteY23" fmla="*/ 1119040 h 1525042"/>
              <a:gd name="connsiteX24" fmla="*/ 1009685 w 8393514"/>
              <a:gd name="connsiteY24" fmla="*/ 1107610 h 1525042"/>
              <a:gd name="connsiteX25" fmla="*/ 90523 w 8393514"/>
              <a:gd name="connsiteY25" fmla="*/ 747565 h 1525042"/>
              <a:gd name="connsiteX26" fmla="*/ 22895 w 8393514"/>
              <a:gd name="connsiteY26" fmla="*/ 286555 h 1525042"/>
              <a:gd name="connsiteX27" fmla="*/ 33026 w 8393514"/>
              <a:gd name="connsiteY27" fmla="*/ 262655 h 1525042"/>
              <a:gd name="connsiteX28" fmla="*/ 94142 w 8393514"/>
              <a:gd name="connsiteY28" fmla="*/ 262655 h 1525042"/>
              <a:gd name="connsiteX29" fmla="*/ 76235 w 8393514"/>
              <a:gd name="connsiteY29" fmla="*/ 304653 h 1525042"/>
              <a:gd name="connsiteX30" fmla="*/ 140053 w 8393514"/>
              <a:gd name="connsiteY30" fmla="*/ 720895 h 1525042"/>
              <a:gd name="connsiteX31" fmla="*/ 2361283 w 8393514"/>
              <a:gd name="connsiteY31" fmla="*/ 935208 h 1525042"/>
              <a:gd name="connsiteX32" fmla="*/ 2361890 w 8393514"/>
              <a:gd name="connsiteY32" fmla="*/ 937553 h 1525042"/>
              <a:gd name="connsiteX33" fmla="*/ 2418393 w 8393514"/>
              <a:gd name="connsiteY33" fmla="*/ 921911 h 1525042"/>
              <a:gd name="connsiteX34" fmla="*/ 3300486 w 8393514"/>
              <a:gd name="connsiteY34" fmla="*/ 713756 h 1525042"/>
              <a:gd name="connsiteX35" fmla="*/ 4213357 w 8393514"/>
              <a:gd name="connsiteY35" fmla="*/ 717911 h 1525042"/>
              <a:gd name="connsiteX36" fmla="*/ 4462699 w 8393514"/>
              <a:gd name="connsiteY36" fmla="*/ 1159801 h 1525042"/>
              <a:gd name="connsiteX37" fmla="*/ 4648321 w 8393514"/>
              <a:gd name="connsiteY37" fmla="*/ 1461782 h 1525042"/>
              <a:gd name="connsiteX38" fmla="*/ 5382034 w 8393514"/>
              <a:gd name="connsiteY38" fmla="*/ 916000 h 1525042"/>
              <a:gd name="connsiteX39" fmla="*/ 5554727 w 8393514"/>
              <a:gd name="connsiteY39" fmla="*/ 733610 h 1525042"/>
              <a:gd name="connsiteX40" fmla="*/ 5681246 w 8393514"/>
              <a:gd name="connsiteY40" fmla="*/ 604322 h 1525042"/>
              <a:gd name="connsiteX41" fmla="*/ 6613510 w 8393514"/>
              <a:gd name="connsiteY41" fmla="*/ 4976 h 1525042"/>
              <a:gd name="connsiteX0" fmla="*/ 6613510 w 8393514"/>
              <a:gd name="connsiteY0" fmla="*/ 533 h 1520599"/>
              <a:gd name="connsiteX1" fmla="*/ 6625977 w 8393514"/>
              <a:gd name="connsiteY1" fmla="*/ 533 h 1520599"/>
              <a:gd name="connsiteX2" fmla="*/ 6944892 w 8393514"/>
              <a:gd name="connsiteY2" fmla="*/ 175429 h 1520599"/>
              <a:gd name="connsiteX3" fmla="*/ 7062175 w 8393514"/>
              <a:gd name="connsiteY3" fmla="*/ 575827 h 1520599"/>
              <a:gd name="connsiteX4" fmla="*/ 7221629 w 8393514"/>
              <a:gd name="connsiteY4" fmla="*/ 900013 h 1520599"/>
              <a:gd name="connsiteX5" fmla="*/ 8348876 w 8393514"/>
              <a:gd name="connsiteY5" fmla="*/ 666355 h 1520599"/>
              <a:gd name="connsiteX6" fmla="*/ 8393514 w 8393514"/>
              <a:gd name="connsiteY6" fmla="*/ 714945 h 1520599"/>
              <a:gd name="connsiteX7" fmla="*/ 7211471 w 8393514"/>
              <a:gd name="connsiteY7" fmla="*/ 959578 h 1520599"/>
              <a:gd name="connsiteX8" fmla="*/ 7023079 w 8393514"/>
              <a:gd name="connsiteY8" fmla="*/ 600340 h 1520599"/>
              <a:gd name="connsiteX9" fmla="*/ 6625054 w 8393514"/>
              <a:gd name="connsiteY9" fmla="*/ 61022 h 1520599"/>
              <a:gd name="connsiteX10" fmla="*/ 6613972 w 8393514"/>
              <a:gd name="connsiteY10" fmla="*/ 61022 h 1520599"/>
              <a:gd name="connsiteX11" fmla="*/ 5725111 w 8393514"/>
              <a:gd name="connsiteY11" fmla="*/ 641436 h 1520599"/>
              <a:gd name="connsiteX12" fmla="*/ 5596746 w 8393514"/>
              <a:gd name="connsiteY12" fmla="*/ 773033 h 1520599"/>
              <a:gd name="connsiteX13" fmla="*/ 5426824 w 8393514"/>
              <a:gd name="connsiteY13" fmla="*/ 952190 h 1520599"/>
              <a:gd name="connsiteX14" fmla="*/ 5037572 w 8393514"/>
              <a:gd name="connsiteY14" fmla="*/ 1342827 h 1520599"/>
              <a:gd name="connsiteX15" fmla="*/ 4680181 w 8393514"/>
              <a:gd name="connsiteY15" fmla="*/ 1520599 h 1520599"/>
              <a:gd name="connsiteX16" fmla="*/ 4637239 w 8393514"/>
              <a:gd name="connsiteY16" fmla="*/ 1516443 h 1520599"/>
              <a:gd name="connsiteX17" fmla="*/ 4405443 w 8393514"/>
              <a:gd name="connsiteY17" fmla="*/ 1172905 h 1520599"/>
              <a:gd name="connsiteX18" fmla="*/ 4179650 w 8393514"/>
              <a:gd name="connsiteY18" fmla="*/ 763336 h 1520599"/>
              <a:gd name="connsiteX19" fmla="*/ 3311567 w 8393514"/>
              <a:gd name="connsiteY19" fmla="*/ 768416 h 1520599"/>
              <a:gd name="connsiteX20" fmla="*/ 2360834 w 8393514"/>
              <a:gd name="connsiteY20" fmla="*/ 995594 h 1520599"/>
              <a:gd name="connsiteX21" fmla="*/ 2342497 w 8393514"/>
              <a:gd name="connsiteY21" fmla="*/ 993366 h 1520599"/>
              <a:gd name="connsiteX22" fmla="*/ 2126238 w 8393514"/>
              <a:gd name="connsiteY22" fmla="*/ 1041464 h 1520599"/>
              <a:gd name="connsiteX23" fmla="*/ 1317343 w 8393514"/>
              <a:gd name="connsiteY23" fmla="*/ 1114597 h 1520599"/>
              <a:gd name="connsiteX24" fmla="*/ 1009685 w 8393514"/>
              <a:gd name="connsiteY24" fmla="*/ 1103167 h 1520599"/>
              <a:gd name="connsiteX25" fmla="*/ 90523 w 8393514"/>
              <a:gd name="connsiteY25" fmla="*/ 743122 h 1520599"/>
              <a:gd name="connsiteX26" fmla="*/ 22895 w 8393514"/>
              <a:gd name="connsiteY26" fmla="*/ 282112 h 1520599"/>
              <a:gd name="connsiteX27" fmla="*/ 33026 w 8393514"/>
              <a:gd name="connsiteY27" fmla="*/ 258212 h 1520599"/>
              <a:gd name="connsiteX28" fmla="*/ 94142 w 8393514"/>
              <a:gd name="connsiteY28" fmla="*/ 258212 h 1520599"/>
              <a:gd name="connsiteX29" fmla="*/ 76235 w 8393514"/>
              <a:gd name="connsiteY29" fmla="*/ 300210 h 1520599"/>
              <a:gd name="connsiteX30" fmla="*/ 140053 w 8393514"/>
              <a:gd name="connsiteY30" fmla="*/ 716452 h 1520599"/>
              <a:gd name="connsiteX31" fmla="*/ 2361283 w 8393514"/>
              <a:gd name="connsiteY31" fmla="*/ 930765 h 1520599"/>
              <a:gd name="connsiteX32" fmla="*/ 2361890 w 8393514"/>
              <a:gd name="connsiteY32" fmla="*/ 933110 h 1520599"/>
              <a:gd name="connsiteX33" fmla="*/ 2418393 w 8393514"/>
              <a:gd name="connsiteY33" fmla="*/ 917468 h 1520599"/>
              <a:gd name="connsiteX34" fmla="*/ 3300486 w 8393514"/>
              <a:gd name="connsiteY34" fmla="*/ 709313 h 1520599"/>
              <a:gd name="connsiteX35" fmla="*/ 4213357 w 8393514"/>
              <a:gd name="connsiteY35" fmla="*/ 713468 h 1520599"/>
              <a:gd name="connsiteX36" fmla="*/ 4462699 w 8393514"/>
              <a:gd name="connsiteY36" fmla="*/ 1155358 h 1520599"/>
              <a:gd name="connsiteX37" fmla="*/ 4648321 w 8393514"/>
              <a:gd name="connsiteY37" fmla="*/ 1457339 h 1520599"/>
              <a:gd name="connsiteX38" fmla="*/ 5382034 w 8393514"/>
              <a:gd name="connsiteY38" fmla="*/ 911557 h 1520599"/>
              <a:gd name="connsiteX39" fmla="*/ 5554727 w 8393514"/>
              <a:gd name="connsiteY39" fmla="*/ 729167 h 1520599"/>
              <a:gd name="connsiteX40" fmla="*/ 5681246 w 8393514"/>
              <a:gd name="connsiteY40" fmla="*/ 599879 h 1520599"/>
              <a:gd name="connsiteX41" fmla="*/ 6613510 w 8393514"/>
              <a:gd name="connsiteY41" fmla="*/ 533 h 1520599"/>
              <a:gd name="connsiteX0" fmla="*/ 6613510 w 8393514"/>
              <a:gd name="connsiteY0" fmla="*/ 11170 h 1531236"/>
              <a:gd name="connsiteX1" fmla="*/ 6625977 w 8393514"/>
              <a:gd name="connsiteY1" fmla="*/ 11170 h 1531236"/>
              <a:gd name="connsiteX2" fmla="*/ 6925347 w 8393514"/>
              <a:gd name="connsiteY2" fmla="*/ 161971 h 1531236"/>
              <a:gd name="connsiteX3" fmla="*/ 7062175 w 8393514"/>
              <a:gd name="connsiteY3" fmla="*/ 586464 h 1531236"/>
              <a:gd name="connsiteX4" fmla="*/ 7221629 w 8393514"/>
              <a:gd name="connsiteY4" fmla="*/ 910650 h 1531236"/>
              <a:gd name="connsiteX5" fmla="*/ 8348876 w 8393514"/>
              <a:gd name="connsiteY5" fmla="*/ 676992 h 1531236"/>
              <a:gd name="connsiteX6" fmla="*/ 8393514 w 8393514"/>
              <a:gd name="connsiteY6" fmla="*/ 725582 h 1531236"/>
              <a:gd name="connsiteX7" fmla="*/ 7211471 w 8393514"/>
              <a:gd name="connsiteY7" fmla="*/ 970215 h 1531236"/>
              <a:gd name="connsiteX8" fmla="*/ 7023079 w 8393514"/>
              <a:gd name="connsiteY8" fmla="*/ 610977 h 1531236"/>
              <a:gd name="connsiteX9" fmla="*/ 6625054 w 8393514"/>
              <a:gd name="connsiteY9" fmla="*/ 71659 h 1531236"/>
              <a:gd name="connsiteX10" fmla="*/ 6613972 w 8393514"/>
              <a:gd name="connsiteY10" fmla="*/ 71659 h 1531236"/>
              <a:gd name="connsiteX11" fmla="*/ 5725111 w 8393514"/>
              <a:gd name="connsiteY11" fmla="*/ 652073 h 1531236"/>
              <a:gd name="connsiteX12" fmla="*/ 5596746 w 8393514"/>
              <a:gd name="connsiteY12" fmla="*/ 783670 h 1531236"/>
              <a:gd name="connsiteX13" fmla="*/ 5426824 w 8393514"/>
              <a:gd name="connsiteY13" fmla="*/ 962827 h 1531236"/>
              <a:gd name="connsiteX14" fmla="*/ 5037572 w 8393514"/>
              <a:gd name="connsiteY14" fmla="*/ 1353464 h 1531236"/>
              <a:gd name="connsiteX15" fmla="*/ 4680181 w 8393514"/>
              <a:gd name="connsiteY15" fmla="*/ 1531236 h 1531236"/>
              <a:gd name="connsiteX16" fmla="*/ 4637239 w 8393514"/>
              <a:gd name="connsiteY16" fmla="*/ 1527080 h 1531236"/>
              <a:gd name="connsiteX17" fmla="*/ 4405443 w 8393514"/>
              <a:gd name="connsiteY17" fmla="*/ 1183542 h 1531236"/>
              <a:gd name="connsiteX18" fmla="*/ 4179650 w 8393514"/>
              <a:gd name="connsiteY18" fmla="*/ 773973 h 1531236"/>
              <a:gd name="connsiteX19" fmla="*/ 3311567 w 8393514"/>
              <a:gd name="connsiteY19" fmla="*/ 779053 h 1531236"/>
              <a:gd name="connsiteX20" fmla="*/ 2360834 w 8393514"/>
              <a:gd name="connsiteY20" fmla="*/ 1006231 h 1531236"/>
              <a:gd name="connsiteX21" fmla="*/ 2342497 w 8393514"/>
              <a:gd name="connsiteY21" fmla="*/ 1004003 h 1531236"/>
              <a:gd name="connsiteX22" fmla="*/ 2126238 w 8393514"/>
              <a:gd name="connsiteY22" fmla="*/ 1052101 h 1531236"/>
              <a:gd name="connsiteX23" fmla="*/ 1317343 w 8393514"/>
              <a:gd name="connsiteY23" fmla="*/ 1125234 h 1531236"/>
              <a:gd name="connsiteX24" fmla="*/ 1009685 w 8393514"/>
              <a:gd name="connsiteY24" fmla="*/ 1113804 h 1531236"/>
              <a:gd name="connsiteX25" fmla="*/ 90523 w 8393514"/>
              <a:gd name="connsiteY25" fmla="*/ 753759 h 1531236"/>
              <a:gd name="connsiteX26" fmla="*/ 22895 w 8393514"/>
              <a:gd name="connsiteY26" fmla="*/ 292749 h 1531236"/>
              <a:gd name="connsiteX27" fmla="*/ 33026 w 8393514"/>
              <a:gd name="connsiteY27" fmla="*/ 268849 h 1531236"/>
              <a:gd name="connsiteX28" fmla="*/ 94142 w 8393514"/>
              <a:gd name="connsiteY28" fmla="*/ 268849 h 1531236"/>
              <a:gd name="connsiteX29" fmla="*/ 76235 w 8393514"/>
              <a:gd name="connsiteY29" fmla="*/ 310847 h 1531236"/>
              <a:gd name="connsiteX30" fmla="*/ 140053 w 8393514"/>
              <a:gd name="connsiteY30" fmla="*/ 727089 h 1531236"/>
              <a:gd name="connsiteX31" fmla="*/ 2361283 w 8393514"/>
              <a:gd name="connsiteY31" fmla="*/ 941402 h 1531236"/>
              <a:gd name="connsiteX32" fmla="*/ 2361890 w 8393514"/>
              <a:gd name="connsiteY32" fmla="*/ 943747 h 1531236"/>
              <a:gd name="connsiteX33" fmla="*/ 2418393 w 8393514"/>
              <a:gd name="connsiteY33" fmla="*/ 928105 h 1531236"/>
              <a:gd name="connsiteX34" fmla="*/ 3300486 w 8393514"/>
              <a:gd name="connsiteY34" fmla="*/ 719950 h 1531236"/>
              <a:gd name="connsiteX35" fmla="*/ 4213357 w 8393514"/>
              <a:gd name="connsiteY35" fmla="*/ 724105 h 1531236"/>
              <a:gd name="connsiteX36" fmla="*/ 4462699 w 8393514"/>
              <a:gd name="connsiteY36" fmla="*/ 1165995 h 1531236"/>
              <a:gd name="connsiteX37" fmla="*/ 4648321 w 8393514"/>
              <a:gd name="connsiteY37" fmla="*/ 1467976 h 1531236"/>
              <a:gd name="connsiteX38" fmla="*/ 5382034 w 8393514"/>
              <a:gd name="connsiteY38" fmla="*/ 922194 h 1531236"/>
              <a:gd name="connsiteX39" fmla="*/ 5554727 w 8393514"/>
              <a:gd name="connsiteY39" fmla="*/ 739804 h 1531236"/>
              <a:gd name="connsiteX40" fmla="*/ 5681246 w 8393514"/>
              <a:gd name="connsiteY40" fmla="*/ 610516 h 1531236"/>
              <a:gd name="connsiteX41" fmla="*/ 6613510 w 8393514"/>
              <a:gd name="connsiteY41" fmla="*/ 11170 h 1531236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42615 h 1562681"/>
              <a:gd name="connsiteX1" fmla="*/ 6625977 w 8393514"/>
              <a:gd name="connsiteY1" fmla="*/ 42615 h 1562681"/>
              <a:gd name="connsiteX2" fmla="*/ 7062175 w 8393514"/>
              <a:gd name="connsiteY2" fmla="*/ 617909 h 1562681"/>
              <a:gd name="connsiteX3" fmla="*/ 7221629 w 8393514"/>
              <a:gd name="connsiteY3" fmla="*/ 942095 h 1562681"/>
              <a:gd name="connsiteX4" fmla="*/ 8348876 w 8393514"/>
              <a:gd name="connsiteY4" fmla="*/ 708437 h 1562681"/>
              <a:gd name="connsiteX5" fmla="*/ 8393514 w 8393514"/>
              <a:gd name="connsiteY5" fmla="*/ 757027 h 1562681"/>
              <a:gd name="connsiteX6" fmla="*/ 7211471 w 8393514"/>
              <a:gd name="connsiteY6" fmla="*/ 1001660 h 1562681"/>
              <a:gd name="connsiteX7" fmla="*/ 7023079 w 8393514"/>
              <a:gd name="connsiteY7" fmla="*/ 642422 h 1562681"/>
              <a:gd name="connsiteX8" fmla="*/ 6625054 w 8393514"/>
              <a:gd name="connsiteY8" fmla="*/ 103104 h 1562681"/>
              <a:gd name="connsiteX9" fmla="*/ 6613972 w 8393514"/>
              <a:gd name="connsiteY9" fmla="*/ 103104 h 1562681"/>
              <a:gd name="connsiteX10" fmla="*/ 5725111 w 8393514"/>
              <a:gd name="connsiteY10" fmla="*/ 683518 h 1562681"/>
              <a:gd name="connsiteX11" fmla="*/ 5596746 w 8393514"/>
              <a:gd name="connsiteY11" fmla="*/ 815115 h 1562681"/>
              <a:gd name="connsiteX12" fmla="*/ 5426824 w 8393514"/>
              <a:gd name="connsiteY12" fmla="*/ 994272 h 1562681"/>
              <a:gd name="connsiteX13" fmla="*/ 5037572 w 8393514"/>
              <a:gd name="connsiteY13" fmla="*/ 1384909 h 1562681"/>
              <a:gd name="connsiteX14" fmla="*/ 4680181 w 8393514"/>
              <a:gd name="connsiteY14" fmla="*/ 1562681 h 1562681"/>
              <a:gd name="connsiteX15" fmla="*/ 4637239 w 8393514"/>
              <a:gd name="connsiteY15" fmla="*/ 1558525 h 1562681"/>
              <a:gd name="connsiteX16" fmla="*/ 4405443 w 8393514"/>
              <a:gd name="connsiteY16" fmla="*/ 1214987 h 1562681"/>
              <a:gd name="connsiteX17" fmla="*/ 4179650 w 8393514"/>
              <a:gd name="connsiteY17" fmla="*/ 805418 h 1562681"/>
              <a:gd name="connsiteX18" fmla="*/ 3311567 w 8393514"/>
              <a:gd name="connsiteY18" fmla="*/ 810498 h 1562681"/>
              <a:gd name="connsiteX19" fmla="*/ 2360834 w 8393514"/>
              <a:gd name="connsiteY19" fmla="*/ 1037676 h 1562681"/>
              <a:gd name="connsiteX20" fmla="*/ 2342497 w 8393514"/>
              <a:gd name="connsiteY20" fmla="*/ 1035448 h 1562681"/>
              <a:gd name="connsiteX21" fmla="*/ 2126238 w 8393514"/>
              <a:gd name="connsiteY21" fmla="*/ 1083546 h 1562681"/>
              <a:gd name="connsiteX22" fmla="*/ 1317343 w 8393514"/>
              <a:gd name="connsiteY22" fmla="*/ 1156679 h 1562681"/>
              <a:gd name="connsiteX23" fmla="*/ 1009685 w 8393514"/>
              <a:gd name="connsiteY23" fmla="*/ 1145249 h 1562681"/>
              <a:gd name="connsiteX24" fmla="*/ 90523 w 8393514"/>
              <a:gd name="connsiteY24" fmla="*/ 785204 h 1562681"/>
              <a:gd name="connsiteX25" fmla="*/ 22895 w 8393514"/>
              <a:gd name="connsiteY25" fmla="*/ 324194 h 1562681"/>
              <a:gd name="connsiteX26" fmla="*/ 33026 w 8393514"/>
              <a:gd name="connsiteY26" fmla="*/ 300294 h 1562681"/>
              <a:gd name="connsiteX27" fmla="*/ 94142 w 8393514"/>
              <a:gd name="connsiteY27" fmla="*/ 300294 h 1562681"/>
              <a:gd name="connsiteX28" fmla="*/ 76235 w 8393514"/>
              <a:gd name="connsiteY28" fmla="*/ 342292 h 1562681"/>
              <a:gd name="connsiteX29" fmla="*/ 140053 w 8393514"/>
              <a:gd name="connsiteY29" fmla="*/ 758534 h 1562681"/>
              <a:gd name="connsiteX30" fmla="*/ 2361283 w 8393514"/>
              <a:gd name="connsiteY30" fmla="*/ 972847 h 1562681"/>
              <a:gd name="connsiteX31" fmla="*/ 2361890 w 8393514"/>
              <a:gd name="connsiteY31" fmla="*/ 975192 h 1562681"/>
              <a:gd name="connsiteX32" fmla="*/ 2418393 w 8393514"/>
              <a:gd name="connsiteY32" fmla="*/ 959550 h 1562681"/>
              <a:gd name="connsiteX33" fmla="*/ 3300486 w 8393514"/>
              <a:gd name="connsiteY33" fmla="*/ 751395 h 1562681"/>
              <a:gd name="connsiteX34" fmla="*/ 4213357 w 8393514"/>
              <a:gd name="connsiteY34" fmla="*/ 755550 h 1562681"/>
              <a:gd name="connsiteX35" fmla="*/ 4462699 w 8393514"/>
              <a:gd name="connsiteY35" fmla="*/ 1197440 h 1562681"/>
              <a:gd name="connsiteX36" fmla="*/ 4648321 w 8393514"/>
              <a:gd name="connsiteY36" fmla="*/ 1499421 h 1562681"/>
              <a:gd name="connsiteX37" fmla="*/ 5382034 w 8393514"/>
              <a:gd name="connsiteY37" fmla="*/ 953639 h 1562681"/>
              <a:gd name="connsiteX38" fmla="*/ 5554727 w 8393514"/>
              <a:gd name="connsiteY38" fmla="*/ 771249 h 1562681"/>
              <a:gd name="connsiteX39" fmla="*/ 5681246 w 8393514"/>
              <a:gd name="connsiteY39" fmla="*/ 641961 h 1562681"/>
              <a:gd name="connsiteX40" fmla="*/ 6613510 w 8393514"/>
              <a:gd name="connsiteY40" fmla="*/ 42615 h 1562681"/>
              <a:gd name="connsiteX0" fmla="*/ 6613510 w 8393514"/>
              <a:gd name="connsiteY0" fmla="*/ 8124 h 1528190"/>
              <a:gd name="connsiteX1" fmla="*/ 6625977 w 8393514"/>
              <a:gd name="connsiteY1" fmla="*/ 8124 h 1528190"/>
              <a:gd name="connsiteX2" fmla="*/ 7062175 w 8393514"/>
              <a:gd name="connsiteY2" fmla="*/ 583418 h 1528190"/>
              <a:gd name="connsiteX3" fmla="*/ 7221629 w 8393514"/>
              <a:gd name="connsiteY3" fmla="*/ 907604 h 1528190"/>
              <a:gd name="connsiteX4" fmla="*/ 8348876 w 8393514"/>
              <a:gd name="connsiteY4" fmla="*/ 673946 h 1528190"/>
              <a:gd name="connsiteX5" fmla="*/ 8393514 w 8393514"/>
              <a:gd name="connsiteY5" fmla="*/ 722536 h 1528190"/>
              <a:gd name="connsiteX6" fmla="*/ 7211471 w 8393514"/>
              <a:gd name="connsiteY6" fmla="*/ 967169 h 1528190"/>
              <a:gd name="connsiteX7" fmla="*/ 7023079 w 8393514"/>
              <a:gd name="connsiteY7" fmla="*/ 607931 h 1528190"/>
              <a:gd name="connsiteX8" fmla="*/ 6625054 w 8393514"/>
              <a:gd name="connsiteY8" fmla="*/ 68613 h 1528190"/>
              <a:gd name="connsiteX9" fmla="*/ 6613972 w 8393514"/>
              <a:gd name="connsiteY9" fmla="*/ 68613 h 1528190"/>
              <a:gd name="connsiteX10" fmla="*/ 5725111 w 8393514"/>
              <a:gd name="connsiteY10" fmla="*/ 649027 h 1528190"/>
              <a:gd name="connsiteX11" fmla="*/ 5596746 w 8393514"/>
              <a:gd name="connsiteY11" fmla="*/ 780624 h 1528190"/>
              <a:gd name="connsiteX12" fmla="*/ 5426824 w 8393514"/>
              <a:gd name="connsiteY12" fmla="*/ 959781 h 1528190"/>
              <a:gd name="connsiteX13" fmla="*/ 5037572 w 8393514"/>
              <a:gd name="connsiteY13" fmla="*/ 1350418 h 1528190"/>
              <a:gd name="connsiteX14" fmla="*/ 4680181 w 8393514"/>
              <a:gd name="connsiteY14" fmla="*/ 1528190 h 1528190"/>
              <a:gd name="connsiteX15" fmla="*/ 4637239 w 8393514"/>
              <a:gd name="connsiteY15" fmla="*/ 1524034 h 1528190"/>
              <a:gd name="connsiteX16" fmla="*/ 4405443 w 8393514"/>
              <a:gd name="connsiteY16" fmla="*/ 1180496 h 1528190"/>
              <a:gd name="connsiteX17" fmla="*/ 4179650 w 8393514"/>
              <a:gd name="connsiteY17" fmla="*/ 770927 h 1528190"/>
              <a:gd name="connsiteX18" fmla="*/ 3311567 w 8393514"/>
              <a:gd name="connsiteY18" fmla="*/ 776007 h 1528190"/>
              <a:gd name="connsiteX19" fmla="*/ 2360834 w 8393514"/>
              <a:gd name="connsiteY19" fmla="*/ 1003185 h 1528190"/>
              <a:gd name="connsiteX20" fmla="*/ 2342497 w 8393514"/>
              <a:gd name="connsiteY20" fmla="*/ 1000957 h 1528190"/>
              <a:gd name="connsiteX21" fmla="*/ 2126238 w 8393514"/>
              <a:gd name="connsiteY21" fmla="*/ 1049055 h 1528190"/>
              <a:gd name="connsiteX22" fmla="*/ 1317343 w 8393514"/>
              <a:gd name="connsiteY22" fmla="*/ 1122188 h 1528190"/>
              <a:gd name="connsiteX23" fmla="*/ 1009685 w 8393514"/>
              <a:gd name="connsiteY23" fmla="*/ 1110758 h 1528190"/>
              <a:gd name="connsiteX24" fmla="*/ 90523 w 8393514"/>
              <a:gd name="connsiteY24" fmla="*/ 750713 h 1528190"/>
              <a:gd name="connsiteX25" fmla="*/ 22895 w 8393514"/>
              <a:gd name="connsiteY25" fmla="*/ 289703 h 1528190"/>
              <a:gd name="connsiteX26" fmla="*/ 33026 w 8393514"/>
              <a:gd name="connsiteY26" fmla="*/ 265803 h 1528190"/>
              <a:gd name="connsiteX27" fmla="*/ 94142 w 8393514"/>
              <a:gd name="connsiteY27" fmla="*/ 265803 h 1528190"/>
              <a:gd name="connsiteX28" fmla="*/ 76235 w 8393514"/>
              <a:gd name="connsiteY28" fmla="*/ 307801 h 1528190"/>
              <a:gd name="connsiteX29" fmla="*/ 140053 w 8393514"/>
              <a:gd name="connsiteY29" fmla="*/ 724043 h 1528190"/>
              <a:gd name="connsiteX30" fmla="*/ 2361283 w 8393514"/>
              <a:gd name="connsiteY30" fmla="*/ 938356 h 1528190"/>
              <a:gd name="connsiteX31" fmla="*/ 2361890 w 8393514"/>
              <a:gd name="connsiteY31" fmla="*/ 940701 h 1528190"/>
              <a:gd name="connsiteX32" fmla="*/ 2418393 w 8393514"/>
              <a:gd name="connsiteY32" fmla="*/ 925059 h 1528190"/>
              <a:gd name="connsiteX33" fmla="*/ 3300486 w 8393514"/>
              <a:gd name="connsiteY33" fmla="*/ 716904 h 1528190"/>
              <a:gd name="connsiteX34" fmla="*/ 4213357 w 8393514"/>
              <a:gd name="connsiteY34" fmla="*/ 721059 h 1528190"/>
              <a:gd name="connsiteX35" fmla="*/ 4462699 w 8393514"/>
              <a:gd name="connsiteY35" fmla="*/ 1162949 h 1528190"/>
              <a:gd name="connsiteX36" fmla="*/ 4648321 w 8393514"/>
              <a:gd name="connsiteY36" fmla="*/ 1464930 h 1528190"/>
              <a:gd name="connsiteX37" fmla="*/ 5382034 w 8393514"/>
              <a:gd name="connsiteY37" fmla="*/ 919148 h 1528190"/>
              <a:gd name="connsiteX38" fmla="*/ 5554727 w 8393514"/>
              <a:gd name="connsiteY38" fmla="*/ 736758 h 1528190"/>
              <a:gd name="connsiteX39" fmla="*/ 5681246 w 8393514"/>
              <a:gd name="connsiteY39" fmla="*/ 607470 h 1528190"/>
              <a:gd name="connsiteX40" fmla="*/ 6613510 w 8393514"/>
              <a:gd name="connsiteY40" fmla="*/ 8124 h 1528190"/>
              <a:gd name="connsiteX0" fmla="*/ 6613510 w 8393514"/>
              <a:gd name="connsiteY0" fmla="*/ 1470 h 1521536"/>
              <a:gd name="connsiteX1" fmla="*/ 6625977 w 8393514"/>
              <a:gd name="connsiteY1" fmla="*/ 1470 h 1521536"/>
              <a:gd name="connsiteX2" fmla="*/ 7062175 w 8393514"/>
              <a:gd name="connsiteY2" fmla="*/ 576764 h 1521536"/>
              <a:gd name="connsiteX3" fmla="*/ 7221629 w 8393514"/>
              <a:gd name="connsiteY3" fmla="*/ 900950 h 1521536"/>
              <a:gd name="connsiteX4" fmla="*/ 8348876 w 8393514"/>
              <a:gd name="connsiteY4" fmla="*/ 667292 h 1521536"/>
              <a:gd name="connsiteX5" fmla="*/ 8393514 w 8393514"/>
              <a:gd name="connsiteY5" fmla="*/ 715882 h 1521536"/>
              <a:gd name="connsiteX6" fmla="*/ 7211471 w 8393514"/>
              <a:gd name="connsiteY6" fmla="*/ 960515 h 1521536"/>
              <a:gd name="connsiteX7" fmla="*/ 7023079 w 8393514"/>
              <a:gd name="connsiteY7" fmla="*/ 601277 h 1521536"/>
              <a:gd name="connsiteX8" fmla="*/ 6625054 w 8393514"/>
              <a:gd name="connsiteY8" fmla="*/ 61959 h 1521536"/>
              <a:gd name="connsiteX9" fmla="*/ 6613972 w 8393514"/>
              <a:gd name="connsiteY9" fmla="*/ 61959 h 1521536"/>
              <a:gd name="connsiteX10" fmla="*/ 5725111 w 8393514"/>
              <a:gd name="connsiteY10" fmla="*/ 642373 h 1521536"/>
              <a:gd name="connsiteX11" fmla="*/ 5596746 w 8393514"/>
              <a:gd name="connsiteY11" fmla="*/ 773970 h 1521536"/>
              <a:gd name="connsiteX12" fmla="*/ 5426824 w 8393514"/>
              <a:gd name="connsiteY12" fmla="*/ 953127 h 1521536"/>
              <a:gd name="connsiteX13" fmla="*/ 5037572 w 8393514"/>
              <a:gd name="connsiteY13" fmla="*/ 1343764 h 1521536"/>
              <a:gd name="connsiteX14" fmla="*/ 4680181 w 8393514"/>
              <a:gd name="connsiteY14" fmla="*/ 1521536 h 1521536"/>
              <a:gd name="connsiteX15" fmla="*/ 4637239 w 8393514"/>
              <a:gd name="connsiteY15" fmla="*/ 1517380 h 1521536"/>
              <a:gd name="connsiteX16" fmla="*/ 4405443 w 8393514"/>
              <a:gd name="connsiteY16" fmla="*/ 1173842 h 1521536"/>
              <a:gd name="connsiteX17" fmla="*/ 4179650 w 8393514"/>
              <a:gd name="connsiteY17" fmla="*/ 764273 h 1521536"/>
              <a:gd name="connsiteX18" fmla="*/ 3311567 w 8393514"/>
              <a:gd name="connsiteY18" fmla="*/ 769353 h 1521536"/>
              <a:gd name="connsiteX19" fmla="*/ 2360834 w 8393514"/>
              <a:gd name="connsiteY19" fmla="*/ 996531 h 1521536"/>
              <a:gd name="connsiteX20" fmla="*/ 2342497 w 8393514"/>
              <a:gd name="connsiteY20" fmla="*/ 994303 h 1521536"/>
              <a:gd name="connsiteX21" fmla="*/ 2126238 w 8393514"/>
              <a:gd name="connsiteY21" fmla="*/ 1042401 h 1521536"/>
              <a:gd name="connsiteX22" fmla="*/ 1317343 w 8393514"/>
              <a:gd name="connsiteY22" fmla="*/ 1115534 h 1521536"/>
              <a:gd name="connsiteX23" fmla="*/ 1009685 w 8393514"/>
              <a:gd name="connsiteY23" fmla="*/ 1104104 h 1521536"/>
              <a:gd name="connsiteX24" fmla="*/ 90523 w 8393514"/>
              <a:gd name="connsiteY24" fmla="*/ 744059 h 1521536"/>
              <a:gd name="connsiteX25" fmla="*/ 22895 w 8393514"/>
              <a:gd name="connsiteY25" fmla="*/ 283049 h 1521536"/>
              <a:gd name="connsiteX26" fmla="*/ 33026 w 8393514"/>
              <a:gd name="connsiteY26" fmla="*/ 259149 h 1521536"/>
              <a:gd name="connsiteX27" fmla="*/ 94142 w 8393514"/>
              <a:gd name="connsiteY27" fmla="*/ 259149 h 1521536"/>
              <a:gd name="connsiteX28" fmla="*/ 76235 w 8393514"/>
              <a:gd name="connsiteY28" fmla="*/ 301147 h 1521536"/>
              <a:gd name="connsiteX29" fmla="*/ 140053 w 8393514"/>
              <a:gd name="connsiteY29" fmla="*/ 717389 h 1521536"/>
              <a:gd name="connsiteX30" fmla="*/ 2361283 w 8393514"/>
              <a:gd name="connsiteY30" fmla="*/ 931702 h 1521536"/>
              <a:gd name="connsiteX31" fmla="*/ 2361890 w 8393514"/>
              <a:gd name="connsiteY31" fmla="*/ 934047 h 1521536"/>
              <a:gd name="connsiteX32" fmla="*/ 2418393 w 8393514"/>
              <a:gd name="connsiteY32" fmla="*/ 918405 h 1521536"/>
              <a:gd name="connsiteX33" fmla="*/ 3300486 w 8393514"/>
              <a:gd name="connsiteY33" fmla="*/ 710250 h 1521536"/>
              <a:gd name="connsiteX34" fmla="*/ 4213357 w 8393514"/>
              <a:gd name="connsiteY34" fmla="*/ 714405 h 1521536"/>
              <a:gd name="connsiteX35" fmla="*/ 4462699 w 8393514"/>
              <a:gd name="connsiteY35" fmla="*/ 1156295 h 1521536"/>
              <a:gd name="connsiteX36" fmla="*/ 4648321 w 8393514"/>
              <a:gd name="connsiteY36" fmla="*/ 1458276 h 1521536"/>
              <a:gd name="connsiteX37" fmla="*/ 5382034 w 8393514"/>
              <a:gd name="connsiteY37" fmla="*/ 912494 h 1521536"/>
              <a:gd name="connsiteX38" fmla="*/ 5554727 w 8393514"/>
              <a:gd name="connsiteY38" fmla="*/ 730104 h 1521536"/>
              <a:gd name="connsiteX39" fmla="*/ 5681246 w 8393514"/>
              <a:gd name="connsiteY39" fmla="*/ 600816 h 1521536"/>
              <a:gd name="connsiteX40" fmla="*/ 6613510 w 8393514"/>
              <a:gd name="connsiteY40" fmla="*/ 1470 h 1521536"/>
              <a:gd name="connsiteX0" fmla="*/ 6613510 w 8393514"/>
              <a:gd name="connsiteY0" fmla="*/ 30305 h 1550371"/>
              <a:gd name="connsiteX1" fmla="*/ 6625977 w 8393514"/>
              <a:gd name="connsiteY1" fmla="*/ 30305 h 1550371"/>
              <a:gd name="connsiteX2" fmla="*/ 7062175 w 8393514"/>
              <a:gd name="connsiteY2" fmla="*/ 605599 h 1550371"/>
              <a:gd name="connsiteX3" fmla="*/ 7221629 w 8393514"/>
              <a:gd name="connsiteY3" fmla="*/ 929785 h 1550371"/>
              <a:gd name="connsiteX4" fmla="*/ 8348876 w 8393514"/>
              <a:gd name="connsiteY4" fmla="*/ 696127 h 1550371"/>
              <a:gd name="connsiteX5" fmla="*/ 8393514 w 8393514"/>
              <a:gd name="connsiteY5" fmla="*/ 744717 h 1550371"/>
              <a:gd name="connsiteX6" fmla="*/ 7211471 w 8393514"/>
              <a:gd name="connsiteY6" fmla="*/ 989350 h 1550371"/>
              <a:gd name="connsiteX7" fmla="*/ 7023079 w 8393514"/>
              <a:gd name="connsiteY7" fmla="*/ 630112 h 1550371"/>
              <a:gd name="connsiteX8" fmla="*/ 6625054 w 8393514"/>
              <a:gd name="connsiteY8" fmla="*/ 90794 h 1550371"/>
              <a:gd name="connsiteX9" fmla="*/ 6613972 w 8393514"/>
              <a:gd name="connsiteY9" fmla="*/ 90794 h 1550371"/>
              <a:gd name="connsiteX10" fmla="*/ 5725111 w 8393514"/>
              <a:gd name="connsiteY10" fmla="*/ 671208 h 1550371"/>
              <a:gd name="connsiteX11" fmla="*/ 5596746 w 8393514"/>
              <a:gd name="connsiteY11" fmla="*/ 802805 h 1550371"/>
              <a:gd name="connsiteX12" fmla="*/ 5426824 w 8393514"/>
              <a:gd name="connsiteY12" fmla="*/ 981962 h 1550371"/>
              <a:gd name="connsiteX13" fmla="*/ 5037572 w 8393514"/>
              <a:gd name="connsiteY13" fmla="*/ 1372599 h 1550371"/>
              <a:gd name="connsiteX14" fmla="*/ 4680181 w 8393514"/>
              <a:gd name="connsiteY14" fmla="*/ 1550371 h 1550371"/>
              <a:gd name="connsiteX15" fmla="*/ 4637239 w 8393514"/>
              <a:gd name="connsiteY15" fmla="*/ 1546215 h 1550371"/>
              <a:gd name="connsiteX16" fmla="*/ 4405443 w 8393514"/>
              <a:gd name="connsiteY16" fmla="*/ 1202677 h 1550371"/>
              <a:gd name="connsiteX17" fmla="*/ 4179650 w 8393514"/>
              <a:gd name="connsiteY17" fmla="*/ 793108 h 1550371"/>
              <a:gd name="connsiteX18" fmla="*/ 3311567 w 8393514"/>
              <a:gd name="connsiteY18" fmla="*/ 798188 h 1550371"/>
              <a:gd name="connsiteX19" fmla="*/ 2360834 w 8393514"/>
              <a:gd name="connsiteY19" fmla="*/ 1025366 h 1550371"/>
              <a:gd name="connsiteX20" fmla="*/ 2342497 w 8393514"/>
              <a:gd name="connsiteY20" fmla="*/ 1023138 h 1550371"/>
              <a:gd name="connsiteX21" fmla="*/ 2126238 w 8393514"/>
              <a:gd name="connsiteY21" fmla="*/ 1071236 h 1550371"/>
              <a:gd name="connsiteX22" fmla="*/ 1317343 w 8393514"/>
              <a:gd name="connsiteY22" fmla="*/ 1144369 h 1550371"/>
              <a:gd name="connsiteX23" fmla="*/ 1009685 w 8393514"/>
              <a:gd name="connsiteY23" fmla="*/ 1132939 h 1550371"/>
              <a:gd name="connsiteX24" fmla="*/ 90523 w 8393514"/>
              <a:gd name="connsiteY24" fmla="*/ 772894 h 1550371"/>
              <a:gd name="connsiteX25" fmla="*/ 22895 w 8393514"/>
              <a:gd name="connsiteY25" fmla="*/ 311884 h 1550371"/>
              <a:gd name="connsiteX26" fmla="*/ 33026 w 8393514"/>
              <a:gd name="connsiteY26" fmla="*/ 287984 h 1550371"/>
              <a:gd name="connsiteX27" fmla="*/ 94142 w 8393514"/>
              <a:gd name="connsiteY27" fmla="*/ 287984 h 1550371"/>
              <a:gd name="connsiteX28" fmla="*/ 76235 w 8393514"/>
              <a:gd name="connsiteY28" fmla="*/ 329982 h 1550371"/>
              <a:gd name="connsiteX29" fmla="*/ 140053 w 8393514"/>
              <a:gd name="connsiteY29" fmla="*/ 746224 h 1550371"/>
              <a:gd name="connsiteX30" fmla="*/ 2361283 w 8393514"/>
              <a:gd name="connsiteY30" fmla="*/ 960537 h 1550371"/>
              <a:gd name="connsiteX31" fmla="*/ 2361890 w 8393514"/>
              <a:gd name="connsiteY31" fmla="*/ 962882 h 1550371"/>
              <a:gd name="connsiteX32" fmla="*/ 2418393 w 8393514"/>
              <a:gd name="connsiteY32" fmla="*/ 947240 h 1550371"/>
              <a:gd name="connsiteX33" fmla="*/ 3300486 w 8393514"/>
              <a:gd name="connsiteY33" fmla="*/ 739085 h 1550371"/>
              <a:gd name="connsiteX34" fmla="*/ 4213357 w 8393514"/>
              <a:gd name="connsiteY34" fmla="*/ 743240 h 1550371"/>
              <a:gd name="connsiteX35" fmla="*/ 4462699 w 8393514"/>
              <a:gd name="connsiteY35" fmla="*/ 1185130 h 1550371"/>
              <a:gd name="connsiteX36" fmla="*/ 4648321 w 8393514"/>
              <a:gd name="connsiteY36" fmla="*/ 1487111 h 1550371"/>
              <a:gd name="connsiteX37" fmla="*/ 5382034 w 8393514"/>
              <a:gd name="connsiteY37" fmla="*/ 941329 h 1550371"/>
              <a:gd name="connsiteX38" fmla="*/ 5554727 w 8393514"/>
              <a:gd name="connsiteY38" fmla="*/ 758939 h 1550371"/>
              <a:gd name="connsiteX39" fmla="*/ 5681246 w 8393514"/>
              <a:gd name="connsiteY39" fmla="*/ 629651 h 1550371"/>
              <a:gd name="connsiteX40" fmla="*/ 6613510 w 8393514"/>
              <a:gd name="connsiteY40" fmla="*/ 30305 h 1550371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62699 w 8393514"/>
              <a:gd name="connsiteY35" fmla="*/ 1156118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48321 w 8393514"/>
              <a:gd name="connsiteY36" fmla="*/ 145809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56698 w 8393514"/>
              <a:gd name="connsiteY36" fmla="*/ 1440029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554727 w 8393514"/>
              <a:gd name="connsiteY38" fmla="*/ 729927 h 1521359"/>
              <a:gd name="connsiteX39" fmla="*/ 5681246 w 8393514"/>
              <a:gd name="connsiteY39" fmla="*/ 600639 h 1521359"/>
              <a:gd name="connsiteX40" fmla="*/ 6613510 w 8393514"/>
              <a:gd name="connsiteY40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76235 w 8393514"/>
              <a:gd name="connsiteY28" fmla="*/ 300970 h 1521359"/>
              <a:gd name="connsiteX29" fmla="*/ 140053 w 8393514"/>
              <a:gd name="connsiteY29" fmla="*/ 717212 h 1521359"/>
              <a:gd name="connsiteX30" fmla="*/ 2361283 w 8393514"/>
              <a:gd name="connsiteY30" fmla="*/ 931525 h 1521359"/>
              <a:gd name="connsiteX31" fmla="*/ 2361890 w 8393514"/>
              <a:gd name="connsiteY31" fmla="*/ 933870 h 1521359"/>
              <a:gd name="connsiteX32" fmla="*/ 2418393 w 8393514"/>
              <a:gd name="connsiteY32" fmla="*/ 918228 h 1521359"/>
              <a:gd name="connsiteX33" fmla="*/ 3300486 w 8393514"/>
              <a:gd name="connsiteY33" fmla="*/ 710073 h 1521359"/>
              <a:gd name="connsiteX34" fmla="*/ 4213357 w 8393514"/>
              <a:gd name="connsiteY34" fmla="*/ 714228 h 1521359"/>
              <a:gd name="connsiteX35" fmla="*/ 4437569 w 8393514"/>
              <a:gd name="connsiteY35" fmla="*/ 1132024 h 1521359"/>
              <a:gd name="connsiteX36" fmla="*/ 4631568 w 8393514"/>
              <a:gd name="connsiteY36" fmla="*/ 1452075 h 1521359"/>
              <a:gd name="connsiteX37" fmla="*/ 5382034 w 8393514"/>
              <a:gd name="connsiteY37" fmla="*/ 912317 h 1521359"/>
              <a:gd name="connsiteX38" fmla="*/ 5681246 w 8393514"/>
              <a:gd name="connsiteY38" fmla="*/ 600639 h 1521359"/>
              <a:gd name="connsiteX39" fmla="*/ 6613510 w 8393514"/>
              <a:gd name="connsiteY39" fmla="*/ 1293 h 1521359"/>
              <a:gd name="connsiteX0" fmla="*/ 6613510 w 8393514"/>
              <a:gd name="connsiteY0" fmla="*/ 1293 h 1521359"/>
              <a:gd name="connsiteX1" fmla="*/ 6625977 w 8393514"/>
              <a:gd name="connsiteY1" fmla="*/ 1293 h 1521359"/>
              <a:gd name="connsiteX2" fmla="*/ 7062175 w 8393514"/>
              <a:gd name="connsiteY2" fmla="*/ 576587 h 1521359"/>
              <a:gd name="connsiteX3" fmla="*/ 7221629 w 8393514"/>
              <a:gd name="connsiteY3" fmla="*/ 900773 h 1521359"/>
              <a:gd name="connsiteX4" fmla="*/ 8348876 w 8393514"/>
              <a:gd name="connsiteY4" fmla="*/ 667115 h 1521359"/>
              <a:gd name="connsiteX5" fmla="*/ 8393514 w 8393514"/>
              <a:gd name="connsiteY5" fmla="*/ 715705 h 1521359"/>
              <a:gd name="connsiteX6" fmla="*/ 7211471 w 8393514"/>
              <a:gd name="connsiteY6" fmla="*/ 960338 h 1521359"/>
              <a:gd name="connsiteX7" fmla="*/ 7023079 w 8393514"/>
              <a:gd name="connsiteY7" fmla="*/ 601100 h 1521359"/>
              <a:gd name="connsiteX8" fmla="*/ 6625054 w 8393514"/>
              <a:gd name="connsiteY8" fmla="*/ 61782 h 1521359"/>
              <a:gd name="connsiteX9" fmla="*/ 6613972 w 8393514"/>
              <a:gd name="connsiteY9" fmla="*/ 61782 h 1521359"/>
              <a:gd name="connsiteX10" fmla="*/ 5725111 w 8393514"/>
              <a:gd name="connsiteY10" fmla="*/ 642196 h 1521359"/>
              <a:gd name="connsiteX11" fmla="*/ 5596746 w 8393514"/>
              <a:gd name="connsiteY11" fmla="*/ 773793 h 1521359"/>
              <a:gd name="connsiteX12" fmla="*/ 5426824 w 8393514"/>
              <a:gd name="connsiteY12" fmla="*/ 952950 h 1521359"/>
              <a:gd name="connsiteX13" fmla="*/ 5037572 w 8393514"/>
              <a:gd name="connsiteY13" fmla="*/ 1343587 h 1521359"/>
              <a:gd name="connsiteX14" fmla="*/ 4680181 w 8393514"/>
              <a:gd name="connsiteY14" fmla="*/ 1521359 h 1521359"/>
              <a:gd name="connsiteX15" fmla="*/ 4637239 w 8393514"/>
              <a:gd name="connsiteY15" fmla="*/ 1517203 h 1521359"/>
              <a:gd name="connsiteX16" fmla="*/ 4405443 w 8393514"/>
              <a:gd name="connsiteY16" fmla="*/ 1173665 h 1521359"/>
              <a:gd name="connsiteX17" fmla="*/ 4179650 w 8393514"/>
              <a:gd name="connsiteY17" fmla="*/ 764096 h 1521359"/>
              <a:gd name="connsiteX18" fmla="*/ 3311567 w 8393514"/>
              <a:gd name="connsiteY18" fmla="*/ 769176 h 1521359"/>
              <a:gd name="connsiteX19" fmla="*/ 2360834 w 8393514"/>
              <a:gd name="connsiteY19" fmla="*/ 996354 h 1521359"/>
              <a:gd name="connsiteX20" fmla="*/ 2342497 w 8393514"/>
              <a:gd name="connsiteY20" fmla="*/ 994126 h 1521359"/>
              <a:gd name="connsiteX21" fmla="*/ 2126238 w 8393514"/>
              <a:gd name="connsiteY21" fmla="*/ 1042224 h 1521359"/>
              <a:gd name="connsiteX22" fmla="*/ 1317343 w 8393514"/>
              <a:gd name="connsiteY22" fmla="*/ 1115357 h 1521359"/>
              <a:gd name="connsiteX23" fmla="*/ 1009685 w 8393514"/>
              <a:gd name="connsiteY23" fmla="*/ 1103927 h 1521359"/>
              <a:gd name="connsiteX24" fmla="*/ 90523 w 8393514"/>
              <a:gd name="connsiteY24" fmla="*/ 743882 h 1521359"/>
              <a:gd name="connsiteX25" fmla="*/ 22895 w 8393514"/>
              <a:gd name="connsiteY25" fmla="*/ 282872 h 1521359"/>
              <a:gd name="connsiteX26" fmla="*/ 33026 w 8393514"/>
              <a:gd name="connsiteY26" fmla="*/ 258972 h 1521359"/>
              <a:gd name="connsiteX27" fmla="*/ 94142 w 8393514"/>
              <a:gd name="connsiteY27" fmla="*/ 258972 h 1521359"/>
              <a:gd name="connsiteX28" fmla="*/ 140053 w 8393514"/>
              <a:gd name="connsiteY28" fmla="*/ 717212 h 1521359"/>
              <a:gd name="connsiteX29" fmla="*/ 2361283 w 8393514"/>
              <a:gd name="connsiteY29" fmla="*/ 931525 h 1521359"/>
              <a:gd name="connsiteX30" fmla="*/ 2361890 w 8393514"/>
              <a:gd name="connsiteY30" fmla="*/ 933870 h 1521359"/>
              <a:gd name="connsiteX31" fmla="*/ 2418393 w 8393514"/>
              <a:gd name="connsiteY31" fmla="*/ 918228 h 1521359"/>
              <a:gd name="connsiteX32" fmla="*/ 3300486 w 8393514"/>
              <a:gd name="connsiteY32" fmla="*/ 710073 h 1521359"/>
              <a:gd name="connsiteX33" fmla="*/ 4213357 w 8393514"/>
              <a:gd name="connsiteY33" fmla="*/ 714228 h 1521359"/>
              <a:gd name="connsiteX34" fmla="*/ 4437569 w 8393514"/>
              <a:gd name="connsiteY34" fmla="*/ 1132024 h 1521359"/>
              <a:gd name="connsiteX35" fmla="*/ 4631568 w 8393514"/>
              <a:gd name="connsiteY35" fmla="*/ 1452075 h 1521359"/>
              <a:gd name="connsiteX36" fmla="*/ 5382034 w 8393514"/>
              <a:gd name="connsiteY36" fmla="*/ 912317 h 1521359"/>
              <a:gd name="connsiteX37" fmla="*/ 5681246 w 8393514"/>
              <a:gd name="connsiteY37" fmla="*/ 600639 h 1521359"/>
              <a:gd name="connsiteX38" fmla="*/ 6613510 w 8393514"/>
              <a:gd name="connsiteY38" fmla="*/ 1293 h 1521359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44920 w 8405408"/>
              <a:gd name="connsiteY26" fmla="*/ 56962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25404 w 8405408"/>
              <a:gd name="connsiteY0" fmla="*/ 311945 h 1832011"/>
              <a:gd name="connsiteX1" fmla="*/ 6637871 w 8405408"/>
              <a:gd name="connsiteY1" fmla="*/ 311945 h 1832011"/>
              <a:gd name="connsiteX2" fmla="*/ 7074069 w 8405408"/>
              <a:gd name="connsiteY2" fmla="*/ 887239 h 1832011"/>
              <a:gd name="connsiteX3" fmla="*/ 7233523 w 8405408"/>
              <a:gd name="connsiteY3" fmla="*/ 1211425 h 1832011"/>
              <a:gd name="connsiteX4" fmla="*/ 8360770 w 8405408"/>
              <a:gd name="connsiteY4" fmla="*/ 977767 h 1832011"/>
              <a:gd name="connsiteX5" fmla="*/ 8405408 w 8405408"/>
              <a:gd name="connsiteY5" fmla="*/ 1026357 h 1832011"/>
              <a:gd name="connsiteX6" fmla="*/ 7223365 w 8405408"/>
              <a:gd name="connsiteY6" fmla="*/ 1270990 h 1832011"/>
              <a:gd name="connsiteX7" fmla="*/ 7034973 w 8405408"/>
              <a:gd name="connsiteY7" fmla="*/ 911752 h 1832011"/>
              <a:gd name="connsiteX8" fmla="*/ 6636948 w 8405408"/>
              <a:gd name="connsiteY8" fmla="*/ 372434 h 1832011"/>
              <a:gd name="connsiteX9" fmla="*/ 6625866 w 8405408"/>
              <a:gd name="connsiteY9" fmla="*/ 372434 h 1832011"/>
              <a:gd name="connsiteX10" fmla="*/ 5737005 w 8405408"/>
              <a:gd name="connsiteY10" fmla="*/ 952848 h 1832011"/>
              <a:gd name="connsiteX11" fmla="*/ 5608640 w 8405408"/>
              <a:gd name="connsiteY11" fmla="*/ 1084445 h 1832011"/>
              <a:gd name="connsiteX12" fmla="*/ 5438718 w 8405408"/>
              <a:gd name="connsiteY12" fmla="*/ 1263602 h 1832011"/>
              <a:gd name="connsiteX13" fmla="*/ 5049466 w 8405408"/>
              <a:gd name="connsiteY13" fmla="*/ 1654239 h 1832011"/>
              <a:gd name="connsiteX14" fmla="*/ 4692075 w 8405408"/>
              <a:gd name="connsiteY14" fmla="*/ 1832011 h 1832011"/>
              <a:gd name="connsiteX15" fmla="*/ 4649133 w 8405408"/>
              <a:gd name="connsiteY15" fmla="*/ 1827855 h 1832011"/>
              <a:gd name="connsiteX16" fmla="*/ 4417337 w 8405408"/>
              <a:gd name="connsiteY16" fmla="*/ 1484317 h 1832011"/>
              <a:gd name="connsiteX17" fmla="*/ 4191544 w 8405408"/>
              <a:gd name="connsiteY17" fmla="*/ 1074748 h 1832011"/>
              <a:gd name="connsiteX18" fmla="*/ 3323461 w 8405408"/>
              <a:gd name="connsiteY18" fmla="*/ 1079828 h 1832011"/>
              <a:gd name="connsiteX19" fmla="*/ 2372728 w 8405408"/>
              <a:gd name="connsiteY19" fmla="*/ 1307006 h 1832011"/>
              <a:gd name="connsiteX20" fmla="*/ 2354391 w 8405408"/>
              <a:gd name="connsiteY20" fmla="*/ 1304778 h 1832011"/>
              <a:gd name="connsiteX21" fmla="*/ 2138132 w 8405408"/>
              <a:gd name="connsiteY21" fmla="*/ 1352876 h 1832011"/>
              <a:gd name="connsiteX22" fmla="*/ 1329237 w 8405408"/>
              <a:gd name="connsiteY22" fmla="*/ 1426009 h 1832011"/>
              <a:gd name="connsiteX23" fmla="*/ 1021579 w 8405408"/>
              <a:gd name="connsiteY23" fmla="*/ 1414579 h 1832011"/>
              <a:gd name="connsiteX24" fmla="*/ 102417 w 8405408"/>
              <a:gd name="connsiteY24" fmla="*/ 1054534 h 1832011"/>
              <a:gd name="connsiteX25" fmla="*/ 34789 w 8405408"/>
              <a:gd name="connsiteY25" fmla="*/ 593524 h 1832011"/>
              <a:gd name="connsiteX26" fmla="*/ 102881 w 8405408"/>
              <a:gd name="connsiteY26" fmla="*/ 97254 h 1832011"/>
              <a:gd name="connsiteX27" fmla="*/ 202638 w 8405408"/>
              <a:gd name="connsiteY27" fmla="*/ 0 h 1832011"/>
              <a:gd name="connsiteX28" fmla="*/ 151947 w 8405408"/>
              <a:gd name="connsiteY28" fmla="*/ 1027864 h 1832011"/>
              <a:gd name="connsiteX29" fmla="*/ 2373177 w 8405408"/>
              <a:gd name="connsiteY29" fmla="*/ 1242177 h 1832011"/>
              <a:gd name="connsiteX30" fmla="*/ 2373784 w 8405408"/>
              <a:gd name="connsiteY30" fmla="*/ 1244522 h 1832011"/>
              <a:gd name="connsiteX31" fmla="*/ 2430287 w 8405408"/>
              <a:gd name="connsiteY31" fmla="*/ 1228880 h 1832011"/>
              <a:gd name="connsiteX32" fmla="*/ 3312380 w 8405408"/>
              <a:gd name="connsiteY32" fmla="*/ 1020725 h 1832011"/>
              <a:gd name="connsiteX33" fmla="*/ 4225251 w 8405408"/>
              <a:gd name="connsiteY33" fmla="*/ 1024880 h 1832011"/>
              <a:gd name="connsiteX34" fmla="*/ 4449463 w 8405408"/>
              <a:gd name="connsiteY34" fmla="*/ 1442676 h 1832011"/>
              <a:gd name="connsiteX35" fmla="*/ 4643462 w 8405408"/>
              <a:gd name="connsiteY35" fmla="*/ 1762727 h 1832011"/>
              <a:gd name="connsiteX36" fmla="*/ 5393928 w 8405408"/>
              <a:gd name="connsiteY36" fmla="*/ 1222969 h 1832011"/>
              <a:gd name="connsiteX37" fmla="*/ 5693140 w 8405408"/>
              <a:gd name="connsiteY37" fmla="*/ 911291 h 1832011"/>
              <a:gd name="connsiteX38" fmla="*/ 6625404 w 8405408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697297 w 8477301"/>
              <a:gd name="connsiteY0" fmla="*/ 311945 h 1832011"/>
              <a:gd name="connsiteX1" fmla="*/ 6709764 w 8477301"/>
              <a:gd name="connsiteY1" fmla="*/ 311945 h 1832011"/>
              <a:gd name="connsiteX2" fmla="*/ 7145962 w 8477301"/>
              <a:gd name="connsiteY2" fmla="*/ 887239 h 1832011"/>
              <a:gd name="connsiteX3" fmla="*/ 7305416 w 8477301"/>
              <a:gd name="connsiteY3" fmla="*/ 1211425 h 1832011"/>
              <a:gd name="connsiteX4" fmla="*/ 8432663 w 8477301"/>
              <a:gd name="connsiteY4" fmla="*/ 977767 h 1832011"/>
              <a:gd name="connsiteX5" fmla="*/ 8477301 w 8477301"/>
              <a:gd name="connsiteY5" fmla="*/ 1026357 h 1832011"/>
              <a:gd name="connsiteX6" fmla="*/ 7295258 w 8477301"/>
              <a:gd name="connsiteY6" fmla="*/ 1270990 h 1832011"/>
              <a:gd name="connsiteX7" fmla="*/ 7106866 w 8477301"/>
              <a:gd name="connsiteY7" fmla="*/ 911752 h 1832011"/>
              <a:gd name="connsiteX8" fmla="*/ 6708841 w 8477301"/>
              <a:gd name="connsiteY8" fmla="*/ 372434 h 1832011"/>
              <a:gd name="connsiteX9" fmla="*/ 6697759 w 8477301"/>
              <a:gd name="connsiteY9" fmla="*/ 372434 h 1832011"/>
              <a:gd name="connsiteX10" fmla="*/ 5808898 w 8477301"/>
              <a:gd name="connsiteY10" fmla="*/ 952848 h 1832011"/>
              <a:gd name="connsiteX11" fmla="*/ 5680533 w 8477301"/>
              <a:gd name="connsiteY11" fmla="*/ 1084445 h 1832011"/>
              <a:gd name="connsiteX12" fmla="*/ 5510611 w 8477301"/>
              <a:gd name="connsiteY12" fmla="*/ 1263602 h 1832011"/>
              <a:gd name="connsiteX13" fmla="*/ 5121359 w 8477301"/>
              <a:gd name="connsiteY13" fmla="*/ 1654239 h 1832011"/>
              <a:gd name="connsiteX14" fmla="*/ 4763968 w 8477301"/>
              <a:gd name="connsiteY14" fmla="*/ 1832011 h 1832011"/>
              <a:gd name="connsiteX15" fmla="*/ 4721026 w 8477301"/>
              <a:gd name="connsiteY15" fmla="*/ 1827855 h 1832011"/>
              <a:gd name="connsiteX16" fmla="*/ 4489230 w 8477301"/>
              <a:gd name="connsiteY16" fmla="*/ 1484317 h 1832011"/>
              <a:gd name="connsiteX17" fmla="*/ 4263437 w 8477301"/>
              <a:gd name="connsiteY17" fmla="*/ 1074748 h 1832011"/>
              <a:gd name="connsiteX18" fmla="*/ 3395354 w 8477301"/>
              <a:gd name="connsiteY18" fmla="*/ 1079828 h 1832011"/>
              <a:gd name="connsiteX19" fmla="*/ 2444621 w 8477301"/>
              <a:gd name="connsiteY19" fmla="*/ 1307006 h 1832011"/>
              <a:gd name="connsiteX20" fmla="*/ 2426284 w 8477301"/>
              <a:gd name="connsiteY20" fmla="*/ 1304778 h 1832011"/>
              <a:gd name="connsiteX21" fmla="*/ 2210025 w 8477301"/>
              <a:gd name="connsiteY21" fmla="*/ 1352876 h 1832011"/>
              <a:gd name="connsiteX22" fmla="*/ 1401130 w 8477301"/>
              <a:gd name="connsiteY22" fmla="*/ 1426009 h 1832011"/>
              <a:gd name="connsiteX23" fmla="*/ 1093472 w 8477301"/>
              <a:gd name="connsiteY23" fmla="*/ 1414579 h 1832011"/>
              <a:gd name="connsiteX24" fmla="*/ 174310 w 8477301"/>
              <a:gd name="connsiteY24" fmla="*/ 1054534 h 1832011"/>
              <a:gd name="connsiteX25" fmla="*/ 10081 w 8477301"/>
              <a:gd name="connsiteY25" fmla="*/ 593524 h 1832011"/>
              <a:gd name="connsiteX26" fmla="*/ 174774 w 8477301"/>
              <a:gd name="connsiteY26" fmla="*/ 97254 h 1832011"/>
              <a:gd name="connsiteX27" fmla="*/ 274531 w 8477301"/>
              <a:gd name="connsiteY27" fmla="*/ 0 h 1832011"/>
              <a:gd name="connsiteX28" fmla="*/ 223840 w 8477301"/>
              <a:gd name="connsiteY28" fmla="*/ 1027864 h 1832011"/>
              <a:gd name="connsiteX29" fmla="*/ 2445070 w 8477301"/>
              <a:gd name="connsiteY29" fmla="*/ 1242177 h 1832011"/>
              <a:gd name="connsiteX30" fmla="*/ 2445677 w 8477301"/>
              <a:gd name="connsiteY30" fmla="*/ 1244522 h 1832011"/>
              <a:gd name="connsiteX31" fmla="*/ 2502180 w 8477301"/>
              <a:gd name="connsiteY31" fmla="*/ 1228880 h 1832011"/>
              <a:gd name="connsiteX32" fmla="*/ 3384273 w 8477301"/>
              <a:gd name="connsiteY32" fmla="*/ 1020725 h 1832011"/>
              <a:gd name="connsiteX33" fmla="*/ 4297144 w 8477301"/>
              <a:gd name="connsiteY33" fmla="*/ 1024880 h 1832011"/>
              <a:gd name="connsiteX34" fmla="*/ 4521356 w 8477301"/>
              <a:gd name="connsiteY34" fmla="*/ 1442676 h 1832011"/>
              <a:gd name="connsiteX35" fmla="*/ 4715355 w 8477301"/>
              <a:gd name="connsiteY35" fmla="*/ 1762727 h 1832011"/>
              <a:gd name="connsiteX36" fmla="*/ 5465821 w 8477301"/>
              <a:gd name="connsiteY36" fmla="*/ 1222969 h 1832011"/>
              <a:gd name="connsiteX37" fmla="*/ 5765033 w 8477301"/>
              <a:gd name="connsiteY37" fmla="*/ 911291 h 1832011"/>
              <a:gd name="connsiteX38" fmla="*/ 6697297 w 8477301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311945 h 1832011"/>
              <a:gd name="connsiteX1" fmla="*/ 6715168 w 8482705"/>
              <a:gd name="connsiteY1" fmla="*/ 311945 h 1832011"/>
              <a:gd name="connsiteX2" fmla="*/ 7151366 w 8482705"/>
              <a:gd name="connsiteY2" fmla="*/ 887239 h 1832011"/>
              <a:gd name="connsiteX3" fmla="*/ 7310820 w 8482705"/>
              <a:gd name="connsiteY3" fmla="*/ 1211425 h 1832011"/>
              <a:gd name="connsiteX4" fmla="*/ 8438067 w 8482705"/>
              <a:gd name="connsiteY4" fmla="*/ 977767 h 1832011"/>
              <a:gd name="connsiteX5" fmla="*/ 8482705 w 8482705"/>
              <a:gd name="connsiteY5" fmla="*/ 1026357 h 1832011"/>
              <a:gd name="connsiteX6" fmla="*/ 7300662 w 8482705"/>
              <a:gd name="connsiteY6" fmla="*/ 1270990 h 1832011"/>
              <a:gd name="connsiteX7" fmla="*/ 7112270 w 8482705"/>
              <a:gd name="connsiteY7" fmla="*/ 911752 h 1832011"/>
              <a:gd name="connsiteX8" fmla="*/ 6714245 w 8482705"/>
              <a:gd name="connsiteY8" fmla="*/ 372434 h 1832011"/>
              <a:gd name="connsiteX9" fmla="*/ 6703163 w 8482705"/>
              <a:gd name="connsiteY9" fmla="*/ 372434 h 1832011"/>
              <a:gd name="connsiteX10" fmla="*/ 5814302 w 8482705"/>
              <a:gd name="connsiteY10" fmla="*/ 952848 h 1832011"/>
              <a:gd name="connsiteX11" fmla="*/ 5685937 w 8482705"/>
              <a:gd name="connsiteY11" fmla="*/ 1084445 h 1832011"/>
              <a:gd name="connsiteX12" fmla="*/ 5516015 w 8482705"/>
              <a:gd name="connsiteY12" fmla="*/ 1263602 h 1832011"/>
              <a:gd name="connsiteX13" fmla="*/ 5126763 w 8482705"/>
              <a:gd name="connsiteY13" fmla="*/ 1654239 h 1832011"/>
              <a:gd name="connsiteX14" fmla="*/ 4769372 w 8482705"/>
              <a:gd name="connsiteY14" fmla="*/ 1832011 h 1832011"/>
              <a:gd name="connsiteX15" fmla="*/ 4726430 w 8482705"/>
              <a:gd name="connsiteY15" fmla="*/ 1827855 h 1832011"/>
              <a:gd name="connsiteX16" fmla="*/ 4494634 w 8482705"/>
              <a:gd name="connsiteY16" fmla="*/ 1484317 h 1832011"/>
              <a:gd name="connsiteX17" fmla="*/ 4268841 w 8482705"/>
              <a:gd name="connsiteY17" fmla="*/ 1074748 h 1832011"/>
              <a:gd name="connsiteX18" fmla="*/ 3400758 w 8482705"/>
              <a:gd name="connsiteY18" fmla="*/ 1079828 h 1832011"/>
              <a:gd name="connsiteX19" fmla="*/ 2450025 w 8482705"/>
              <a:gd name="connsiteY19" fmla="*/ 1307006 h 1832011"/>
              <a:gd name="connsiteX20" fmla="*/ 2431688 w 8482705"/>
              <a:gd name="connsiteY20" fmla="*/ 1304778 h 1832011"/>
              <a:gd name="connsiteX21" fmla="*/ 2215429 w 8482705"/>
              <a:gd name="connsiteY21" fmla="*/ 1352876 h 1832011"/>
              <a:gd name="connsiteX22" fmla="*/ 1406534 w 8482705"/>
              <a:gd name="connsiteY22" fmla="*/ 1426009 h 1832011"/>
              <a:gd name="connsiteX23" fmla="*/ 1098876 w 8482705"/>
              <a:gd name="connsiteY23" fmla="*/ 1414579 h 1832011"/>
              <a:gd name="connsiteX24" fmla="*/ 121753 w 8482705"/>
              <a:gd name="connsiteY24" fmla="*/ 1068426 h 1832011"/>
              <a:gd name="connsiteX25" fmla="*/ 15485 w 8482705"/>
              <a:gd name="connsiteY25" fmla="*/ 593524 h 1832011"/>
              <a:gd name="connsiteX26" fmla="*/ 180178 w 8482705"/>
              <a:gd name="connsiteY26" fmla="*/ 97254 h 1832011"/>
              <a:gd name="connsiteX27" fmla="*/ 279935 w 8482705"/>
              <a:gd name="connsiteY27" fmla="*/ 0 h 1832011"/>
              <a:gd name="connsiteX28" fmla="*/ 229244 w 8482705"/>
              <a:gd name="connsiteY28" fmla="*/ 1027864 h 1832011"/>
              <a:gd name="connsiteX29" fmla="*/ 2450474 w 8482705"/>
              <a:gd name="connsiteY29" fmla="*/ 1242177 h 1832011"/>
              <a:gd name="connsiteX30" fmla="*/ 2451081 w 8482705"/>
              <a:gd name="connsiteY30" fmla="*/ 1244522 h 1832011"/>
              <a:gd name="connsiteX31" fmla="*/ 2507584 w 8482705"/>
              <a:gd name="connsiteY31" fmla="*/ 1228880 h 1832011"/>
              <a:gd name="connsiteX32" fmla="*/ 3389677 w 8482705"/>
              <a:gd name="connsiteY32" fmla="*/ 1020725 h 1832011"/>
              <a:gd name="connsiteX33" fmla="*/ 4302548 w 8482705"/>
              <a:gd name="connsiteY33" fmla="*/ 1024880 h 1832011"/>
              <a:gd name="connsiteX34" fmla="*/ 4526760 w 8482705"/>
              <a:gd name="connsiteY34" fmla="*/ 1442676 h 1832011"/>
              <a:gd name="connsiteX35" fmla="*/ 4720759 w 8482705"/>
              <a:gd name="connsiteY35" fmla="*/ 1762727 h 1832011"/>
              <a:gd name="connsiteX36" fmla="*/ 5471225 w 8482705"/>
              <a:gd name="connsiteY36" fmla="*/ 1222969 h 1832011"/>
              <a:gd name="connsiteX37" fmla="*/ 5770437 w 8482705"/>
              <a:gd name="connsiteY37" fmla="*/ 911291 h 1832011"/>
              <a:gd name="connsiteX38" fmla="*/ 6702701 w 8482705"/>
              <a:gd name="connsiteY38" fmla="*/ 311945 h 1832011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702701 w 8482705"/>
              <a:gd name="connsiteY0" fmla="*/ 214691 h 1734757"/>
              <a:gd name="connsiteX1" fmla="*/ 6715168 w 8482705"/>
              <a:gd name="connsiteY1" fmla="*/ 214691 h 1734757"/>
              <a:gd name="connsiteX2" fmla="*/ 7151366 w 8482705"/>
              <a:gd name="connsiteY2" fmla="*/ 789985 h 1734757"/>
              <a:gd name="connsiteX3" fmla="*/ 7310820 w 8482705"/>
              <a:gd name="connsiteY3" fmla="*/ 1114171 h 1734757"/>
              <a:gd name="connsiteX4" fmla="*/ 8438067 w 8482705"/>
              <a:gd name="connsiteY4" fmla="*/ 880513 h 1734757"/>
              <a:gd name="connsiteX5" fmla="*/ 8482705 w 8482705"/>
              <a:gd name="connsiteY5" fmla="*/ 929103 h 1734757"/>
              <a:gd name="connsiteX6" fmla="*/ 7300662 w 8482705"/>
              <a:gd name="connsiteY6" fmla="*/ 1173736 h 1734757"/>
              <a:gd name="connsiteX7" fmla="*/ 7112270 w 8482705"/>
              <a:gd name="connsiteY7" fmla="*/ 814498 h 1734757"/>
              <a:gd name="connsiteX8" fmla="*/ 6714245 w 8482705"/>
              <a:gd name="connsiteY8" fmla="*/ 275180 h 1734757"/>
              <a:gd name="connsiteX9" fmla="*/ 6703163 w 8482705"/>
              <a:gd name="connsiteY9" fmla="*/ 275180 h 1734757"/>
              <a:gd name="connsiteX10" fmla="*/ 5814302 w 8482705"/>
              <a:gd name="connsiteY10" fmla="*/ 855594 h 1734757"/>
              <a:gd name="connsiteX11" fmla="*/ 5685937 w 8482705"/>
              <a:gd name="connsiteY11" fmla="*/ 987191 h 1734757"/>
              <a:gd name="connsiteX12" fmla="*/ 5516015 w 8482705"/>
              <a:gd name="connsiteY12" fmla="*/ 1166348 h 1734757"/>
              <a:gd name="connsiteX13" fmla="*/ 5126763 w 8482705"/>
              <a:gd name="connsiteY13" fmla="*/ 1556985 h 1734757"/>
              <a:gd name="connsiteX14" fmla="*/ 4769372 w 8482705"/>
              <a:gd name="connsiteY14" fmla="*/ 1734757 h 1734757"/>
              <a:gd name="connsiteX15" fmla="*/ 4726430 w 8482705"/>
              <a:gd name="connsiteY15" fmla="*/ 1730601 h 1734757"/>
              <a:gd name="connsiteX16" fmla="*/ 4494634 w 8482705"/>
              <a:gd name="connsiteY16" fmla="*/ 1387063 h 1734757"/>
              <a:gd name="connsiteX17" fmla="*/ 4268841 w 8482705"/>
              <a:gd name="connsiteY17" fmla="*/ 977494 h 1734757"/>
              <a:gd name="connsiteX18" fmla="*/ 3400758 w 8482705"/>
              <a:gd name="connsiteY18" fmla="*/ 982574 h 1734757"/>
              <a:gd name="connsiteX19" fmla="*/ 2450025 w 8482705"/>
              <a:gd name="connsiteY19" fmla="*/ 1209752 h 1734757"/>
              <a:gd name="connsiteX20" fmla="*/ 2431688 w 8482705"/>
              <a:gd name="connsiteY20" fmla="*/ 1207524 h 1734757"/>
              <a:gd name="connsiteX21" fmla="*/ 2215429 w 8482705"/>
              <a:gd name="connsiteY21" fmla="*/ 1255622 h 1734757"/>
              <a:gd name="connsiteX22" fmla="*/ 1406534 w 8482705"/>
              <a:gd name="connsiteY22" fmla="*/ 1328755 h 1734757"/>
              <a:gd name="connsiteX23" fmla="*/ 1098876 w 8482705"/>
              <a:gd name="connsiteY23" fmla="*/ 1317325 h 1734757"/>
              <a:gd name="connsiteX24" fmla="*/ 121753 w 8482705"/>
              <a:gd name="connsiteY24" fmla="*/ 971172 h 1734757"/>
              <a:gd name="connsiteX25" fmla="*/ 15485 w 8482705"/>
              <a:gd name="connsiteY25" fmla="*/ 496270 h 1734757"/>
              <a:gd name="connsiteX26" fmla="*/ 180178 w 8482705"/>
              <a:gd name="connsiteY26" fmla="*/ 0 h 1734757"/>
              <a:gd name="connsiteX27" fmla="*/ 254175 w 8482705"/>
              <a:gd name="connsiteY27" fmla="*/ 55572 h 1734757"/>
              <a:gd name="connsiteX28" fmla="*/ 229244 w 8482705"/>
              <a:gd name="connsiteY28" fmla="*/ 930610 h 1734757"/>
              <a:gd name="connsiteX29" fmla="*/ 2450474 w 8482705"/>
              <a:gd name="connsiteY29" fmla="*/ 1144923 h 1734757"/>
              <a:gd name="connsiteX30" fmla="*/ 2451081 w 8482705"/>
              <a:gd name="connsiteY30" fmla="*/ 1147268 h 1734757"/>
              <a:gd name="connsiteX31" fmla="*/ 2507584 w 8482705"/>
              <a:gd name="connsiteY31" fmla="*/ 1131626 h 1734757"/>
              <a:gd name="connsiteX32" fmla="*/ 3389677 w 8482705"/>
              <a:gd name="connsiteY32" fmla="*/ 923471 h 1734757"/>
              <a:gd name="connsiteX33" fmla="*/ 4302548 w 8482705"/>
              <a:gd name="connsiteY33" fmla="*/ 927626 h 1734757"/>
              <a:gd name="connsiteX34" fmla="*/ 4526760 w 8482705"/>
              <a:gd name="connsiteY34" fmla="*/ 1345422 h 1734757"/>
              <a:gd name="connsiteX35" fmla="*/ 4720759 w 8482705"/>
              <a:gd name="connsiteY35" fmla="*/ 1665473 h 1734757"/>
              <a:gd name="connsiteX36" fmla="*/ 5471225 w 8482705"/>
              <a:gd name="connsiteY36" fmla="*/ 1125715 h 1734757"/>
              <a:gd name="connsiteX37" fmla="*/ 5770437 w 8482705"/>
              <a:gd name="connsiteY37" fmla="*/ 814037 h 1734757"/>
              <a:gd name="connsiteX38" fmla="*/ 6702701 w 8482705"/>
              <a:gd name="connsiteY38" fmla="*/ 214691 h 1734757"/>
              <a:gd name="connsiteX0" fmla="*/ 6694989 w 8474993"/>
              <a:gd name="connsiteY0" fmla="*/ 214691 h 1734757"/>
              <a:gd name="connsiteX1" fmla="*/ 6707456 w 8474993"/>
              <a:gd name="connsiteY1" fmla="*/ 214691 h 1734757"/>
              <a:gd name="connsiteX2" fmla="*/ 7143654 w 8474993"/>
              <a:gd name="connsiteY2" fmla="*/ 789985 h 1734757"/>
              <a:gd name="connsiteX3" fmla="*/ 7303108 w 8474993"/>
              <a:gd name="connsiteY3" fmla="*/ 1114171 h 1734757"/>
              <a:gd name="connsiteX4" fmla="*/ 8430355 w 8474993"/>
              <a:gd name="connsiteY4" fmla="*/ 880513 h 1734757"/>
              <a:gd name="connsiteX5" fmla="*/ 8474993 w 8474993"/>
              <a:gd name="connsiteY5" fmla="*/ 929103 h 1734757"/>
              <a:gd name="connsiteX6" fmla="*/ 7292950 w 8474993"/>
              <a:gd name="connsiteY6" fmla="*/ 1173736 h 1734757"/>
              <a:gd name="connsiteX7" fmla="*/ 7104558 w 8474993"/>
              <a:gd name="connsiteY7" fmla="*/ 814498 h 1734757"/>
              <a:gd name="connsiteX8" fmla="*/ 6706533 w 8474993"/>
              <a:gd name="connsiteY8" fmla="*/ 275180 h 1734757"/>
              <a:gd name="connsiteX9" fmla="*/ 6695451 w 8474993"/>
              <a:gd name="connsiteY9" fmla="*/ 275180 h 1734757"/>
              <a:gd name="connsiteX10" fmla="*/ 5806590 w 8474993"/>
              <a:gd name="connsiteY10" fmla="*/ 855594 h 1734757"/>
              <a:gd name="connsiteX11" fmla="*/ 5678225 w 8474993"/>
              <a:gd name="connsiteY11" fmla="*/ 987191 h 1734757"/>
              <a:gd name="connsiteX12" fmla="*/ 5508303 w 8474993"/>
              <a:gd name="connsiteY12" fmla="*/ 1166348 h 1734757"/>
              <a:gd name="connsiteX13" fmla="*/ 5119051 w 8474993"/>
              <a:gd name="connsiteY13" fmla="*/ 1556985 h 1734757"/>
              <a:gd name="connsiteX14" fmla="*/ 4761660 w 8474993"/>
              <a:gd name="connsiteY14" fmla="*/ 1734757 h 1734757"/>
              <a:gd name="connsiteX15" fmla="*/ 4718718 w 8474993"/>
              <a:gd name="connsiteY15" fmla="*/ 1730601 h 1734757"/>
              <a:gd name="connsiteX16" fmla="*/ 4486922 w 8474993"/>
              <a:gd name="connsiteY16" fmla="*/ 1387063 h 1734757"/>
              <a:gd name="connsiteX17" fmla="*/ 4261129 w 8474993"/>
              <a:gd name="connsiteY17" fmla="*/ 977494 h 1734757"/>
              <a:gd name="connsiteX18" fmla="*/ 3393046 w 8474993"/>
              <a:gd name="connsiteY18" fmla="*/ 982574 h 1734757"/>
              <a:gd name="connsiteX19" fmla="*/ 2442313 w 8474993"/>
              <a:gd name="connsiteY19" fmla="*/ 1209752 h 1734757"/>
              <a:gd name="connsiteX20" fmla="*/ 2423976 w 8474993"/>
              <a:gd name="connsiteY20" fmla="*/ 1207524 h 1734757"/>
              <a:gd name="connsiteX21" fmla="*/ 2207717 w 8474993"/>
              <a:gd name="connsiteY21" fmla="*/ 1255622 h 1734757"/>
              <a:gd name="connsiteX22" fmla="*/ 1398822 w 8474993"/>
              <a:gd name="connsiteY22" fmla="*/ 1328755 h 1734757"/>
              <a:gd name="connsiteX23" fmla="*/ 1091164 w 8474993"/>
              <a:gd name="connsiteY23" fmla="*/ 1317325 h 1734757"/>
              <a:gd name="connsiteX24" fmla="*/ 114041 w 8474993"/>
              <a:gd name="connsiteY24" fmla="*/ 971172 h 1734757"/>
              <a:gd name="connsiteX25" fmla="*/ 7773 w 8474993"/>
              <a:gd name="connsiteY25" fmla="*/ 496270 h 1734757"/>
              <a:gd name="connsiteX26" fmla="*/ 172466 w 8474993"/>
              <a:gd name="connsiteY26" fmla="*/ 0 h 1734757"/>
              <a:gd name="connsiteX27" fmla="*/ 246463 w 8474993"/>
              <a:gd name="connsiteY27" fmla="*/ 55572 h 1734757"/>
              <a:gd name="connsiteX28" fmla="*/ 221532 w 8474993"/>
              <a:gd name="connsiteY28" fmla="*/ 930610 h 1734757"/>
              <a:gd name="connsiteX29" fmla="*/ 2442762 w 8474993"/>
              <a:gd name="connsiteY29" fmla="*/ 1144923 h 1734757"/>
              <a:gd name="connsiteX30" fmla="*/ 2443369 w 8474993"/>
              <a:gd name="connsiteY30" fmla="*/ 1147268 h 1734757"/>
              <a:gd name="connsiteX31" fmla="*/ 2499872 w 8474993"/>
              <a:gd name="connsiteY31" fmla="*/ 1131626 h 1734757"/>
              <a:gd name="connsiteX32" fmla="*/ 3381965 w 8474993"/>
              <a:gd name="connsiteY32" fmla="*/ 923471 h 1734757"/>
              <a:gd name="connsiteX33" fmla="*/ 4294836 w 8474993"/>
              <a:gd name="connsiteY33" fmla="*/ 927626 h 1734757"/>
              <a:gd name="connsiteX34" fmla="*/ 4519048 w 8474993"/>
              <a:gd name="connsiteY34" fmla="*/ 1345422 h 1734757"/>
              <a:gd name="connsiteX35" fmla="*/ 4713047 w 8474993"/>
              <a:gd name="connsiteY35" fmla="*/ 1665473 h 1734757"/>
              <a:gd name="connsiteX36" fmla="*/ 5463513 w 8474993"/>
              <a:gd name="connsiteY36" fmla="*/ 1125715 h 1734757"/>
              <a:gd name="connsiteX37" fmla="*/ 5762725 w 8474993"/>
              <a:gd name="connsiteY37" fmla="*/ 814037 h 1734757"/>
              <a:gd name="connsiteX38" fmla="*/ 6694989 w 8474993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45574 w 8477198"/>
              <a:gd name="connsiteY30" fmla="*/ 1147268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413374 w 8477198"/>
              <a:gd name="connsiteY30" fmla="*/ 938870 h 1734757"/>
              <a:gd name="connsiteX31" fmla="*/ 2502077 w 8477198"/>
              <a:gd name="connsiteY31" fmla="*/ 1131626 h 1734757"/>
              <a:gd name="connsiteX32" fmla="*/ 3384170 w 8477198"/>
              <a:gd name="connsiteY32" fmla="*/ 923471 h 1734757"/>
              <a:gd name="connsiteX33" fmla="*/ 4297041 w 8477198"/>
              <a:gd name="connsiteY33" fmla="*/ 927626 h 1734757"/>
              <a:gd name="connsiteX34" fmla="*/ 4521253 w 8477198"/>
              <a:gd name="connsiteY34" fmla="*/ 1345422 h 1734757"/>
              <a:gd name="connsiteX35" fmla="*/ 4715252 w 8477198"/>
              <a:gd name="connsiteY35" fmla="*/ 1665473 h 1734757"/>
              <a:gd name="connsiteX36" fmla="*/ 5465718 w 8477198"/>
              <a:gd name="connsiteY36" fmla="*/ 1125715 h 1734757"/>
              <a:gd name="connsiteX37" fmla="*/ 5764930 w 8477198"/>
              <a:gd name="connsiteY37" fmla="*/ 814037 h 1734757"/>
              <a:gd name="connsiteX38" fmla="*/ 6697194 w 8477198"/>
              <a:gd name="connsiteY38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444967 w 8477198"/>
              <a:gd name="connsiteY29" fmla="*/ 1144923 h 1734757"/>
              <a:gd name="connsiteX30" fmla="*/ 2502077 w 8477198"/>
              <a:gd name="connsiteY30" fmla="*/ 1131626 h 1734757"/>
              <a:gd name="connsiteX31" fmla="*/ 3384170 w 8477198"/>
              <a:gd name="connsiteY31" fmla="*/ 923471 h 1734757"/>
              <a:gd name="connsiteX32" fmla="*/ 4297041 w 8477198"/>
              <a:gd name="connsiteY32" fmla="*/ 927626 h 1734757"/>
              <a:gd name="connsiteX33" fmla="*/ 4521253 w 8477198"/>
              <a:gd name="connsiteY33" fmla="*/ 1345422 h 1734757"/>
              <a:gd name="connsiteX34" fmla="*/ 4715252 w 8477198"/>
              <a:gd name="connsiteY34" fmla="*/ 1665473 h 1734757"/>
              <a:gd name="connsiteX35" fmla="*/ 5465718 w 8477198"/>
              <a:gd name="connsiteY35" fmla="*/ 1125715 h 1734757"/>
              <a:gd name="connsiteX36" fmla="*/ 5764930 w 8477198"/>
              <a:gd name="connsiteY36" fmla="*/ 814037 h 1734757"/>
              <a:gd name="connsiteX37" fmla="*/ 6697194 w 8477198"/>
              <a:gd name="connsiteY37" fmla="*/ 214691 h 1734757"/>
              <a:gd name="connsiteX0" fmla="*/ 6697194 w 8477198"/>
              <a:gd name="connsiteY0" fmla="*/ 214691 h 1734757"/>
              <a:gd name="connsiteX1" fmla="*/ 6709661 w 8477198"/>
              <a:gd name="connsiteY1" fmla="*/ 214691 h 1734757"/>
              <a:gd name="connsiteX2" fmla="*/ 7145859 w 8477198"/>
              <a:gd name="connsiteY2" fmla="*/ 789985 h 1734757"/>
              <a:gd name="connsiteX3" fmla="*/ 7305313 w 8477198"/>
              <a:gd name="connsiteY3" fmla="*/ 1114171 h 1734757"/>
              <a:gd name="connsiteX4" fmla="*/ 8432560 w 8477198"/>
              <a:gd name="connsiteY4" fmla="*/ 880513 h 1734757"/>
              <a:gd name="connsiteX5" fmla="*/ 8477198 w 8477198"/>
              <a:gd name="connsiteY5" fmla="*/ 929103 h 1734757"/>
              <a:gd name="connsiteX6" fmla="*/ 7295155 w 8477198"/>
              <a:gd name="connsiteY6" fmla="*/ 1173736 h 1734757"/>
              <a:gd name="connsiteX7" fmla="*/ 7106763 w 8477198"/>
              <a:gd name="connsiteY7" fmla="*/ 814498 h 1734757"/>
              <a:gd name="connsiteX8" fmla="*/ 6708738 w 8477198"/>
              <a:gd name="connsiteY8" fmla="*/ 275180 h 1734757"/>
              <a:gd name="connsiteX9" fmla="*/ 6697656 w 8477198"/>
              <a:gd name="connsiteY9" fmla="*/ 275180 h 1734757"/>
              <a:gd name="connsiteX10" fmla="*/ 5808795 w 8477198"/>
              <a:gd name="connsiteY10" fmla="*/ 855594 h 1734757"/>
              <a:gd name="connsiteX11" fmla="*/ 5680430 w 8477198"/>
              <a:gd name="connsiteY11" fmla="*/ 987191 h 1734757"/>
              <a:gd name="connsiteX12" fmla="*/ 5510508 w 8477198"/>
              <a:gd name="connsiteY12" fmla="*/ 1166348 h 1734757"/>
              <a:gd name="connsiteX13" fmla="*/ 5121256 w 8477198"/>
              <a:gd name="connsiteY13" fmla="*/ 1556985 h 1734757"/>
              <a:gd name="connsiteX14" fmla="*/ 4763865 w 8477198"/>
              <a:gd name="connsiteY14" fmla="*/ 1734757 h 1734757"/>
              <a:gd name="connsiteX15" fmla="*/ 4720923 w 8477198"/>
              <a:gd name="connsiteY15" fmla="*/ 1730601 h 1734757"/>
              <a:gd name="connsiteX16" fmla="*/ 4489127 w 8477198"/>
              <a:gd name="connsiteY16" fmla="*/ 1387063 h 1734757"/>
              <a:gd name="connsiteX17" fmla="*/ 4263334 w 8477198"/>
              <a:gd name="connsiteY17" fmla="*/ 977494 h 1734757"/>
              <a:gd name="connsiteX18" fmla="*/ 3395251 w 8477198"/>
              <a:gd name="connsiteY18" fmla="*/ 982574 h 1734757"/>
              <a:gd name="connsiteX19" fmla="*/ 2444518 w 8477198"/>
              <a:gd name="connsiteY19" fmla="*/ 1209752 h 1734757"/>
              <a:gd name="connsiteX20" fmla="*/ 2426181 w 8477198"/>
              <a:gd name="connsiteY20" fmla="*/ 1207524 h 1734757"/>
              <a:gd name="connsiteX21" fmla="*/ 2209922 w 8477198"/>
              <a:gd name="connsiteY21" fmla="*/ 1255622 h 1734757"/>
              <a:gd name="connsiteX22" fmla="*/ 1401027 w 8477198"/>
              <a:gd name="connsiteY22" fmla="*/ 1328755 h 1734757"/>
              <a:gd name="connsiteX23" fmla="*/ 1093369 w 8477198"/>
              <a:gd name="connsiteY23" fmla="*/ 1317325 h 1734757"/>
              <a:gd name="connsiteX24" fmla="*/ 116246 w 8477198"/>
              <a:gd name="connsiteY24" fmla="*/ 971172 h 1734757"/>
              <a:gd name="connsiteX25" fmla="*/ 9978 w 8477198"/>
              <a:gd name="connsiteY25" fmla="*/ 496270 h 1734757"/>
              <a:gd name="connsiteX26" fmla="*/ 174671 w 8477198"/>
              <a:gd name="connsiteY26" fmla="*/ 0 h 1734757"/>
              <a:gd name="connsiteX27" fmla="*/ 248668 w 8477198"/>
              <a:gd name="connsiteY27" fmla="*/ 55572 h 1734757"/>
              <a:gd name="connsiteX28" fmla="*/ 223737 w 8477198"/>
              <a:gd name="connsiteY28" fmla="*/ 930610 h 1734757"/>
              <a:gd name="connsiteX29" fmla="*/ 2502077 w 8477198"/>
              <a:gd name="connsiteY29" fmla="*/ 1131626 h 1734757"/>
              <a:gd name="connsiteX30" fmla="*/ 3384170 w 8477198"/>
              <a:gd name="connsiteY30" fmla="*/ 923471 h 1734757"/>
              <a:gd name="connsiteX31" fmla="*/ 4297041 w 8477198"/>
              <a:gd name="connsiteY31" fmla="*/ 927626 h 1734757"/>
              <a:gd name="connsiteX32" fmla="*/ 4521253 w 8477198"/>
              <a:gd name="connsiteY32" fmla="*/ 1345422 h 1734757"/>
              <a:gd name="connsiteX33" fmla="*/ 4715252 w 8477198"/>
              <a:gd name="connsiteY33" fmla="*/ 1665473 h 1734757"/>
              <a:gd name="connsiteX34" fmla="*/ 5465718 w 8477198"/>
              <a:gd name="connsiteY34" fmla="*/ 1125715 h 1734757"/>
              <a:gd name="connsiteX35" fmla="*/ 5764930 w 8477198"/>
              <a:gd name="connsiteY35" fmla="*/ 814037 h 1734757"/>
              <a:gd name="connsiteX36" fmla="*/ 6697194 w 8477198"/>
              <a:gd name="connsiteY36" fmla="*/ 214691 h 1734757"/>
              <a:gd name="connsiteX0" fmla="*/ 6714652 w 8494656"/>
              <a:gd name="connsiteY0" fmla="*/ 214691 h 1734757"/>
              <a:gd name="connsiteX1" fmla="*/ 6727119 w 8494656"/>
              <a:gd name="connsiteY1" fmla="*/ 214691 h 1734757"/>
              <a:gd name="connsiteX2" fmla="*/ 7163317 w 8494656"/>
              <a:gd name="connsiteY2" fmla="*/ 789985 h 1734757"/>
              <a:gd name="connsiteX3" fmla="*/ 7322771 w 8494656"/>
              <a:gd name="connsiteY3" fmla="*/ 1114171 h 1734757"/>
              <a:gd name="connsiteX4" fmla="*/ 8450018 w 8494656"/>
              <a:gd name="connsiteY4" fmla="*/ 880513 h 1734757"/>
              <a:gd name="connsiteX5" fmla="*/ 8494656 w 8494656"/>
              <a:gd name="connsiteY5" fmla="*/ 929103 h 1734757"/>
              <a:gd name="connsiteX6" fmla="*/ 7312613 w 8494656"/>
              <a:gd name="connsiteY6" fmla="*/ 1173736 h 1734757"/>
              <a:gd name="connsiteX7" fmla="*/ 7124221 w 8494656"/>
              <a:gd name="connsiteY7" fmla="*/ 814498 h 1734757"/>
              <a:gd name="connsiteX8" fmla="*/ 6726196 w 8494656"/>
              <a:gd name="connsiteY8" fmla="*/ 275180 h 1734757"/>
              <a:gd name="connsiteX9" fmla="*/ 6715114 w 8494656"/>
              <a:gd name="connsiteY9" fmla="*/ 275180 h 1734757"/>
              <a:gd name="connsiteX10" fmla="*/ 5826253 w 8494656"/>
              <a:gd name="connsiteY10" fmla="*/ 855594 h 1734757"/>
              <a:gd name="connsiteX11" fmla="*/ 5697888 w 8494656"/>
              <a:gd name="connsiteY11" fmla="*/ 987191 h 1734757"/>
              <a:gd name="connsiteX12" fmla="*/ 5527966 w 8494656"/>
              <a:gd name="connsiteY12" fmla="*/ 1166348 h 1734757"/>
              <a:gd name="connsiteX13" fmla="*/ 5138714 w 8494656"/>
              <a:gd name="connsiteY13" fmla="*/ 1556985 h 1734757"/>
              <a:gd name="connsiteX14" fmla="*/ 4781323 w 8494656"/>
              <a:gd name="connsiteY14" fmla="*/ 1734757 h 1734757"/>
              <a:gd name="connsiteX15" fmla="*/ 4738381 w 8494656"/>
              <a:gd name="connsiteY15" fmla="*/ 1730601 h 1734757"/>
              <a:gd name="connsiteX16" fmla="*/ 4506585 w 8494656"/>
              <a:gd name="connsiteY16" fmla="*/ 1387063 h 1734757"/>
              <a:gd name="connsiteX17" fmla="*/ 4280792 w 8494656"/>
              <a:gd name="connsiteY17" fmla="*/ 977494 h 1734757"/>
              <a:gd name="connsiteX18" fmla="*/ 3412709 w 8494656"/>
              <a:gd name="connsiteY18" fmla="*/ 982574 h 1734757"/>
              <a:gd name="connsiteX19" fmla="*/ 2461976 w 8494656"/>
              <a:gd name="connsiteY19" fmla="*/ 1209752 h 1734757"/>
              <a:gd name="connsiteX20" fmla="*/ 2443639 w 8494656"/>
              <a:gd name="connsiteY20" fmla="*/ 1207524 h 1734757"/>
              <a:gd name="connsiteX21" fmla="*/ 2227380 w 8494656"/>
              <a:gd name="connsiteY21" fmla="*/ 1255622 h 1734757"/>
              <a:gd name="connsiteX22" fmla="*/ 1418485 w 8494656"/>
              <a:gd name="connsiteY22" fmla="*/ 1328755 h 1734757"/>
              <a:gd name="connsiteX23" fmla="*/ 1110827 w 8494656"/>
              <a:gd name="connsiteY23" fmla="*/ 1317325 h 1734757"/>
              <a:gd name="connsiteX24" fmla="*/ 133704 w 8494656"/>
              <a:gd name="connsiteY24" fmla="*/ 971172 h 1734757"/>
              <a:gd name="connsiteX25" fmla="*/ 27436 w 8494656"/>
              <a:gd name="connsiteY25" fmla="*/ 496270 h 1734757"/>
              <a:gd name="connsiteX26" fmla="*/ 192129 w 8494656"/>
              <a:gd name="connsiteY26" fmla="*/ 0 h 1734757"/>
              <a:gd name="connsiteX27" fmla="*/ 266126 w 8494656"/>
              <a:gd name="connsiteY27" fmla="*/ 55572 h 1734757"/>
              <a:gd name="connsiteX28" fmla="*/ 241195 w 8494656"/>
              <a:gd name="connsiteY28" fmla="*/ 930610 h 1734757"/>
              <a:gd name="connsiteX29" fmla="*/ 3401628 w 8494656"/>
              <a:gd name="connsiteY29" fmla="*/ 923471 h 1734757"/>
              <a:gd name="connsiteX30" fmla="*/ 4314499 w 8494656"/>
              <a:gd name="connsiteY30" fmla="*/ 927626 h 1734757"/>
              <a:gd name="connsiteX31" fmla="*/ 4538711 w 8494656"/>
              <a:gd name="connsiteY31" fmla="*/ 1345422 h 1734757"/>
              <a:gd name="connsiteX32" fmla="*/ 4732710 w 8494656"/>
              <a:gd name="connsiteY32" fmla="*/ 1665473 h 1734757"/>
              <a:gd name="connsiteX33" fmla="*/ 5483176 w 8494656"/>
              <a:gd name="connsiteY33" fmla="*/ 1125715 h 1734757"/>
              <a:gd name="connsiteX34" fmla="*/ 5782388 w 8494656"/>
              <a:gd name="connsiteY34" fmla="*/ 814037 h 1734757"/>
              <a:gd name="connsiteX35" fmla="*/ 6714652 w 849465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323079 w 8503236"/>
              <a:gd name="connsiteY30" fmla="*/ 927626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47291 w 8503236"/>
              <a:gd name="connsiteY31" fmla="*/ 1345422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41290 w 8503236"/>
              <a:gd name="connsiteY32" fmla="*/ 1665473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125715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790968 w 8503236"/>
              <a:gd name="connsiteY34" fmla="*/ 814037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491756 w 8503236"/>
              <a:gd name="connsiteY33" fmla="*/ 1070143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356514 w 8503236"/>
              <a:gd name="connsiteY33" fmla="*/ 1209076 h 1734757"/>
              <a:gd name="connsiteX34" fmla="*/ 5829609 w 8503236"/>
              <a:gd name="connsiteY34" fmla="*/ 744571 h 1734757"/>
              <a:gd name="connsiteX35" fmla="*/ 6723232 w 8503236"/>
              <a:gd name="connsiteY35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779931 w 8503236"/>
              <a:gd name="connsiteY32" fmla="*/ 1609900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829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275955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21289 w 8503236"/>
              <a:gd name="connsiteY18" fmla="*/ 982574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23232 w 8503236"/>
              <a:gd name="connsiteY0" fmla="*/ 214691 h 1734757"/>
              <a:gd name="connsiteX1" fmla="*/ 6735699 w 8503236"/>
              <a:gd name="connsiteY1" fmla="*/ 214691 h 1734757"/>
              <a:gd name="connsiteX2" fmla="*/ 7171897 w 8503236"/>
              <a:gd name="connsiteY2" fmla="*/ 789985 h 1734757"/>
              <a:gd name="connsiteX3" fmla="*/ 7331351 w 8503236"/>
              <a:gd name="connsiteY3" fmla="*/ 1114171 h 1734757"/>
              <a:gd name="connsiteX4" fmla="*/ 8458598 w 8503236"/>
              <a:gd name="connsiteY4" fmla="*/ 880513 h 1734757"/>
              <a:gd name="connsiteX5" fmla="*/ 8503236 w 8503236"/>
              <a:gd name="connsiteY5" fmla="*/ 929103 h 1734757"/>
              <a:gd name="connsiteX6" fmla="*/ 7321193 w 8503236"/>
              <a:gd name="connsiteY6" fmla="*/ 1173736 h 1734757"/>
              <a:gd name="connsiteX7" fmla="*/ 7132801 w 8503236"/>
              <a:gd name="connsiteY7" fmla="*/ 814498 h 1734757"/>
              <a:gd name="connsiteX8" fmla="*/ 6734776 w 8503236"/>
              <a:gd name="connsiteY8" fmla="*/ 275180 h 1734757"/>
              <a:gd name="connsiteX9" fmla="*/ 6723694 w 8503236"/>
              <a:gd name="connsiteY9" fmla="*/ 275180 h 1734757"/>
              <a:gd name="connsiteX10" fmla="*/ 5834833 w 8503236"/>
              <a:gd name="connsiteY10" fmla="*/ 855594 h 1734757"/>
              <a:gd name="connsiteX11" fmla="*/ 5706468 w 8503236"/>
              <a:gd name="connsiteY11" fmla="*/ 987191 h 1734757"/>
              <a:gd name="connsiteX12" fmla="*/ 5536546 w 8503236"/>
              <a:gd name="connsiteY12" fmla="*/ 1166348 h 1734757"/>
              <a:gd name="connsiteX13" fmla="*/ 5147294 w 8503236"/>
              <a:gd name="connsiteY13" fmla="*/ 1556985 h 1734757"/>
              <a:gd name="connsiteX14" fmla="*/ 4789903 w 8503236"/>
              <a:gd name="connsiteY14" fmla="*/ 1734757 h 1734757"/>
              <a:gd name="connsiteX15" fmla="*/ 4746961 w 8503236"/>
              <a:gd name="connsiteY15" fmla="*/ 1730601 h 1734757"/>
              <a:gd name="connsiteX16" fmla="*/ 4515165 w 8503236"/>
              <a:gd name="connsiteY16" fmla="*/ 1387063 h 1734757"/>
              <a:gd name="connsiteX17" fmla="*/ 4289372 w 8503236"/>
              <a:gd name="connsiteY17" fmla="*/ 977494 h 1734757"/>
              <a:gd name="connsiteX18" fmla="*/ 3466370 w 8503236"/>
              <a:gd name="connsiteY18" fmla="*/ 1010362 h 1734757"/>
              <a:gd name="connsiteX19" fmla="*/ 2470556 w 8503236"/>
              <a:gd name="connsiteY19" fmla="*/ 1209752 h 1734757"/>
              <a:gd name="connsiteX20" fmla="*/ 2452219 w 8503236"/>
              <a:gd name="connsiteY20" fmla="*/ 1207524 h 1734757"/>
              <a:gd name="connsiteX21" fmla="*/ 2235960 w 8503236"/>
              <a:gd name="connsiteY21" fmla="*/ 1255622 h 1734757"/>
              <a:gd name="connsiteX22" fmla="*/ 1427065 w 8503236"/>
              <a:gd name="connsiteY22" fmla="*/ 1328755 h 1734757"/>
              <a:gd name="connsiteX23" fmla="*/ 1119407 w 8503236"/>
              <a:gd name="connsiteY23" fmla="*/ 1317325 h 1734757"/>
              <a:gd name="connsiteX24" fmla="*/ 142284 w 8503236"/>
              <a:gd name="connsiteY24" fmla="*/ 971172 h 1734757"/>
              <a:gd name="connsiteX25" fmla="*/ 36016 w 8503236"/>
              <a:gd name="connsiteY25" fmla="*/ 496270 h 1734757"/>
              <a:gd name="connsiteX26" fmla="*/ 200709 w 8503236"/>
              <a:gd name="connsiteY26" fmla="*/ 0 h 1734757"/>
              <a:gd name="connsiteX27" fmla="*/ 274706 w 8503236"/>
              <a:gd name="connsiteY27" fmla="*/ 55572 h 1734757"/>
              <a:gd name="connsiteX28" fmla="*/ 249775 w 8503236"/>
              <a:gd name="connsiteY28" fmla="*/ 930610 h 1734757"/>
              <a:gd name="connsiteX29" fmla="*/ 3526130 w 8503236"/>
              <a:gd name="connsiteY29" fmla="*/ 840111 h 1734757"/>
              <a:gd name="connsiteX30" fmla="*/ 4297319 w 8503236"/>
              <a:gd name="connsiteY30" fmla="*/ 872053 h 1734757"/>
              <a:gd name="connsiteX31" fmla="*/ 4560172 w 8503236"/>
              <a:gd name="connsiteY31" fmla="*/ 1303743 h 1734757"/>
              <a:gd name="connsiteX32" fmla="*/ 4850773 w 8503236"/>
              <a:gd name="connsiteY32" fmla="*/ 1596007 h 1734757"/>
              <a:gd name="connsiteX33" fmla="*/ 5829609 w 8503236"/>
              <a:gd name="connsiteY33" fmla="*/ 744571 h 1734757"/>
              <a:gd name="connsiteX34" fmla="*/ 6723232 w 8503236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19897 w 8499901"/>
              <a:gd name="connsiteY0" fmla="*/ 214691 h 1734757"/>
              <a:gd name="connsiteX1" fmla="*/ 6732364 w 8499901"/>
              <a:gd name="connsiteY1" fmla="*/ 214691 h 1734757"/>
              <a:gd name="connsiteX2" fmla="*/ 7168562 w 8499901"/>
              <a:gd name="connsiteY2" fmla="*/ 789985 h 1734757"/>
              <a:gd name="connsiteX3" fmla="*/ 7328016 w 8499901"/>
              <a:gd name="connsiteY3" fmla="*/ 1114171 h 1734757"/>
              <a:gd name="connsiteX4" fmla="*/ 8455263 w 8499901"/>
              <a:gd name="connsiteY4" fmla="*/ 880513 h 1734757"/>
              <a:gd name="connsiteX5" fmla="*/ 8499901 w 8499901"/>
              <a:gd name="connsiteY5" fmla="*/ 929103 h 1734757"/>
              <a:gd name="connsiteX6" fmla="*/ 7317858 w 8499901"/>
              <a:gd name="connsiteY6" fmla="*/ 1173736 h 1734757"/>
              <a:gd name="connsiteX7" fmla="*/ 7129466 w 8499901"/>
              <a:gd name="connsiteY7" fmla="*/ 814498 h 1734757"/>
              <a:gd name="connsiteX8" fmla="*/ 6731441 w 8499901"/>
              <a:gd name="connsiteY8" fmla="*/ 275180 h 1734757"/>
              <a:gd name="connsiteX9" fmla="*/ 6720359 w 8499901"/>
              <a:gd name="connsiteY9" fmla="*/ 275180 h 1734757"/>
              <a:gd name="connsiteX10" fmla="*/ 5831498 w 8499901"/>
              <a:gd name="connsiteY10" fmla="*/ 855594 h 1734757"/>
              <a:gd name="connsiteX11" fmla="*/ 5703133 w 8499901"/>
              <a:gd name="connsiteY11" fmla="*/ 987191 h 1734757"/>
              <a:gd name="connsiteX12" fmla="*/ 5533211 w 8499901"/>
              <a:gd name="connsiteY12" fmla="*/ 1166348 h 1734757"/>
              <a:gd name="connsiteX13" fmla="*/ 5143959 w 8499901"/>
              <a:gd name="connsiteY13" fmla="*/ 1556985 h 1734757"/>
              <a:gd name="connsiteX14" fmla="*/ 4786568 w 8499901"/>
              <a:gd name="connsiteY14" fmla="*/ 1734757 h 1734757"/>
              <a:gd name="connsiteX15" fmla="*/ 4743626 w 8499901"/>
              <a:gd name="connsiteY15" fmla="*/ 1730601 h 1734757"/>
              <a:gd name="connsiteX16" fmla="*/ 4511830 w 8499901"/>
              <a:gd name="connsiteY16" fmla="*/ 1387063 h 1734757"/>
              <a:gd name="connsiteX17" fmla="*/ 4286037 w 8499901"/>
              <a:gd name="connsiteY17" fmla="*/ 977494 h 1734757"/>
              <a:gd name="connsiteX18" fmla="*/ 3463035 w 8499901"/>
              <a:gd name="connsiteY18" fmla="*/ 1010362 h 1734757"/>
              <a:gd name="connsiteX19" fmla="*/ 2467221 w 8499901"/>
              <a:gd name="connsiteY19" fmla="*/ 1209752 h 1734757"/>
              <a:gd name="connsiteX20" fmla="*/ 2448884 w 8499901"/>
              <a:gd name="connsiteY20" fmla="*/ 1207524 h 1734757"/>
              <a:gd name="connsiteX21" fmla="*/ 2232625 w 8499901"/>
              <a:gd name="connsiteY21" fmla="*/ 1255622 h 1734757"/>
              <a:gd name="connsiteX22" fmla="*/ 1423730 w 8499901"/>
              <a:gd name="connsiteY22" fmla="*/ 1328755 h 1734757"/>
              <a:gd name="connsiteX23" fmla="*/ 1116072 w 8499901"/>
              <a:gd name="connsiteY23" fmla="*/ 1317325 h 1734757"/>
              <a:gd name="connsiteX24" fmla="*/ 138949 w 8499901"/>
              <a:gd name="connsiteY24" fmla="*/ 971172 h 1734757"/>
              <a:gd name="connsiteX25" fmla="*/ 32681 w 8499901"/>
              <a:gd name="connsiteY25" fmla="*/ 496270 h 1734757"/>
              <a:gd name="connsiteX26" fmla="*/ 197374 w 8499901"/>
              <a:gd name="connsiteY26" fmla="*/ 0 h 1734757"/>
              <a:gd name="connsiteX27" fmla="*/ 271371 w 8499901"/>
              <a:gd name="connsiteY27" fmla="*/ 55572 h 1734757"/>
              <a:gd name="connsiteX28" fmla="*/ 246440 w 8499901"/>
              <a:gd name="connsiteY28" fmla="*/ 930610 h 1734757"/>
              <a:gd name="connsiteX29" fmla="*/ 3477714 w 8499901"/>
              <a:gd name="connsiteY29" fmla="*/ 840111 h 1734757"/>
              <a:gd name="connsiteX30" fmla="*/ 4293984 w 8499901"/>
              <a:gd name="connsiteY30" fmla="*/ 872053 h 1734757"/>
              <a:gd name="connsiteX31" fmla="*/ 4556837 w 8499901"/>
              <a:gd name="connsiteY31" fmla="*/ 1303743 h 1734757"/>
              <a:gd name="connsiteX32" fmla="*/ 4847438 w 8499901"/>
              <a:gd name="connsiteY32" fmla="*/ 1596007 h 1734757"/>
              <a:gd name="connsiteX33" fmla="*/ 5826274 w 8499901"/>
              <a:gd name="connsiteY33" fmla="*/ 744571 h 1734757"/>
              <a:gd name="connsiteX34" fmla="*/ 6719897 w 8499901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702261 w 8482265"/>
              <a:gd name="connsiteY0" fmla="*/ 214691 h 1734757"/>
              <a:gd name="connsiteX1" fmla="*/ 6714728 w 8482265"/>
              <a:gd name="connsiteY1" fmla="*/ 214691 h 1734757"/>
              <a:gd name="connsiteX2" fmla="*/ 7150926 w 8482265"/>
              <a:gd name="connsiteY2" fmla="*/ 789985 h 1734757"/>
              <a:gd name="connsiteX3" fmla="*/ 7310380 w 8482265"/>
              <a:gd name="connsiteY3" fmla="*/ 1114171 h 1734757"/>
              <a:gd name="connsiteX4" fmla="*/ 8437627 w 8482265"/>
              <a:gd name="connsiteY4" fmla="*/ 880513 h 1734757"/>
              <a:gd name="connsiteX5" fmla="*/ 8482265 w 8482265"/>
              <a:gd name="connsiteY5" fmla="*/ 929103 h 1734757"/>
              <a:gd name="connsiteX6" fmla="*/ 7300222 w 8482265"/>
              <a:gd name="connsiteY6" fmla="*/ 1173736 h 1734757"/>
              <a:gd name="connsiteX7" fmla="*/ 7111830 w 8482265"/>
              <a:gd name="connsiteY7" fmla="*/ 814498 h 1734757"/>
              <a:gd name="connsiteX8" fmla="*/ 6713805 w 8482265"/>
              <a:gd name="connsiteY8" fmla="*/ 275180 h 1734757"/>
              <a:gd name="connsiteX9" fmla="*/ 6702723 w 8482265"/>
              <a:gd name="connsiteY9" fmla="*/ 275180 h 1734757"/>
              <a:gd name="connsiteX10" fmla="*/ 5813862 w 8482265"/>
              <a:gd name="connsiteY10" fmla="*/ 855594 h 1734757"/>
              <a:gd name="connsiteX11" fmla="*/ 5685497 w 8482265"/>
              <a:gd name="connsiteY11" fmla="*/ 987191 h 1734757"/>
              <a:gd name="connsiteX12" fmla="*/ 5515575 w 8482265"/>
              <a:gd name="connsiteY12" fmla="*/ 1166348 h 1734757"/>
              <a:gd name="connsiteX13" fmla="*/ 5126323 w 8482265"/>
              <a:gd name="connsiteY13" fmla="*/ 1556985 h 1734757"/>
              <a:gd name="connsiteX14" fmla="*/ 4768932 w 8482265"/>
              <a:gd name="connsiteY14" fmla="*/ 1734757 h 1734757"/>
              <a:gd name="connsiteX15" fmla="*/ 4725990 w 8482265"/>
              <a:gd name="connsiteY15" fmla="*/ 1730601 h 1734757"/>
              <a:gd name="connsiteX16" fmla="*/ 4494194 w 8482265"/>
              <a:gd name="connsiteY16" fmla="*/ 1387063 h 1734757"/>
              <a:gd name="connsiteX17" fmla="*/ 4268401 w 8482265"/>
              <a:gd name="connsiteY17" fmla="*/ 977494 h 1734757"/>
              <a:gd name="connsiteX18" fmla="*/ 3445399 w 8482265"/>
              <a:gd name="connsiteY18" fmla="*/ 1010362 h 1734757"/>
              <a:gd name="connsiteX19" fmla="*/ 2449585 w 8482265"/>
              <a:gd name="connsiteY19" fmla="*/ 1209752 h 1734757"/>
              <a:gd name="connsiteX20" fmla="*/ 2431248 w 8482265"/>
              <a:gd name="connsiteY20" fmla="*/ 1207524 h 1734757"/>
              <a:gd name="connsiteX21" fmla="*/ 2214989 w 8482265"/>
              <a:gd name="connsiteY21" fmla="*/ 1255622 h 1734757"/>
              <a:gd name="connsiteX22" fmla="*/ 1406094 w 8482265"/>
              <a:gd name="connsiteY22" fmla="*/ 1328755 h 1734757"/>
              <a:gd name="connsiteX23" fmla="*/ 1098436 w 8482265"/>
              <a:gd name="connsiteY23" fmla="*/ 1317325 h 1734757"/>
              <a:gd name="connsiteX24" fmla="*/ 121313 w 8482265"/>
              <a:gd name="connsiteY24" fmla="*/ 971172 h 1734757"/>
              <a:gd name="connsiteX25" fmla="*/ 15045 w 8482265"/>
              <a:gd name="connsiteY25" fmla="*/ 496270 h 1734757"/>
              <a:gd name="connsiteX26" fmla="*/ 179738 w 8482265"/>
              <a:gd name="connsiteY26" fmla="*/ 0 h 1734757"/>
              <a:gd name="connsiteX27" fmla="*/ 253735 w 8482265"/>
              <a:gd name="connsiteY27" fmla="*/ 55572 h 1734757"/>
              <a:gd name="connsiteX28" fmla="*/ 228804 w 8482265"/>
              <a:gd name="connsiteY28" fmla="*/ 930610 h 1734757"/>
              <a:gd name="connsiteX29" fmla="*/ 3221793 w 8482265"/>
              <a:gd name="connsiteY29" fmla="*/ 923472 h 1734757"/>
              <a:gd name="connsiteX30" fmla="*/ 4276348 w 8482265"/>
              <a:gd name="connsiteY30" fmla="*/ 872053 h 1734757"/>
              <a:gd name="connsiteX31" fmla="*/ 4539201 w 8482265"/>
              <a:gd name="connsiteY31" fmla="*/ 1303743 h 1734757"/>
              <a:gd name="connsiteX32" fmla="*/ 4829802 w 8482265"/>
              <a:gd name="connsiteY32" fmla="*/ 1596007 h 1734757"/>
              <a:gd name="connsiteX33" fmla="*/ 5808638 w 8482265"/>
              <a:gd name="connsiteY33" fmla="*/ 744571 h 1734757"/>
              <a:gd name="connsiteX34" fmla="*/ 6702261 w 8482265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944504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426182 w 8477199"/>
              <a:gd name="connsiteY20" fmla="*/ 1207524 h 1734757"/>
              <a:gd name="connsiteX21" fmla="*/ 2209923 w 8477199"/>
              <a:gd name="connsiteY21" fmla="*/ 1255622 h 1734757"/>
              <a:gd name="connsiteX22" fmla="*/ 1401028 w 8477199"/>
              <a:gd name="connsiteY22" fmla="*/ 1328755 h 1734757"/>
              <a:gd name="connsiteX23" fmla="*/ 1093370 w 8477199"/>
              <a:gd name="connsiteY23" fmla="*/ 1317325 h 1734757"/>
              <a:gd name="connsiteX24" fmla="*/ 116247 w 8477199"/>
              <a:gd name="connsiteY24" fmla="*/ 971172 h 1734757"/>
              <a:gd name="connsiteX25" fmla="*/ 9979 w 8477199"/>
              <a:gd name="connsiteY25" fmla="*/ 496270 h 1734757"/>
              <a:gd name="connsiteX26" fmla="*/ 174672 w 8477199"/>
              <a:gd name="connsiteY26" fmla="*/ 0 h 1734757"/>
              <a:gd name="connsiteX27" fmla="*/ 248669 w 8477199"/>
              <a:gd name="connsiteY27" fmla="*/ 55572 h 1734757"/>
              <a:gd name="connsiteX28" fmla="*/ 307460 w 8477199"/>
              <a:gd name="connsiteY28" fmla="*/ 1000075 h 1734757"/>
              <a:gd name="connsiteX29" fmla="*/ 3216727 w 8477199"/>
              <a:gd name="connsiteY29" fmla="*/ 923472 h 1734757"/>
              <a:gd name="connsiteX30" fmla="*/ 4271282 w 8477199"/>
              <a:gd name="connsiteY30" fmla="*/ 872053 h 1734757"/>
              <a:gd name="connsiteX31" fmla="*/ 4534135 w 8477199"/>
              <a:gd name="connsiteY31" fmla="*/ 1303743 h 1734757"/>
              <a:gd name="connsiteX32" fmla="*/ 4824736 w 8477199"/>
              <a:gd name="connsiteY32" fmla="*/ 1596007 h 1734757"/>
              <a:gd name="connsiteX33" fmla="*/ 5803572 w 8477199"/>
              <a:gd name="connsiteY33" fmla="*/ 744571 h 1734757"/>
              <a:gd name="connsiteX34" fmla="*/ 6697195 w 8477199"/>
              <a:gd name="connsiteY34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444519 w 8477199"/>
              <a:gd name="connsiteY19" fmla="*/ 1209752 h 1734757"/>
              <a:gd name="connsiteX20" fmla="*/ 2209923 w 8477199"/>
              <a:gd name="connsiteY20" fmla="*/ 1255622 h 1734757"/>
              <a:gd name="connsiteX21" fmla="*/ 1401028 w 8477199"/>
              <a:gd name="connsiteY21" fmla="*/ 1328755 h 1734757"/>
              <a:gd name="connsiteX22" fmla="*/ 1093370 w 8477199"/>
              <a:gd name="connsiteY22" fmla="*/ 1317325 h 1734757"/>
              <a:gd name="connsiteX23" fmla="*/ 116247 w 8477199"/>
              <a:gd name="connsiteY23" fmla="*/ 971172 h 1734757"/>
              <a:gd name="connsiteX24" fmla="*/ 9979 w 8477199"/>
              <a:gd name="connsiteY24" fmla="*/ 496270 h 1734757"/>
              <a:gd name="connsiteX25" fmla="*/ 174672 w 8477199"/>
              <a:gd name="connsiteY25" fmla="*/ 0 h 1734757"/>
              <a:gd name="connsiteX26" fmla="*/ 248669 w 8477199"/>
              <a:gd name="connsiteY26" fmla="*/ 55572 h 1734757"/>
              <a:gd name="connsiteX27" fmla="*/ 307460 w 8477199"/>
              <a:gd name="connsiteY27" fmla="*/ 1000075 h 1734757"/>
              <a:gd name="connsiteX28" fmla="*/ 3216727 w 8477199"/>
              <a:gd name="connsiteY28" fmla="*/ 923472 h 1734757"/>
              <a:gd name="connsiteX29" fmla="*/ 4271282 w 8477199"/>
              <a:gd name="connsiteY29" fmla="*/ 872053 h 1734757"/>
              <a:gd name="connsiteX30" fmla="*/ 4534135 w 8477199"/>
              <a:gd name="connsiteY30" fmla="*/ 1303743 h 1734757"/>
              <a:gd name="connsiteX31" fmla="*/ 4824736 w 8477199"/>
              <a:gd name="connsiteY31" fmla="*/ 1596007 h 1734757"/>
              <a:gd name="connsiteX32" fmla="*/ 5803572 w 8477199"/>
              <a:gd name="connsiteY32" fmla="*/ 744571 h 1734757"/>
              <a:gd name="connsiteX33" fmla="*/ 6697195 w 8477199"/>
              <a:gd name="connsiteY33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09923 w 8477199"/>
              <a:gd name="connsiteY19" fmla="*/ 1255622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401028 w 8477199"/>
              <a:gd name="connsiteY20" fmla="*/ 1328755 h 1734757"/>
              <a:gd name="connsiteX21" fmla="*/ 1093370 w 8477199"/>
              <a:gd name="connsiteY21" fmla="*/ 1317325 h 1734757"/>
              <a:gd name="connsiteX22" fmla="*/ 116247 w 8477199"/>
              <a:gd name="connsiteY22" fmla="*/ 971172 h 1734757"/>
              <a:gd name="connsiteX23" fmla="*/ 9979 w 8477199"/>
              <a:gd name="connsiteY23" fmla="*/ 496270 h 1734757"/>
              <a:gd name="connsiteX24" fmla="*/ 174672 w 8477199"/>
              <a:gd name="connsiteY24" fmla="*/ 0 h 1734757"/>
              <a:gd name="connsiteX25" fmla="*/ 248669 w 8477199"/>
              <a:gd name="connsiteY25" fmla="*/ 55572 h 1734757"/>
              <a:gd name="connsiteX26" fmla="*/ 307460 w 8477199"/>
              <a:gd name="connsiteY26" fmla="*/ 1000075 h 1734757"/>
              <a:gd name="connsiteX27" fmla="*/ 3216727 w 8477199"/>
              <a:gd name="connsiteY27" fmla="*/ 923472 h 1734757"/>
              <a:gd name="connsiteX28" fmla="*/ 4271282 w 8477199"/>
              <a:gd name="connsiteY28" fmla="*/ 872053 h 1734757"/>
              <a:gd name="connsiteX29" fmla="*/ 4534135 w 8477199"/>
              <a:gd name="connsiteY29" fmla="*/ 1303743 h 1734757"/>
              <a:gd name="connsiteX30" fmla="*/ 4824736 w 8477199"/>
              <a:gd name="connsiteY30" fmla="*/ 1596007 h 1734757"/>
              <a:gd name="connsiteX31" fmla="*/ 5803572 w 8477199"/>
              <a:gd name="connsiteY31" fmla="*/ 744571 h 1734757"/>
              <a:gd name="connsiteX32" fmla="*/ 6697195 w 8477199"/>
              <a:gd name="connsiteY32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093370 w 8477199"/>
              <a:gd name="connsiteY20" fmla="*/ 1317325 h 1734757"/>
              <a:gd name="connsiteX21" fmla="*/ 116247 w 8477199"/>
              <a:gd name="connsiteY21" fmla="*/ 971172 h 1734757"/>
              <a:gd name="connsiteX22" fmla="*/ 9979 w 8477199"/>
              <a:gd name="connsiteY22" fmla="*/ 496270 h 1734757"/>
              <a:gd name="connsiteX23" fmla="*/ 174672 w 8477199"/>
              <a:gd name="connsiteY23" fmla="*/ 0 h 1734757"/>
              <a:gd name="connsiteX24" fmla="*/ 248669 w 8477199"/>
              <a:gd name="connsiteY24" fmla="*/ 55572 h 1734757"/>
              <a:gd name="connsiteX25" fmla="*/ 307460 w 8477199"/>
              <a:gd name="connsiteY25" fmla="*/ 1000075 h 1734757"/>
              <a:gd name="connsiteX26" fmla="*/ 3216727 w 8477199"/>
              <a:gd name="connsiteY26" fmla="*/ 923472 h 1734757"/>
              <a:gd name="connsiteX27" fmla="*/ 4271282 w 8477199"/>
              <a:gd name="connsiteY27" fmla="*/ 872053 h 1734757"/>
              <a:gd name="connsiteX28" fmla="*/ 4534135 w 8477199"/>
              <a:gd name="connsiteY28" fmla="*/ 1303743 h 1734757"/>
              <a:gd name="connsiteX29" fmla="*/ 4824736 w 8477199"/>
              <a:gd name="connsiteY29" fmla="*/ 1596007 h 1734757"/>
              <a:gd name="connsiteX30" fmla="*/ 5803572 w 8477199"/>
              <a:gd name="connsiteY30" fmla="*/ 744571 h 1734757"/>
              <a:gd name="connsiteX31" fmla="*/ 6697195 w 8477199"/>
              <a:gd name="connsiteY31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07460 w 8477199"/>
              <a:gd name="connsiteY24" fmla="*/ 1000075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16727 w 8477199"/>
              <a:gd name="connsiteY25" fmla="*/ 923472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3255368 w 8477199"/>
              <a:gd name="connsiteY25" fmla="*/ 867898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71282 w 8477199"/>
              <a:gd name="connsiteY26" fmla="*/ 87205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51961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2901161 w 8477199"/>
              <a:gd name="connsiteY25" fmla="*/ 992937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206880 w 8477199"/>
              <a:gd name="connsiteY26" fmla="*/ 816481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71638 w 8477199"/>
              <a:gd name="connsiteY26" fmla="*/ 788693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214691 h 1734757"/>
              <a:gd name="connsiteX1" fmla="*/ 6709662 w 8477199"/>
              <a:gd name="connsiteY1" fmla="*/ 214691 h 1734757"/>
              <a:gd name="connsiteX2" fmla="*/ 7145860 w 8477199"/>
              <a:gd name="connsiteY2" fmla="*/ 789985 h 1734757"/>
              <a:gd name="connsiteX3" fmla="*/ 7305314 w 8477199"/>
              <a:gd name="connsiteY3" fmla="*/ 1114171 h 1734757"/>
              <a:gd name="connsiteX4" fmla="*/ 8432561 w 8477199"/>
              <a:gd name="connsiteY4" fmla="*/ 880513 h 1734757"/>
              <a:gd name="connsiteX5" fmla="*/ 8477199 w 8477199"/>
              <a:gd name="connsiteY5" fmla="*/ 929103 h 1734757"/>
              <a:gd name="connsiteX6" fmla="*/ 7295156 w 8477199"/>
              <a:gd name="connsiteY6" fmla="*/ 1173736 h 1734757"/>
              <a:gd name="connsiteX7" fmla="*/ 7106764 w 8477199"/>
              <a:gd name="connsiteY7" fmla="*/ 814498 h 1734757"/>
              <a:gd name="connsiteX8" fmla="*/ 6708739 w 8477199"/>
              <a:gd name="connsiteY8" fmla="*/ 275180 h 1734757"/>
              <a:gd name="connsiteX9" fmla="*/ 6697657 w 8477199"/>
              <a:gd name="connsiteY9" fmla="*/ 275180 h 1734757"/>
              <a:gd name="connsiteX10" fmla="*/ 5808796 w 8477199"/>
              <a:gd name="connsiteY10" fmla="*/ 855594 h 1734757"/>
              <a:gd name="connsiteX11" fmla="*/ 5680431 w 8477199"/>
              <a:gd name="connsiteY11" fmla="*/ 987191 h 1734757"/>
              <a:gd name="connsiteX12" fmla="*/ 5510509 w 8477199"/>
              <a:gd name="connsiteY12" fmla="*/ 1166348 h 1734757"/>
              <a:gd name="connsiteX13" fmla="*/ 5121257 w 8477199"/>
              <a:gd name="connsiteY13" fmla="*/ 1556985 h 1734757"/>
              <a:gd name="connsiteX14" fmla="*/ 4763866 w 8477199"/>
              <a:gd name="connsiteY14" fmla="*/ 1734757 h 1734757"/>
              <a:gd name="connsiteX15" fmla="*/ 4720924 w 8477199"/>
              <a:gd name="connsiteY15" fmla="*/ 1730601 h 1734757"/>
              <a:gd name="connsiteX16" fmla="*/ 4489128 w 8477199"/>
              <a:gd name="connsiteY16" fmla="*/ 1387063 h 1734757"/>
              <a:gd name="connsiteX17" fmla="*/ 4263335 w 8477199"/>
              <a:gd name="connsiteY17" fmla="*/ 977494 h 1734757"/>
              <a:gd name="connsiteX18" fmla="*/ 3440333 w 8477199"/>
              <a:gd name="connsiteY18" fmla="*/ 1010362 h 1734757"/>
              <a:gd name="connsiteX19" fmla="*/ 2222804 w 8477199"/>
              <a:gd name="connsiteY19" fmla="*/ 1311196 h 1734757"/>
              <a:gd name="connsiteX20" fmla="*/ 116247 w 8477199"/>
              <a:gd name="connsiteY20" fmla="*/ 971172 h 1734757"/>
              <a:gd name="connsiteX21" fmla="*/ 9979 w 8477199"/>
              <a:gd name="connsiteY21" fmla="*/ 496270 h 1734757"/>
              <a:gd name="connsiteX22" fmla="*/ 174672 w 8477199"/>
              <a:gd name="connsiteY22" fmla="*/ 0 h 1734757"/>
              <a:gd name="connsiteX23" fmla="*/ 248669 w 8477199"/>
              <a:gd name="connsiteY23" fmla="*/ 55572 h 1734757"/>
              <a:gd name="connsiteX24" fmla="*/ 313900 w 8477199"/>
              <a:gd name="connsiteY24" fmla="*/ 944502 h 1734757"/>
              <a:gd name="connsiteX25" fmla="*/ 1735499 w 8477199"/>
              <a:gd name="connsiteY25" fmla="*/ 1229124 h 1734757"/>
              <a:gd name="connsiteX26" fmla="*/ 4052317 w 8477199"/>
              <a:gd name="connsiteY26" fmla="*/ 760908 h 1734757"/>
              <a:gd name="connsiteX27" fmla="*/ 4534135 w 8477199"/>
              <a:gd name="connsiteY27" fmla="*/ 1303743 h 1734757"/>
              <a:gd name="connsiteX28" fmla="*/ 4824736 w 8477199"/>
              <a:gd name="connsiteY28" fmla="*/ 1596007 h 1734757"/>
              <a:gd name="connsiteX29" fmla="*/ 5803572 w 8477199"/>
              <a:gd name="connsiteY29" fmla="*/ 744571 h 1734757"/>
              <a:gd name="connsiteX30" fmla="*/ 6697195 w 8477199"/>
              <a:gd name="connsiteY30" fmla="*/ 214691 h 1734757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248669 w 8477199"/>
              <a:gd name="connsiteY23" fmla="*/ 979360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313900 w 8477199"/>
              <a:gd name="connsiteY24" fmla="*/ 1868290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1847 w 8477199"/>
              <a:gd name="connsiteY23" fmla="*/ 85614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35499 w 8477199"/>
              <a:gd name="connsiteY25" fmla="*/ 2152912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674047 w 8477199"/>
              <a:gd name="connsiteY25" fmla="*/ 2190466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1611 w 8477199"/>
              <a:gd name="connsiteY24" fmla="*/ 1763143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07198 w 8477199"/>
              <a:gd name="connsiteY24" fmla="*/ 1725589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222804 w 8477199"/>
              <a:gd name="connsiteY19" fmla="*/ 2234984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52317 w 8477199"/>
              <a:gd name="connsiteY26" fmla="*/ 1684696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534135 w 8477199"/>
              <a:gd name="connsiteY27" fmla="*/ 2227531 h 2658545"/>
              <a:gd name="connsiteX28" fmla="*/ 4824736 w 8477199"/>
              <a:gd name="connsiteY28" fmla="*/ 2519795 h 2658545"/>
              <a:gd name="connsiteX29" fmla="*/ 5803572 w 8477199"/>
              <a:gd name="connsiteY29" fmla="*/ 1668359 h 2658545"/>
              <a:gd name="connsiteX30" fmla="*/ 6697195 w 8477199"/>
              <a:gd name="connsiteY30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824736 w 8477199"/>
              <a:gd name="connsiteY27" fmla="*/ 2519795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40936 w 8477199"/>
              <a:gd name="connsiteY27" fmla="*/ 2542328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44782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6764 w 8477199"/>
              <a:gd name="connsiteY7" fmla="*/ 1738286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084419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27434 w 8477199"/>
              <a:gd name="connsiteY23" fmla="*/ 100633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23956 w 8477199"/>
              <a:gd name="connsiteY24" fmla="*/ 1748118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77199"/>
              <a:gd name="connsiteY0" fmla="*/ 1138479 h 2658545"/>
              <a:gd name="connsiteX1" fmla="*/ 6709662 w 8477199"/>
              <a:gd name="connsiteY1" fmla="*/ 1138479 h 2658545"/>
              <a:gd name="connsiteX2" fmla="*/ 7145860 w 8477199"/>
              <a:gd name="connsiteY2" fmla="*/ 1713773 h 2658545"/>
              <a:gd name="connsiteX3" fmla="*/ 7305314 w 8477199"/>
              <a:gd name="connsiteY3" fmla="*/ 2037959 h 2658545"/>
              <a:gd name="connsiteX4" fmla="*/ 8432561 w 8477199"/>
              <a:gd name="connsiteY4" fmla="*/ 1804301 h 2658545"/>
              <a:gd name="connsiteX5" fmla="*/ 8477199 w 8477199"/>
              <a:gd name="connsiteY5" fmla="*/ 1852891 h 2658545"/>
              <a:gd name="connsiteX6" fmla="*/ 7295156 w 8477199"/>
              <a:gd name="connsiteY6" fmla="*/ 2097524 h 2658545"/>
              <a:gd name="connsiteX7" fmla="*/ 7101177 w 8477199"/>
              <a:gd name="connsiteY7" fmla="*/ 1715757 h 2658545"/>
              <a:gd name="connsiteX8" fmla="*/ 6708739 w 8477199"/>
              <a:gd name="connsiteY8" fmla="*/ 1198968 h 2658545"/>
              <a:gd name="connsiteX9" fmla="*/ 6697657 w 8477199"/>
              <a:gd name="connsiteY9" fmla="*/ 1198968 h 2658545"/>
              <a:gd name="connsiteX10" fmla="*/ 5808796 w 8477199"/>
              <a:gd name="connsiteY10" fmla="*/ 1779382 h 2658545"/>
              <a:gd name="connsiteX11" fmla="*/ 5680431 w 8477199"/>
              <a:gd name="connsiteY11" fmla="*/ 1910979 h 2658545"/>
              <a:gd name="connsiteX12" fmla="*/ 5510509 w 8477199"/>
              <a:gd name="connsiteY12" fmla="*/ 2090136 h 2658545"/>
              <a:gd name="connsiteX13" fmla="*/ 5121257 w 8477199"/>
              <a:gd name="connsiteY13" fmla="*/ 2480773 h 2658545"/>
              <a:gd name="connsiteX14" fmla="*/ 4763866 w 8477199"/>
              <a:gd name="connsiteY14" fmla="*/ 2658545 h 2658545"/>
              <a:gd name="connsiteX15" fmla="*/ 4720924 w 8477199"/>
              <a:gd name="connsiteY15" fmla="*/ 2654389 h 2658545"/>
              <a:gd name="connsiteX16" fmla="*/ 4489128 w 8477199"/>
              <a:gd name="connsiteY16" fmla="*/ 2310851 h 2658545"/>
              <a:gd name="connsiteX17" fmla="*/ 4263335 w 8477199"/>
              <a:gd name="connsiteY17" fmla="*/ 1901282 h 2658545"/>
              <a:gd name="connsiteX18" fmla="*/ 3440333 w 8477199"/>
              <a:gd name="connsiteY18" fmla="*/ 1934150 h 2658545"/>
              <a:gd name="connsiteX19" fmla="*/ 2166939 w 8477199"/>
              <a:gd name="connsiteY19" fmla="*/ 2242495 h 2658545"/>
              <a:gd name="connsiteX20" fmla="*/ 116247 w 8477199"/>
              <a:gd name="connsiteY20" fmla="*/ 1894960 h 2658545"/>
              <a:gd name="connsiteX21" fmla="*/ 9979 w 8477199"/>
              <a:gd name="connsiteY21" fmla="*/ 1420058 h 2658545"/>
              <a:gd name="connsiteX22" fmla="*/ 1437237 w 8477199"/>
              <a:gd name="connsiteY22" fmla="*/ 0 h 2658545"/>
              <a:gd name="connsiteX23" fmla="*/ 1438607 w 8477199"/>
              <a:gd name="connsiteY23" fmla="*/ 115654 h 2658545"/>
              <a:gd name="connsiteX24" fmla="*/ 140716 w 8477199"/>
              <a:gd name="connsiteY24" fmla="*/ 1785672 h 2658545"/>
              <a:gd name="connsiteX25" fmla="*/ 1724326 w 8477199"/>
              <a:gd name="connsiteY25" fmla="*/ 2212995 h 2658545"/>
              <a:gd name="connsiteX26" fmla="*/ 4018796 w 8477199"/>
              <a:gd name="connsiteY26" fmla="*/ 1759804 h 2658545"/>
              <a:gd name="connsiteX27" fmla="*/ 4735350 w 8477199"/>
              <a:gd name="connsiteY27" fmla="*/ 2564861 h 2658545"/>
              <a:gd name="connsiteX28" fmla="*/ 5803572 w 8477199"/>
              <a:gd name="connsiteY28" fmla="*/ 1668359 h 2658545"/>
              <a:gd name="connsiteX29" fmla="*/ 6697195 w 847719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295156 w 8493959"/>
              <a:gd name="connsiteY6" fmla="*/ 2097524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101177 w 8493959"/>
              <a:gd name="connsiteY7" fmla="*/ 1715757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6697657 w 8493959"/>
              <a:gd name="connsiteY9" fmla="*/ 1198968 h 2658545"/>
              <a:gd name="connsiteX10" fmla="*/ 5808796 w 8493959"/>
              <a:gd name="connsiteY10" fmla="*/ 1779382 h 2658545"/>
              <a:gd name="connsiteX11" fmla="*/ 5680431 w 8493959"/>
              <a:gd name="connsiteY11" fmla="*/ 1910979 h 2658545"/>
              <a:gd name="connsiteX12" fmla="*/ 5510509 w 8493959"/>
              <a:gd name="connsiteY12" fmla="*/ 2090136 h 2658545"/>
              <a:gd name="connsiteX13" fmla="*/ 5121257 w 8493959"/>
              <a:gd name="connsiteY13" fmla="*/ 2480773 h 2658545"/>
              <a:gd name="connsiteX14" fmla="*/ 4763866 w 8493959"/>
              <a:gd name="connsiteY14" fmla="*/ 2658545 h 2658545"/>
              <a:gd name="connsiteX15" fmla="*/ 4720924 w 8493959"/>
              <a:gd name="connsiteY15" fmla="*/ 2654389 h 2658545"/>
              <a:gd name="connsiteX16" fmla="*/ 4489128 w 8493959"/>
              <a:gd name="connsiteY16" fmla="*/ 2310851 h 2658545"/>
              <a:gd name="connsiteX17" fmla="*/ 4263335 w 8493959"/>
              <a:gd name="connsiteY17" fmla="*/ 1901282 h 2658545"/>
              <a:gd name="connsiteX18" fmla="*/ 3440333 w 8493959"/>
              <a:gd name="connsiteY18" fmla="*/ 1934150 h 2658545"/>
              <a:gd name="connsiteX19" fmla="*/ 2166939 w 8493959"/>
              <a:gd name="connsiteY19" fmla="*/ 2242495 h 2658545"/>
              <a:gd name="connsiteX20" fmla="*/ 116247 w 8493959"/>
              <a:gd name="connsiteY20" fmla="*/ 1894960 h 2658545"/>
              <a:gd name="connsiteX21" fmla="*/ 9979 w 8493959"/>
              <a:gd name="connsiteY21" fmla="*/ 1420058 h 2658545"/>
              <a:gd name="connsiteX22" fmla="*/ 1437237 w 8493959"/>
              <a:gd name="connsiteY22" fmla="*/ 0 h 2658545"/>
              <a:gd name="connsiteX23" fmla="*/ 1438607 w 8493959"/>
              <a:gd name="connsiteY23" fmla="*/ 115654 h 2658545"/>
              <a:gd name="connsiteX24" fmla="*/ 140716 w 8493959"/>
              <a:gd name="connsiteY24" fmla="*/ 1785672 h 2658545"/>
              <a:gd name="connsiteX25" fmla="*/ 1724326 w 8493959"/>
              <a:gd name="connsiteY25" fmla="*/ 2212995 h 2658545"/>
              <a:gd name="connsiteX26" fmla="*/ 4018796 w 8493959"/>
              <a:gd name="connsiteY26" fmla="*/ 1759804 h 2658545"/>
              <a:gd name="connsiteX27" fmla="*/ 4735350 w 8493959"/>
              <a:gd name="connsiteY27" fmla="*/ 2564861 h 2658545"/>
              <a:gd name="connsiteX28" fmla="*/ 5803572 w 8493959"/>
              <a:gd name="connsiteY28" fmla="*/ 1668359 h 2658545"/>
              <a:gd name="connsiteX29" fmla="*/ 6697195 w 8493959"/>
              <a:gd name="connsiteY29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708739 w 8493959"/>
              <a:gd name="connsiteY8" fmla="*/ 1198968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680431 w 8493959"/>
              <a:gd name="connsiteY10" fmla="*/ 1910979 h 2658545"/>
              <a:gd name="connsiteX11" fmla="*/ 5510509 w 8493959"/>
              <a:gd name="connsiteY11" fmla="*/ 2090136 h 2658545"/>
              <a:gd name="connsiteX12" fmla="*/ 5121257 w 8493959"/>
              <a:gd name="connsiteY12" fmla="*/ 2480773 h 2658545"/>
              <a:gd name="connsiteX13" fmla="*/ 4763866 w 8493959"/>
              <a:gd name="connsiteY13" fmla="*/ 2658545 h 2658545"/>
              <a:gd name="connsiteX14" fmla="*/ 4720924 w 8493959"/>
              <a:gd name="connsiteY14" fmla="*/ 2654389 h 2658545"/>
              <a:gd name="connsiteX15" fmla="*/ 4489128 w 8493959"/>
              <a:gd name="connsiteY15" fmla="*/ 2310851 h 2658545"/>
              <a:gd name="connsiteX16" fmla="*/ 4263335 w 8493959"/>
              <a:gd name="connsiteY16" fmla="*/ 1901282 h 2658545"/>
              <a:gd name="connsiteX17" fmla="*/ 3440333 w 8493959"/>
              <a:gd name="connsiteY17" fmla="*/ 1934150 h 2658545"/>
              <a:gd name="connsiteX18" fmla="*/ 2166939 w 8493959"/>
              <a:gd name="connsiteY18" fmla="*/ 2242495 h 2658545"/>
              <a:gd name="connsiteX19" fmla="*/ 116247 w 8493959"/>
              <a:gd name="connsiteY19" fmla="*/ 1894960 h 2658545"/>
              <a:gd name="connsiteX20" fmla="*/ 9979 w 8493959"/>
              <a:gd name="connsiteY20" fmla="*/ 1420058 h 2658545"/>
              <a:gd name="connsiteX21" fmla="*/ 1437237 w 8493959"/>
              <a:gd name="connsiteY21" fmla="*/ 0 h 2658545"/>
              <a:gd name="connsiteX22" fmla="*/ 1438607 w 8493959"/>
              <a:gd name="connsiteY22" fmla="*/ 115654 h 2658545"/>
              <a:gd name="connsiteX23" fmla="*/ 140716 w 8493959"/>
              <a:gd name="connsiteY23" fmla="*/ 1785672 h 2658545"/>
              <a:gd name="connsiteX24" fmla="*/ 1724326 w 8493959"/>
              <a:gd name="connsiteY24" fmla="*/ 2212995 h 2658545"/>
              <a:gd name="connsiteX25" fmla="*/ 4018796 w 8493959"/>
              <a:gd name="connsiteY25" fmla="*/ 1759804 h 2658545"/>
              <a:gd name="connsiteX26" fmla="*/ 4735350 w 8493959"/>
              <a:gd name="connsiteY26" fmla="*/ 2564861 h 2658545"/>
              <a:gd name="connsiteX27" fmla="*/ 5803572 w 8493959"/>
              <a:gd name="connsiteY27" fmla="*/ 1668359 h 2658545"/>
              <a:gd name="connsiteX28" fmla="*/ 6697195 w 8493959"/>
              <a:gd name="connsiteY28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510509 w 8493959"/>
              <a:gd name="connsiteY10" fmla="*/ 2090136 h 2658545"/>
              <a:gd name="connsiteX11" fmla="*/ 5121257 w 8493959"/>
              <a:gd name="connsiteY11" fmla="*/ 2480773 h 2658545"/>
              <a:gd name="connsiteX12" fmla="*/ 4763866 w 8493959"/>
              <a:gd name="connsiteY12" fmla="*/ 2658545 h 2658545"/>
              <a:gd name="connsiteX13" fmla="*/ 4720924 w 8493959"/>
              <a:gd name="connsiteY13" fmla="*/ 2654389 h 2658545"/>
              <a:gd name="connsiteX14" fmla="*/ 4489128 w 8493959"/>
              <a:gd name="connsiteY14" fmla="*/ 2310851 h 2658545"/>
              <a:gd name="connsiteX15" fmla="*/ 4263335 w 8493959"/>
              <a:gd name="connsiteY15" fmla="*/ 1901282 h 2658545"/>
              <a:gd name="connsiteX16" fmla="*/ 3440333 w 8493959"/>
              <a:gd name="connsiteY16" fmla="*/ 1934150 h 2658545"/>
              <a:gd name="connsiteX17" fmla="*/ 2166939 w 8493959"/>
              <a:gd name="connsiteY17" fmla="*/ 2242495 h 2658545"/>
              <a:gd name="connsiteX18" fmla="*/ 116247 w 8493959"/>
              <a:gd name="connsiteY18" fmla="*/ 1894960 h 2658545"/>
              <a:gd name="connsiteX19" fmla="*/ 9979 w 8493959"/>
              <a:gd name="connsiteY19" fmla="*/ 1420058 h 2658545"/>
              <a:gd name="connsiteX20" fmla="*/ 1437237 w 8493959"/>
              <a:gd name="connsiteY20" fmla="*/ 0 h 2658545"/>
              <a:gd name="connsiteX21" fmla="*/ 1438607 w 8493959"/>
              <a:gd name="connsiteY21" fmla="*/ 115654 h 2658545"/>
              <a:gd name="connsiteX22" fmla="*/ 140716 w 8493959"/>
              <a:gd name="connsiteY22" fmla="*/ 1785672 h 2658545"/>
              <a:gd name="connsiteX23" fmla="*/ 1724326 w 8493959"/>
              <a:gd name="connsiteY23" fmla="*/ 2212995 h 2658545"/>
              <a:gd name="connsiteX24" fmla="*/ 4018796 w 8493959"/>
              <a:gd name="connsiteY24" fmla="*/ 1759804 h 2658545"/>
              <a:gd name="connsiteX25" fmla="*/ 4735350 w 8493959"/>
              <a:gd name="connsiteY25" fmla="*/ 2564861 h 2658545"/>
              <a:gd name="connsiteX26" fmla="*/ 5803572 w 8493959"/>
              <a:gd name="connsiteY26" fmla="*/ 1668359 h 2658545"/>
              <a:gd name="connsiteX27" fmla="*/ 6697195 w 8493959"/>
              <a:gd name="connsiteY27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6697195 w 8493959"/>
              <a:gd name="connsiteY0" fmla="*/ 113847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26" fmla="*/ 6697195 w 8493959"/>
              <a:gd name="connsiteY26" fmla="*/ 113847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70966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  <a:gd name="connsiteX0" fmla="*/ 5803572 w 8493959"/>
              <a:gd name="connsiteY0" fmla="*/ 1668359 h 2658545"/>
              <a:gd name="connsiteX1" fmla="*/ 6676142 w 8493959"/>
              <a:gd name="connsiteY1" fmla="*/ 1138479 h 2658545"/>
              <a:gd name="connsiteX2" fmla="*/ 7145860 w 8493959"/>
              <a:gd name="connsiteY2" fmla="*/ 1713773 h 2658545"/>
              <a:gd name="connsiteX3" fmla="*/ 7305314 w 8493959"/>
              <a:gd name="connsiteY3" fmla="*/ 2037959 h 2658545"/>
              <a:gd name="connsiteX4" fmla="*/ 8432561 w 8493959"/>
              <a:gd name="connsiteY4" fmla="*/ 1804301 h 2658545"/>
              <a:gd name="connsiteX5" fmla="*/ 8493959 w 8493959"/>
              <a:gd name="connsiteY5" fmla="*/ 1867912 h 2658545"/>
              <a:gd name="connsiteX6" fmla="*/ 7311916 w 8493959"/>
              <a:gd name="connsiteY6" fmla="*/ 2120053 h 2658545"/>
              <a:gd name="connsiteX7" fmla="*/ 7084417 w 8493959"/>
              <a:gd name="connsiteY7" fmla="*/ 1753308 h 2658545"/>
              <a:gd name="connsiteX8" fmla="*/ 6680805 w 8493959"/>
              <a:gd name="connsiteY8" fmla="*/ 1221501 h 2658545"/>
              <a:gd name="connsiteX9" fmla="*/ 5808796 w 8493959"/>
              <a:gd name="connsiteY9" fmla="*/ 1779382 h 2658545"/>
              <a:gd name="connsiteX10" fmla="*/ 5121257 w 8493959"/>
              <a:gd name="connsiteY10" fmla="*/ 2480773 h 2658545"/>
              <a:gd name="connsiteX11" fmla="*/ 4763866 w 8493959"/>
              <a:gd name="connsiteY11" fmla="*/ 2658545 h 2658545"/>
              <a:gd name="connsiteX12" fmla="*/ 4720924 w 8493959"/>
              <a:gd name="connsiteY12" fmla="*/ 2654389 h 2658545"/>
              <a:gd name="connsiteX13" fmla="*/ 4489128 w 8493959"/>
              <a:gd name="connsiteY13" fmla="*/ 2310851 h 2658545"/>
              <a:gd name="connsiteX14" fmla="*/ 4263335 w 8493959"/>
              <a:gd name="connsiteY14" fmla="*/ 1901282 h 2658545"/>
              <a:gd name="connsiteX15" fmla="*/ 3440333 w 8493959"/>
              <a:gd name="connsiteY15" fmla="*/ 1934150 h 2658545"/>
              <a:gd name="connsiteX16" fmla="*/ 2166939 w 8493959"/>
              <a:gd name="connsiteY16" fmla="*/ 2242495 h 2658545"/>
              <a:gd name="connsiteX17" fmla="*/ 116247 w 8493959"/>
              <a:gd name="connsiteY17" fmla="*/ 1894960 h 2658545"/>
              <a:gd name="connsiteX18" fmla="*/ 9979 w 8493959"/>
              <a:gd name="connsiteY18" fmla="*/ 1420058 h 2658545"/>
              <a:gd name="connsiteX19" fmla="*/ 1437237 w 8493959"/>
              <a:gd name="connsiteY19" fmla="*/ 0 h 2658545"/>
              <a:gd name="connsiteX20" fmla="*/ 1438607 w 8493959"/>
              <a:gd name="connsiteY20" fmla="*/ 115654 h 2658545"/>
              <a:gd name="connsiteX21" fmla="*/ 140716 w 8493959"/>
              <a:gd name="connsiteY21" fmla="*/ 1785672 h 2658545"/>
              <a:gd name="connsiteX22" fmla="*/ 1724326 w 8493959"/>
              <a:gd name="connsiteY22" fmla="*/ 2212995 h 2658545"/>
              <a:gd name="connsiteX23" fmla="*/ 4018796 w 8493959"/>
              <a:gd name="connsiteY23" fmla="*/ 1759804 h 2658545"/>
              <a:gd name="connsiteX24" fmla="*/ 4735350 w 8493959"/>
              <a:gd name="connsiteY24" fmla="*/ 2564861 h 2658545"/>
              <a:gd name="connsiteX25" fmla="*/ 5803572 w 8493959"/>
              <a:gd name="connsiteY25" fmla="*/ 1668359 h 2658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8493959" h="2658545">
                <a:moveTo>
                  <a:pt x="5803572" y="1668359"/>
                </a:moveTo>
                <a:cubicBezTo>
                  <a:pt x="6093520" y="1400588"/>
                  <a:pt x="6240139" y="1130909"/>
                  <a:pt x="6676142" y="1138479"/>
                </a:cubicBezTo>
                <a:cubicBezTo>
                  <a:pt x="6899951" y="1142365"/>
                  <a:pt x="7085675" y="1340984"/>
                  <a:pt x="7145860" y="1713773"/>
                </a:cubicBezTo>
                <a:cubicBezTo>
                  <a:pt x="7164162" y="1845612"/>
                  <a:pt x="7090864" y="2022871"/>
                  <a:pt x="7305314" y="2037959"/>
                </a:cubicBezTo>
                <a:cubicBezTo>
                  <a:pt x="7519764" y="2053047"/>
                  <a:pt x="8426559" y="1809843"/>
                  <a:pt x="8432561" y="1804301"/>
                </a:cubicBezTo>
                <a:cubicBezTo>
                  <a:pt x="8444518" y="1817629"/>
                  <a:pt x="8479695" y="1813017"/>
                  <a:pt x="8493959" y="1867912"/>
                </a:cubicBezTo>
                <a:cubicBezTo>
                  <a:pt x="8304391" y="1916783"/>
                  <a:pt x="7546840" y="2139154"/>
                  <a:pt x="7311916" y="2120053"/>
                </a:cubicBezTo>
                <a:cubicBezTo>
                  <a:pt x="7076992" y="2100952"/>
                  <a:pt x="7098088" y="1987347"/>
                  <a:pt x="7084417" y="1753308"/>
                </a:cubicBezTo>
                <a:cubicBezTo>
                  <a:pt x="7056895" y="1473923"/>
                  <a:pt x="6927953" y="1228427"/>
                  <a:pt x="6680805" y="1221501"/>
                </a:cubicBezTo>
                <a:cubicBezTo>
                  <a:pt x="6295164" y="1212191"/>
                  <a:pt x="6041289" y="1539472"/>
                  <a:pt x="5808796" y="1779382"/>
                </a:cubicBezTo>
                <a:cubicBezTo>
                  <a:pt x="5554458" y="2041834"/>
                  <a:pt x="5295412" y="2334246"/>
                  <a:pt x="5121257" y="2480773"/>
                </a:cubicBezTo>
                <a:cubicBezTo>
                  <a:pt x="4947102" y="2627300"/>
                  <a:pt x="4860833" y="2658545"/>
                  <a:pt x="4763866" y="2658545"/>
                </a:cubicBezTo>
                <a:cubicBezTo>
                  <a:pt x="4749090" y="2658545"/>
                  <a:pt x="4734776" y="2657159"/>
                  <a:pt x="4720924" y="2654389"/>
                </a:cubicBezTo>
                <a:cubicBezTo>
                  <a:pt x="4585633" y="2627608"/>
                  <a:pt x="4538997" y="2473847"/>
                  <a:pt x="4489128" y="2310851"/>
                </a:cubicBezTo>
                <a:cubicBezTo>
                  <a:pt x="4442954" y="2159860"/>
                  <a:pt x="4418813" y="2005746"/>
                  <a:pt x="4263335" y="1901282"/>
                </a:cubicBezTo>
                <a:cubicBezTo>
                  <a:pt x="4109169" y="1797700"/>
                  <a:pt x="4041128" y="1802177"/>
                  <a:pt x="3440333" y="1934150"/>
                </a:cubicBezTo>
                <a:cubicBezTo>
                  <a:pt x="3094580" y="2010100"/>
                  <a:pt x="2506823" y="2189430"/>
                  <a:pt x="2166939" y="2242495"/>
                </a:cubicBezTo>
                <a:cubicBezTo>
                  <a:pt x="923832" y="2444365"/>
                  <a:pt x="280369" y="2084842"/>
                  <a:pt x="116247" y="1894960"/>
                </a:cubicBezTo>
                <a:cubicBezTo>
                  <a:pt x="6439" y="1723511"/>
                  <a:pt x="-16420" y="1614696"/>
                  <a:pt x="9979" y="1420058"/>
                </a:cubicBezTo>
                <a:cubicBezTo>
                  <a:pt x="179632" y="582076"/>
                  <a:pt x="1382339" y="165423"/>
                  <a:pt x="1437237" y="0"/>
                </a:cubicBezTo>
                <a:cubicBezTo>
                  <a:pt x="1437694" y="38551"/>
                  <a:pt x="1438150" y="77103"/>
                  <a:pt x="1438607" y="115654"/>
                </a:cubicBezTo>
                <a:cubicBezTo>
                  <a:pt x="-9690" y="937454"/>
                  <a:pt x="-7461" y="1496195"/>
                  <a:pt x="140716" y="1785672"/>
                </a:cubicBezTo>
                <a:cubicBezTo>
                  <a:pt x="301464" y="2099707"/>
                  <a:pt x="1077979" y="2217306"/>
                  <a:pt x="1724326" y="2212995"/>
                </a:cubicBezTo>
                <a:cubicBezTo>
                  <a:pt x="2370673" y="2208684"/>
                  <a:pt x="3638699" y="1772247"/>
                  <a:pt x="4018796" y="1759804"/>
                </a:cubicBezTo>
                <a:cubicBezTo>
                  <a:pt x="4640389" y="1739455"/>
                  <a:pt x="4437887" y="2580102"/>
                  <a:pt x="4735350" y="2564861"/>
                </a:cubicBezTo>
                <a:cubicBezTo>
                  <a:pt x="5032813" y="2549620"/>
                  <a:pt x="5331566" y="2137082"/>
                  <a:pt x="5803572" y="1668359"/>
                </a:cubicBezTo>
                <a:close/>
              </a:path>
            </a:pathLst>
          </a:custGeom>
          <a:solidFill>
            <a:schemeClr val="accent5"/>
          </a:solidFill>
          <a:ln w="7072" cap="flat">
            <a:noFill/>
            <a:prstDash val="solid"/>
            <a:miter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4" name="자유형: 도형 71">
            <a:extLst>
              <a:ext uri="{FF2B5EF4-FFF2-40B4-BE49-F238E27FC236}">
                <a16:creationId xmlns:a16="http://schemas.microsoft.com/office/drawing/2014/main" id="{81DA6E37-78D8-421A-B00C-97C9C49334F2}"/>
              </a:ext>
            </a:extLst>
          </p:cNvPr>
          <p:cNvSpPr/>
          <p:nvPr/>
        </p:nvSpPr>
        <p:spPr>
          <a:xfrm>
            <a:off x="5219827" y="1807096"/>
            <a:ext cx="876173" cy="776450"/>
          </a:xfrm>
          <a:custGeom>
            <a:avLst/>
            <a:gdLst>
              <a:gd name="connsiteX0" fmla="*/ 1290726 w 1677791"/>
              <a:gd name="connsiteY0" fmla="*/ 1211742 h 1486830"/>
              <a:gd name="connsiteX1" fmla="*/ 1212213 w 1677791"/>
              <a:gd name="connsiteY1" fmla="*/ 1263785 h 1486830"/>
              <a:gd name="connsiteX2" fmla="*/ 1210535 w 1677791"/>
              <a:gd name="connsiteY2" fmla="*/ 1272092 h 1486830"/>
              <a:gd name="connsiteX3" fmla="*/ 1210535 w 1677791"/>
              <a:gd name="connsiteY3" fmla="*/ 1321812 h 1486830"/>
              <a:gd name="connsiteX4" fmla="*/ 1212213 w 1677791"/>
              <a:gd name="connsiteY4" fmla="*/ 1330120 h 1486830"/>
              <a:gd name="connsiteX5" fmla="*/ 1290726 w 1677791"/>
              <a:gd name="connsiteY5" fmla="*/ 1382162 h 1486830"/>
              <a:gd name="connsiteX6" fmla="*/ 1375936 w 1677791"/>
              <a:gd name="connsiteY6" fmla="*/ 1296952 h 1486830"/>
              <a:gd name="connsiteX7" fmla="*/ 1290726 w 1677791"/>
              <a:gd name="connsiteY7" fmla="*/ 1211742 h 1486830"/>
              <a:gd name="connsiteX8" fmla="*/ 682149 w 1677791"/>
              <a:gd name="connsiteY8" fmla="*/ 1211742 h 1486830"/>
              <a:gd name="connsiteX9" fmla="*/ 596939 w 1677791"/>
              <a:gd name="connsiteY9" fmla="*/ 1296952 h 1486830"/>
              <a:gd name="connsiteX10" fmla="*/ 682149 w 1677791"/>
              <a:gd name="connsiteY10" fmla="*/ 1382162 h 1486830"/>
              <a:gd name="connsiteX11" fmla="*/ 767359 w 1677791"/>
              <a:gd name="connsiteY11" fmla="*/ 1296952 h 1486830"/>
              <a:gd name="connsiteX12" fmla="*/ 682149 w 1677791"/>
              <a:gd name="connsiteY12" fmla="*/ 1211742 h 1486830"/>
              <a:gd name="connsiteX13" fmla="*/ 1392841 w 1677791"/>
              <a:gd name="connsiteY13" fmla="*/ 640871 h 1486830"/>
              <a:gd name="connsiteX14" fmla="*/ 1360870 w 1677791"/>
              <a:gd name="connsiteY14" fmla="*/ 788070 h 1486830"/>
              <a:gd name="connsiteX15" fmla="*/ 625002 w 1677791"/>
              <a:gd name="connsiteY15" fmla="*/ 791267 h 1486830"/>
              <a:gd name="connsiteX16" fmla="*/ 577044 w 1677791"/>
              <a:gd name="connsiteY16" fmla="*/ 650464 h 1486830"/>
              <a:gd name="connsiteX17" fmla="*/ 1444679 w 1677791"/>
              <a:gd name="connsiteY17" fmla="*/ 433897 h 1486830"/>
              <a:gd name="connsiteX18" fmla="*/ 1406313 w 1677791"/>
              <a:gd name="connsiteY18" fmla="*/ 574698 h 1486830"/>
              <a:gd name="connsiteX19" fmla="*/ 543426 w 1677791"/>
              <a:gd name="connsiteY19" fmla="*/ 584292 h 1486830"/>
              <a:gd name="connsiteX20" fmla="*/ 492271 w 1677791"/>
              <a:gd name="connsiteY20" fmla="*/ 437094 h 1486830"/>
              <a:gd name="connsiteX21" fmla="*/ 393221 w 1677791"/>
              <a:gd name="connsiteY21" fmla="*/ 348324 h 1486830"/>
              <a:gd name="connsiteX22" fmla="*/ 580583 w 1677791"/>
              <a:gd name="connsiteY22" fmla="*/ 864764 h 1486830"/>
              <a:gd name="connsiteX23" fmla="*/ 1407174 w 1677791"/>
              <a:gd name="connsiteY23" fmla="*/ 864764 h 1486830"/>
              <a:gd name="connsiteX24" fmla="*/ 1508184 w 1677791"/>
              <a:gd name="connsiteY24" fmla="*/ 348324 h 1486830"/>
              <a:gd name="connsiteX25" fmla="*/ 34808 w 1677791"/>
              <a:gd name="connsiteY25" fmla="*/ 0 h 1486830"/>
              <a:gd name="connsiteX26" fmla="*/ 294110 w 1677791"/>
              <a:gd name="connsiteY26" fmla="*/ 64594 h 1486830"/>
              <a:gd name="connsiteX27" fmla="*/ 292553 w 1677791"/>
              <a:gd name="connsiteY27" fmla="*/ 70844 h 1486830"/>
              <a:gd name="connsiteX28" fmla="*/ 340979 w 1677791"/>
              <a:gd name="connsiteY28" fmla="*/ 204324 h 1486830"/>
              <a:gd name="connsiteX29" fmla="*/ 1536349 w 1677791"/>
              <a:gd name="connsiteY29" fmla="*/ 204324 h 1486830"/>
              <a:gd name="connsiteX30" fmla="*/ 1536474 w 1677791"/>
              <a:gd name="connsiteY30" fmla="*/ 203688 h 1486830"/>
              <a:gd name="connsiteX31" fmla="*/ 1579508 w 1677791"/>
              <a:gd name="connsiteY31" fmla="*/ 204324 h 1486830"/>
              <a:gd name="connsiteX32" fmla="*/ 1631907 w 1677791"/>
              <a:gd name="connsiteY32" fmla="*/ 204324 h 1486830"/>
              <a:gd name="connsiteX33" fmla="*/ 1631907 w 1677791"/>
              <a:gd name="connsiteY33" fmla="*/ 205098 h 1486830"/>
              <a:gd name="connsiteX34" fmla="*/ 1677791 w 1677791"/>
              <a:gd name="connsiteY34" fmla="*/ 205776 h 1486830"/>
              <a:gd name="connsiteX35" fmla="*/ 1525738 w 1677791"/>
              <a:gd name="connsiteY35" fmla="*/ 1008764 h 1486830"/>
              <a:gd name="connsiteX36" fmla="*/ 1518818 w 1677791"/>
              <a:gd name="connsiteY36" fmla="*/ 1007409 h 1486830"/>
              <a:gd name="connsiteX37" fmla="*/ 1518818 w 1677791"/>
              <a:gd name="connsiteY37" fmla="*/ 1008764 h 1486830"/>
              <a:gd name="connsiteX38" fmla="*/ 632825 w 1677791"/>
              <a:gd name="connsiteY38" fmla="*/ 1008764 h 1486830"/>
              <a:gd name="connsiteX39" fmla="*/ 668973 w 1677791"/>
              <a:gd name="connsiteY39" fmla="*/ 1108403 h 1486830"/>
              <a:gd name="connsiteX40" fmla="*/ 682149 w 1677791"/>
              <a:gd name="connsiteY40" fmla="*/ 1107074 h 1486830"/>
              <a:gd name="connsiteX41" fmla="*/ 816413 w 1677791"/>
              <a:gd name="connsiteY41" fmla="*/ 1162688 h 1486830"/>
              <a:gd name="connsiteX42" fmla="*/ 853014 w 1677791"/>
              <a:gd name="connsiteY42" fmla="*/ 1216974 h 1486830"/>
              <a:gd name="connsiteX43" fmla="*/ 1119861 w 1677791"/>
              <a:gd name="connsiteY43" fmla="*/ 1216974 h 1486830"/>
              <a:gd name="connsiteX44" fmla="*/ 1156462 w 1677791"/>
              <a:gd name="connsiteY44" fmla="*/ 1162688 h 1486830"/>
              <a:gd name="connsiteX45" fmla="*/ 1290726 w 1677791"/>
              <a:gd name="connsiteY45" fmla="*/ 1107074 h 1486830"/>
              <a:gd name="connsiteX46" fmla="*/ 1480604 w 1677791"/>
              <a:gd name="connsiteY46" fmla="*/ 1296952 h 1486830"/>
              <a:gd name="connsiteX47" fmla="*/ 1290726 w 1677791"/>
              <a:gd name="connsiteY47" fmla="*/ 1486830 h 1486830"/>
              <a:gd name="connsiteX48" fmla="*/ 1115770 w 1677791"/>
              <a:gd name="connsiteY48" fmla="*/ 1370861 h 1486830"/>
              <a:gd name="connsiteX49" fmla="*/ 1113774 w 1677791"/>
              <a:gd name="connsiteY49" fmla="*/ 1360974 h 1486830"/>
              <a:gd name="connsiteX50" fmla="*/ 859102 w 1677791"/>
              <a:gd name="connsiteY50" fmla="*/ 1360974 h 1486830"/>
              <a:gd name="connsiteX51" fmla="*/ 857106 w 1677791"/>
              <a:gd name="connsiteY51" fmla="*/ 1370861 h 1486830"/>
              <a:gd name="connsiteX52" fmla="*/ 682149 w 1677791"/>
              <a:gd name="connsiteY52" fmla="*/ 1486830 h 1486830"/>
              <a:gd name="connsiteX53" fmla="*/ 492271 w 1677791"/>
              <a:gd name="connsiteY53" fmla="*/ 1296952 h 1486830"/>
              <a:gd name="connsiteX54" fmla="*/ 507193 w 1677791"/>
              <a:gd name="connsiteY54" fmla="*/ 1223043 h 1486830"/>
              <a:gd name="connsiteX55" fmla="*/ 539822 w 1677791"/>
              <a:gd name="connsiteY55" fmla="*/ 1174647 h 1486830"/>
              <a:gd name="connsiteX56" fmla="*/ 180691 w 1677791"/>
              <a:gd name="connsiteY56" fmla="*/ 184741 h 1486830"/>
              <a:gd name="connsiteX57" fmla="*/ 0 w 1677791"/>
              <a:gd name="connsiteY57" fmla="*/ 139730 h 1486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</a:cxnLst>
            <a:rect l="l" t="t" r="r" b="b"/>
            <a:pathLst>
              <a:path w="1677791" h="1486830">
                <a:moveTo>
                  <a:pt x="1290726" y="1211742"/>
                </a:moveTo>
                <a:cubicBezTo>
                  <a:pt x="1255431" y="1211742"/>
                  <a:pt x="1225148" y="1233202"/>
                  <a:pt x="1212213" y="1263785"/>
                </a:cubicBezTo>
                <a:lnTo>
                  <a:pt x="1210535" y="1272092"/>
                </a:lnTo>
                <a:lnTo>
                  <a:pt x="1210535" y="1321812"/>
                </a:lnTo>
                <a:lnTo>
                  <a:pt x="1212213" y="1330120"/>
                </a:lnTo>
                <a:cubicBezTo>
                  <a:pt x="1225148" y="1360703"/>
                  <a:pt x="1255431" y="1382162"/>
                  <a:pt x="1290726" y="1382162"/>
                </a:cubicBezTo>
                <a:cubicBezTo>
                  <a:pt x="1337786" y="1382162"/>
                  <a:pt x="1375936" y="1344012"/>
                  <a:pt x="1375936" y="1296952"/>
                </a:cubicBezTo>
                <a:cubicBezTo>
                  <a:pt x="1375936" y="1249892"/>
                  <a:pt x="1337786" y="1211742"/>
                  <a:pt x="1290726" y="1211742"/>
                </a:cubicBezTo>
                <a:close/>
                <a:moveTo>
                  <a:pt x="682149" y="1211742"/>
                </a:moveTo>
                <a:cubicBezTo>
                  <a:pt x="635089" y="1211742"/>
                  <a:pt x="596939" y="1249892"/>
                  <a:pt x="596939" y="1296952"/>
                </a:cubicBezTo>
                <a:cubicBezTo>
                  <a:pt x="596939" y="1344012"/>
                  <a:pt x="635089" y="1382162"/>
                  <a:pt x="682149" y="1382162"/>
                </a:cubicBezTo>
                <a:cubicBezTo>
                  <a:pt x="729209" y="1382162"/>
                  <a:pt x="767359" y="1344012"/>
                  <a:pt x="767359" y="1296952"/>
                </a:cubicBezTo>
                <a:cubicBezTo>
                  <a:pt x="767359" y="1249892"/>
                  <a:pt x="729209" y="1211742"/>
                  <a:pt x="682149" y="1211742"/>
                </a:cubicBezTo>
                <a:close/>
                <a:moveTo>
                  <a:pt x="1392841" y="640871"/>
                </a:moveTo>
                <a:lnTo>
                  <a:pt x="1360870" y="788070"/>
                </a:lnTo>
                <a:lnTo>
                  <a:pt x="625002" y="791267"/>
                </a:lnTo>
                <a:lnTo>
                  <a:pt x="577044" y="650464"/>
                </a:lnTo>
                <a:close/>
                <a:moveTo>
                  <a:pt x="1444679" y="433897"/>
                </a:moveTo>
                <a:lnTo>
                  <a:pt x="1406313" y="574698"/>
                </a:lnTo>
                <a:lnTo>
                  <a:pt x="543426" y="584292"/>
                </a:lnTo>
                <a:lnTo>
                  <a:pt x="492271" y="437094"/>
                </a:lnTo>
                <a:close/>
                <a:moveTo>
                  <a:pt x="393221" y="348324"/>
                </a:moveTo>
                <a:lnTo>
                  <a:pt x="580583" y="864764"/>
                </a:lnTo>
                <a:lnTo>
                  <a:pt x="1407174" y="864764"/>
                </a:lnTo>
                <a:lnTo>
                  <a:pt x="1508184" y="348324"/>
                </a:lnTo>
                <a:close/>
                <a:moveTo>
                  <a:pt x="34808" y="0"/>
                </a:moveTo>
                <a:lnTo>
                  <a:pt x="294110" y="64594"/>
                </a:lnTo>
                <a:lnTo>
                  <a:pt x="292553" y="70844"/>
                </a:lnTo>
                <a:lnTo>
                  <a:pt x="340979" y="204324"/>
                </a:lnTo>
                <a:lnTo>
                  <a:pt x="1536349" y="204324"/>
                </a:lnTo>
                <a:lnTo>
                  <a:pt x="1536474" y="203688"/>
                </a:lnTo>
                <a:lnTo>
                  <a:pt x="1579508" y="204324"/>
                </a:lnTo>
                <a:lnTo>
                  <a:pt x="1631907" y="204324"/>
                </a:lnTo>
                <a:lnTo>
                  <a:pt x="1631907" y="205098"/>
                </a:lnTo>
                <a:lnTo>
                  <a:pt x="1677791" y="205776"/>
                </a:lnTo>
                <a:lnTo>
                  <a:pt x="1525738" y="1008764"/>
                </a:lnTo>
                <a:lnTo>
                  <a:pt x="1518818" y="1007409"/>
                </a:lnTo>
                <a:lnTo>
                  <a:pt x="1518818" y="1008764"/>
                </a:lnTo>
                <a:lnTo>
                  <a:pt x="632825" y="1008764"/>
                </a:lnTo>
                <a:lnTo>
                  <a:pt x="668973" y="1108403"/>
                </a:lnTo>
                <a:lnTo>
                  <a:pt x="682149" y="1107074"/>
                </a:lnTo>
                <a:cubicBezTo>
                  <a:pt x="734583" y="1107074"/>
                  <a:pt x="782052" y="1128327"/>
                  <a:pt x="816413" y="1162688"/>
                </a:cubicBezTo>
                <a:lnTo>
                  <a:pt x="853014" y="1216974"/>
                </a:lnTo>
                <a:lnTo>
                  <a:pt x="1119861" y="1216974"/>
                </a:lnTo>
                <a:lnTo>
                  <a:pt x="1156462" y="1162688"/>
                </a:lnTo>
                <a:cubicBezTo>
                  <a:pt x="1190823" y="1128327"/>
                  <a:pt x="1238293" y="1107074"/>
                  <a:pt x="1290726" y="1107074"/>
                </a:cubicBezTo>
                <a:cubicBezTo>
                  <a:pt x="1395593" y="1107074"/>
                  <a:pt x="1480604" y="1192085"/>
                  <a:pt x="1480604" y="1296952"/>
                </a:cubicBezTo>
                <a:cubicBezTo>
                  <a:pt x="1480604" y="1401819"/>
                  <a:pt x="1395593" y="1486830"/>
                  <a:pt x="1290726" y="1486830"/>
                </a:cubicBezTo>
                <a:cubicBezTo>
                  <a:pt x="1212076" y="1486830"/>
                  <a:pt x="1144595" y="1439012"/>
                  <a:pt x="1115770" y="1370861"/>
                </a:cubicBezTo>
                <a:lnTo>
                  <a:pt x="1113774" y="1360974"/>
                </a:lnTo>
                <a:lnTo>
                  <a:pt x="859102" y="1360974"/>
                </a:lnTo>
                <a:lnTo>
                  <a:pt x="857106" y="1370861"/>
                </a:lnTo>
                <a:cubicBezTo>
                  <a:pt x="828281" y="1439012"/>
                  <a:pt x="760800" y="1486830"/>
                  <a:pt x="682149" y="1486830"/>
                </a:cubicBezTo>
                <a:cubicBezTo>
                  <a:pt x="577282" y="1486830"/>
                  <a:pt x="492271" y="1401819"/>
                  <a:pt x="492271" y="1296952"/>
                </a:cubicBezTo>
                <a:cubicBezTo>
                  <a:pt x="492271" y="1270736"/>
                  <a:pt x="497584" y="1245760"/>
                  <a:pt x="507193" y="1223043"/>
                </a:cubicBezTo>
                <a:lnTo>
                  <a:pt x="539822" y="1174647"/>
                </a:lnTo>
                <a:lnTo>
                  <a:pt x="180691" y="184741"/>
                </a:lnTo>
                <a:lnTo>
                  <a:pt x="0" y="13973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15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CREATED BY</a:t>
            </a:r>
          </a:p>
        </p:txBody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D57EC2F4-DFB9-4189-8CDA-CEA7C85FB537}"/>
              </a:ext>
            </a:extLst>
          </p:cNvPr>
          <p:cNvSpPr/>
          <p:nvPr/>
        </p:nvSpPr>
        <p:spPr>
          <a:xfrm>
            <a:off x="9843120" y="2034685"/>
            <a:ext cx="2126996" cy="2807975"/>
          </a:xfrm>
          <a:custGeom>
            <a:avLst/>
            <a:gdLst/>
            <a:ahLst/>
            <a:cxnLst/>
            <a:rect l="l" t="t" r="r" b="b"/>
            <a:pathLst>
              <a:path w="4367084" h="5765249">
                <a:moveTo>
                  <a:pt x="3965780" y="4113557"/>
                </a:moveTo>
                <a:lnTo>
                  <a:pt x="4166432" y="4113557"/>
                </a:lnTo>
                <a:lnTo>
                  <a:pt x="4166432" y="4916165"/>
                </a:lnTo>
                <a:lnTo>
                  <a:pt x="3972555" y="4916165"/>
                </a:lnTo>
                <a:lnTo>
                  <a:pt x="3972555" y="5763466"/>
                </a:lnTo>
                <a:lnTo>
                  <a:pt x="3771903" y="5763466"/>
                </a:lnTo>
                <a:lnTo>
                  <a:pt x="3771903" y="5763465"/>
                </a:lnTo>
                <a:lnTo>
                  <a:pt x="1193520" y="5763465"/>
                </a:lnTo>
                <a:lnTo>
                  <a:pt x="1193520" y="5765249"/>
                </a:lnTo>
                <a:lnTo>
                  <a:pt x="992868" y="5765249"/>
                </a:lnTo>
                <a:lnTo>
                  <a:pt x="992868" y="5009248"/>
                </a:lnTo>
                <a:lnTo>
                  <a:pt x="1193520" y="5009248"/>
                </a:lnTo>
                <a:lnTo>
                  <a:pt x="1193520" y="5562813"/>
                </a:lnTo>
                <a:lnTo>
                  <a:pt x="3771903" y="5562813"/>
                </a:lnTo>
                <a:lnTo>
                  <a:pt x="3771903" y="4916165"/>
                </a:lnTo>
                <a:lnTo>
                  <a:pt x="3965780" y="4916165"/>
                </a:lnTo>
                <a:close/>
                <a:moveTo>
                  <a:pt x="404924" y="3516123"/>
                </a:moveTo>
                <a:lnTo>
                  <a:pt x="605576" y="3516123"/>
                </a:lnTo>
                <a:lnTo>
                  <a:pt x="605576" y="4024102"/>
                </a:lnTo>
                <a:lnTo>
                  <a:pt x="794053" y="4024102"/>
                </a:lnTo>
                <a:lnTo>
                  <a:pt x="794053" y="4525732"/>
                </a:lnTo>
                <a:lnTo>
                  <a:pt x="991620" y="4525732"/>
                </a:lnTo>
                <a:lnTo>
                  <a:pt x="991620" y="5027362"/>
                </a:lnTo>
                <a:lnTo>
                  <a:pt x="790968" y="5027362"/>
                </a:lnTo>
                <a:lnTo>
                  <a:pt x="790968" y="4525732"/>
                </a:lnTo>
                <a:lnTo>
                  <a:pt x="593401" y="4525732"/>
                </a:lnTo>
                <a:lnTo>
                  <a:pt x="593401" y="4056122"/>
                </a:lnTo>
                <a:lnTo>
                  <a:pt x="404924" y="4056122"/>
                </a:lnTo>
                <a:close/>
                <a:moveTo>
                  <a:pt x="4166432" y="2307688"/>
                </a:moveTo>
                <a:lnTo>
                  <a:pt x="4367084" y="2307688"/>
                </a:lnTo>
                <a:lnTo>
                  <a:pt x="4367084" y="4113556"/>
                </a:lnTo>
                <a:lnTo>
                  <a:pt x="4166432" y="4113556"/>
                </a:lnTo>
                <a:close/>
                <a:moveTo>
                  <a:pt x="3965780" y="1906384"/>
                </a:moveTo>
                <a:lnTo>
                  <a:pt x="4166432" y="1906384"/>
                </a:lnTo>
                <a:lnTo>
                  <a:pt x="4166432" y="2307688"/>
                </a:lnTo>
                <a:lnTo>
                  <a:pt x="3965780" y="2307688"/>
                </a:lnTo>
                <a:close/>
                <a:moveTo>
                  <a:pt x="2520856" y="1506947"/>
                </a:moveTo>
                <a:lnTo>
                  <a:pt x="2721508" y="1506947"/>
                </a:lnTo>
                <a:lnTo>
                  <a:pt x="3336164" y="1506947"/>
                </a:lnTo>
                <a:lnTo>
                  <a:pt x="3336164" y="1685040"/>
                </a:lnTo>
                <a:lnTo>
                  <a:pt x="3464150" y="1685040"/>
                </a:lnTo>
                <a:lnTo>
                  <a:pt x="3464150" y="1682197"/>
                </a:lnTo>
                <a:lnTo>
                  <a:pt x="3965780" y="1682197"/>
                </a:lnTo>
                <a:lnTo>
                  <a:pt x="3965780" y="1882849"/>
                </a:lnTo>
                <a:lnTo>
                  <a:pt x="3536816" y="1882849"/>
                </a:lnTo>
                <a:lnTo>
                  <a:pt x="3536816" y="2788626"/>
                </a:lnTo>
                <a:lnTo>
                  <a:pt x="3336164" y="2788626"/>
                </a:lnTo>
                <a:lnTo>
                  <a:pt x="3336164" y="1707599"/>
                </a:lnTo>
                <a:lnTo>
                  <a:pt x="2721508" y="1707599"/>
                </a:lnTo>
                <a:lnTo>
                  <a:pt x="2721508" y="2710859"/>
                </a:lnTo>
                <a:lnTo>
                  <a:pt x="2520856" y="2710859"/>
                </a:lnTo>
                <a:close/>
                <a:moveTo>
                  <a:pt x="1705727" y="200652"/>
                </a:moveTo>
                <a:lnTo>
                  <a:pt x="1906379" y="200652"/>
                </a:lnTo>
                <a:lnTo>
                  <a:pt x="1906379" y="1306295"/>
                </a:lnTo>
                <a:lnTo>
                  <a:pt x="2508335" y="1306295"/>
                </a:lnTo>
                <a:lnTo>
                  <a:pt x="2508335" y="1506947"/>
                </a:lnTo>
                <a:lnTo>
                  <a:pt x="1906379" y="1506947"/>
                </a:lnTo>
                <a:lnTo>
                  <a:pt x="1906379" y="2608477"/>
                </a:lnTo>
                <a:lnTo>
                  <a:pt x="1705727" y="2608477"/>
                </a:lnTo>
                <a:close/>
                <a:moveTo>
                  <a:pt x="986562" y="200652"/>
                </a:moveTo>
                <a:lnTo>
                  <a:pt x="1187214" y="200652"/>
                </a:lnTo>
                <a:lnTo>
                  <a:pt x="1187214" y="3612116"/>
                </a:lnTo>
                <a:lnTo>
                  <a:pt x="986562" y="3612116"/>
                </a:lnTo>
                <a:lnTo>
                  <a:pt x="986562" y="2838909"/>
                </a:lnTo>
                <a:lnTo>
                  <a:pt x="600014" y="2838909"/>
                </a:lnTo>
                <a:lnTo>
                  <a:pt x="600014" y="2641799"/>
                </a:lnTo>
                <a:lnTo>
                  <a:pt x="200652" y="2641799"/>
                </a:lnTo>
                <a:lnTo>
                  <a:pt x="200652" y="3118899"/>
                </a:lnTo>
                <a:lnTo>
                  <a:pt x="384605" y="3118899"/>
                </a:lnTo>
                <a:lnTo>
                  <a:pt x="384605" y="3520203"/>
                </a:lnTo>
                <a:lnTo>
                  <a:pt x="183953" y="3520203"/>
                </a:lnTo>
                <a:lnTo>
                  <a:pt x="183953" y="3141857"/>
                </a:lnTo>
                <a:lnTo>
                  <a:pt x="0" y="3141857"/>
                </a:lnTo>
                <a:lnTo>
                  <a:pt x="0" y="2439575"/>
                </a:lnTo>
                <a:lnTo>
                  <a:pt x="200652" y="2439575"/>
                </a:lnTo>
                <a:lnTo>
                  <a:pt x="200652" y="2441147"/>
                </a:lnTo>
                <a:lnTo>
                  <a:pt x="610687" y="2441147"/>
                </a:lnTo>
                <a:lnTo>
                  <a:pt x="610687" y="2638257"/>
                </a:lnTo>
                <a:lnTo>
                  <a:pt x="986562" y="2638257"/>
                </a:lnTo>
                <a:close/>
                <a:moveTo>
                  <a:pt x="1187214" y="0"/>
                </a:moveTo>
                <a:lnTo>
                  <a:pt x="1688844" y="0"/>
                </a:lnTo>
                <a:lnTo>
                  <a:pt x="1688844" y="200652"/>
                </a:lnTo>
                <a:lnTo>
                  <a:pt x="1187214" y="200652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solidFill>
                <a:schemeClr val="bg1"/>
              </a:solidFill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F7FC823-2B48-48B0-905E-D084657C4C2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303030"/>
              </a:clrFrom>
              <a:clrTo>
                <a:srgbClr val="30303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84755" y="1699410"/>
            <a:ext cx="9763125" cy="314325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35907AD8-EAE7-4C51-9571-0081D28301F6}"/>
              </a:ext>
            </a:extLst>
          </p:cNvPr>
          <p:cNvSpPr/>
          <p:nvPr/>
        </p:nvSpPr>
        <p:spPr>
          <a:xfrm>
            <a:off x="2425767" y="5314295"/>
            <a:ext cx="73404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>
                  <a:solidFill>
                    <a:sysClr val="windowText" lastClr="000000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KELAS : TK – 42 – 05</a:t>
            </a:r>
          </a:p>
        </p:txBody>
      </p:sp>
      <p:pic>
        <p:nvPicPr>
          <p:cNvPr id="28" name="Picture 27" descr="Logo&#10;&#10;Description automatically generated">
            <a:extLst>
              <a:ext uri="{FF2B5EF4-FFF2-40B4-BE49-F238E27FC236}">
                <a16:creationId xmlns:a16="http://schemas.microsoft.com/office/drawing/2014/main" id="{42AE4EBF-F67E-4D82-A858-3736624569A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4513" y="66811"/>
            <a:ext cx="1233958" cy="124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4800" dirty="0"/>
              <a:t>LINK LAPORAN, WEBSITE, DIAGRAM</a:t>
            </a:r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245AEE6D-4096-4A12-A327-1C70AE0CB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585804"/>
              </p:ext>
            </p:extLst>
          </p:nvPr>
        </p:nvGraphicFramePr>
        <p:xfrm>
          <a:off x="2097041" y="1787175"/>
          <a:ext cx="2144560" cy="453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6191613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2479608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7203924"/>
                    </a:ext>
                  </a:extLst>
                </a:gridCol>
              </a:tblGrid>
              <a:tr h="1584000"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62802"/>
                  </a:ext>
                </a:extLst>
              </a:tr>
              <a:tr h="396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>
                          <a:solidFill>
                            <a:schemeClr val="bg1"/>
                          </a:solidFill>
                        </a:rPr>
                        <a:t>Laporan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4158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bg1"/>
                          </a:solidFill>
                        </a:rPr>
                        <a:t>https://drive.google.com/drive/folders/1pSiQrIdfFvwj5oA0GO37rLN3JO_rp_Sa?usp=sharing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499832"/>
                  </a:ext>
                </a:extLst>
              </a:tr>
              <a:tr h="540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92178"/>
                  </a:ext>
                </a:extLst>
              </a:tr>
            </a:tbl>
          </a:graphicData>
        </a:graphic>
      </p:graphicFrame>
      <p:graphicFrame>
        <p:nvGraphicFramePr>
          <p:cNvPr id="4" name="표 16">
            <a:extLst>
              <a:ext uri="{FF2B5EF4-FFF2-40B4-BE49-F238E27FC236}">
                <a16:creationId xmlns:a16="http://schemas.microsoft.com/office/drawing/2014/main" id="{0CD8C120-23BF-4CCD-8BFE-40C954418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93446"/>
              </p:ext>
            </p:extLst>
          </p:nvPr>
        </p:nvGraphicFramePr>
        <p:xfrm>
          <a:off x="4822036" y="1787175"/>
          <a:ext cx="2144560" cy="453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161916134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224796086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7203924"/>
                    </a:ext>
                  </a:extLst>
                </a:gridCol>
              </a:tblGrid>
              <a:tr h="1584000"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62802"/>
                  </a:ext>
                </a:extLst>
              </a:tr>
              <a:tr h="396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>
                          <a:solidFill>
                            <a:schemeClr val="bg1"/>
                          </a:solidFill>
                        </a:rPr>
                        <a:t>Diagram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4158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https://drive.google.com/file/d/1-4-_CY-MSL7K39b68wQBwuowkybmcnA6/view?usp=sharing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https://drive.google.com/file/d/1-4-_CY-MSL7K39b68wQBwuowkybmcnA6/view?usp=sharing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499832"/>
                  </a:ext>
                </a:extLst>
              </a:tr>
              <a:tr h="540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92178"/>
                  </a:ext>
                </a:extLst>
              </a:tr>
            </a:tbl>
          </a:graphicData>
        </a:graphic>
      </p:graphicFrame>
      <p:graphicFrame>
        <p:nvGraphicFramePr>
          <p:cNvPr id="6" name="표 18">
            <a:extLst>
              <a:ext uri="{FF2B5EF4-FFF2-40B4-BE49-F238E27FC236}">
                <a16:creationId xmlns:a16="http://schemas.microsoft.com/office/drawing/2014/main" id="{2AC2801F-084B-4D27-82BA-27233B88B7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48175"/>
              </p:ext>
            </p:extLst>
          </p:nvPr>
        </p:nvGraphicFramePr>
        <p:xfrm>
          <a:off x="7549506" y="1826775"/>
          <a:ext cx="2159800" cy="449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9760">
                  <a:extLst>
                    <a:ext uri="{9D8B030D-6E8A-4147-A177-3AD203B41FA5}">
                      <a16:colId xmlns:a16="http://schemas.microsoft.com/office/drawing/2014/main" val="2161916134"/>
                    </a:ext>
                  </a:extLst>
                </a:gridCol>
                <a:gridCol w="1740280">
                  <a:extLst>
                    <a:ext uri="{9D8B030D-6E8A-4147-A177-3AD203B41FA5}">
                      <a16:colId xmlns:a16="http://schemas.microsoft.com/office/drawing/2014/main" val="2247960864"/>
                    </a:ext>
                  </a:extLst>
                </a:gridCol>
                <a:gridCol w="209760">
                  <a:extLst>
                    <a:ext uri="{9D8B030D-6E8A-4147-A177-3AD203B41FA5}">
                      <a16:colId xmlns:a16="http://schemas.microsoft.com/office/drawing/2014/main" val="1917203924"/>
                    </a:ext>
                  </a:extLst>
                </a:gridCol>
              </a:tblGrid>
              <a:tr h="1584000">
                <a:tc gridSpan="3"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062802"/>
                  </a:ext>
                </a:extLst>
              </a:tr>
              <a:tr h="396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1" dirty="0" err="1">
                          <a:solidFill>
                            <a:schemeClr val="bg1"/>
                          </a:solidFill>
                        </a:rPr>
                        <a:t>Codingan</a:t>
                      </a:r>
                      <a:r>
                        <a:rPr lang="en-US" altLang="ko-KR" sz="1800" b="1" dirty="0">
                          <a:solidFill>
                            <a:schemeClr val="bg1"/>
                          </a:solidFill>
                        </a:rPr>
                        <a:t> Website</a:t>
                      </a:r>
                      <a:endParaRPr lang="ko-KR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4158"/>
                  </a:ext>
                </a:extLst>
              </a:tr>
              <a:tr h="172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3" tooltip="https://github.com/Tugas-Besar-Desain-Basis-Data/inthebox.gi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https://github.com/Tugas-Besar-Desain-Basis-Data/inthebox.git</a:t>
                      </a:r>
                      <a:endParaRPr lang="en-US" altLang="ko-KR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00" baseline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499832"/>
                  </a:ext>
                </a:extLst>
              </a:tr>
              <a:tr h="540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4892178"/>
                  </a:ext>
                </a:extLst>
              </a:tr>
            </a:tbl>
          </a:graphicData>
        </a:graphic>
      </p:graphicFrame>
      <p:sp>
        <p:nvSpPr>
          <p:cNvPr id="7" name="타원 28">
            <a:extLst>
              <a:ext uri="{FF2B5EF4-FFF2-40B4-BE49-F238E27FC236}">
                <a16:creationId xmlns:a16="http://schemas.microsoft.com/office/drawing/2014/main" id="{C1111B0B-96CF-4F43-BB99-4D76187D672E}"/>
              </a:ext>
            </a:extLst>
          </p:cNvPr>
          <p:cNvSpPr/>
          <p:nvPr/>
        </p:nvSpPr>
        <p:spPr>
          <a:xfrm>
            <a:off x="2601936" y="2075208"/>
            <a:ext cx="1042210" cy="10422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sp>
        <p:nvSpPr>
          <p:cNvPr id="8" name="타원 31">
            <a:extLst>
              <a:ext uri="{FF2B5EF4-FFF2-40B4-BE49-F238E27FC236}">
                <a16:creationId xmlns:a16="http://schemas.microsoft.com/office/drawing/2014/main" id="{600973C7-8C27-4D4F-BBF7-988B33EC91F3}"/>
              </a:ext>
            </a:extLst>
          </p:cNvPr>
          <p:cNvSpPr/>
          <p:nvPr/>
        </p:nvSpPr>
        <p:spPr>
          <a:xfrm>
            <a:off x="5373212" y="2075208"/>
            <a:ext cx="1042210" cy="10422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sp>
        <p:nvSpPr>
          <p:cNvPr id="10" name="타원 39">
            <a:extLst>
              <a:ext uri="{FF2B5EF4-FFF2-40B4-BE49-F238E27FC236}">
                <a16:creationId xmlns:a16="http://schemas.microsoft.com/office/drawing/2014/main" id="{03C000EC-D595-43E9-9EFE-951FDE03ABC4}"/>
              </a:ext>
            </a:extLst>
          </p:cNvPr>
          <p:cNvSpPr/>
          <p:nvPr/>
        </p:nvSpPr>
        <p:spPr>
          <a:xfrm>
            <a:off x="8108301" y="2075208"/>
            <a:ext cx="1042210" cy="104221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4000" dirty="0"/>
          </a:p>
        </p:txBody>
      </p:sp>
      <p:sp>
        <p:nvSpPr>
          <p:cNvPr id="11" name="Rounded Rectangle 5">
            <a:extLst>
              <a:ext uri="{FF2B5EF4-FFF2-40B4-BE49-F238E27FC236}">
                <a16:creationId xmlns:a16="http://schemas.microsoft.com/office/drawing/2014/main" id="{A0B83BA6-CDC7-4DFD-8B26-755BD5BFD1F9}"/>
              </a:ext>
            </a:extLst>
          </p:cNvPr>
          <p:cNvSpPr/>
          <p:nvPr/>
        </p:nvSpPr>
        <p:spPr>
          <a:xfrm flipH="1">
            <a:off x="2923458" y="2431728"/>
            <a:ext cx="421694" cy="347872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2" name="Rectangle 130">
            <a:extLst>
              <a:ext uri="{FF2B5EF4-FFF2-40B4-BE49-F238E27FC236}">
                <a16:creationId xmlns:a16="http://schemas.microsoft.com/office/drawing/2014/main" id="{B8FA483C-530A-4B69-AE7B-82C77D2B8AF0}"/>
              </a:ext>
            </a:extLst>
          </p:cNvPr>
          <p:cNvSpPr/>
          <p:nvPr/>
        </p:nvSpPr>
        <p:spPr>
          <a:xfrm>
            <a:off x="5712153" y="2408364"/>
            <a:ext cx="378572" cy="380291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Block Arc 25">
            <a:extLst>
              <a:ext uri="{FF2B5EF4-FFF2-40B4-BE49-F238E27FC236}">
                <a16:creationId xmlns:a16="http://schemas.microsoft.com/office/drawing/2014/main" id="{68C21517-C557-4D92-8480-4561F42DEA6E}"/>
              </a:ext>
            </a:extLst>
          </p:cNvPr>
          <p:cNvSpPr>
            <a:spLocks noChangeAspect="1"/>
          </p:cNvSpPr>
          <p:nvPr/>
        </p:nvSpPr>
        <p:spPr>
          <a:xfrm>
            <a:off x="8461404" y="2338210"/>
            <a:ext cx="305523" cy="441390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1A15667-1CFB-4C84-9223-C30508BA827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2216" y="3117417"/>
            <a:ext cx="1087186" cy="1099541"/>
          </a:xfrm>
          <a:prstGeom prst="rect">
            <a:avLst/>
          </a:prstGeom>
        </p:spPr>
      </p:pic>
      <p:pic>
        <p:nvPicPr>
          <p:cNvPr id="15" name="Picture 14" descr="Logo&#10;&#10;Description automatically generated">
            <a:extLst>
              <a:ext uri="{FF2B5EF4-FFF2-40B4-BE49-F238E27FC236}">
                <a16:creationId xmlns:a16="http://schemas.microsoft.com/office/drawing/2014/main" id="{EDCA11C8-0D9B-4CF9-B7D0-04B881A260B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45" y="3117418"/>
            <a:ext cx="1087186" cy="109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0C141D5F-1484-4B25-B77C-9AA3112CB068}"/>
              </a:ext>
            </a:extLst>
          </p:cNvPr>
          <p:cNvGrpSpPr/>
          <p:nvPr/>
        </p:nvGrpSpPr>
        <p:grpSpPr>
          <a:xfrm>
            <a:off x="2484242" y="1102121"/>
            <a:ext cx="3967208" cy="1134626"/>
            <a:chOff x="2484242" y="794305"/>
            <a:chExt cx="3967208" cy="113462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98AA9A0-BFBA-4A4A-A4FB-DD5D6816F0C8}"/>
                </a:ext>
              </a:extLst>
            </p:cNvPr>
            <p:cNvGrpSpPr/>
            <p:nvPr/>
          </p:nvGrpSpPr>
          <p:grpSpPr>
            <a:xfrm>
              <a:off x="3503145" y="858103"/>
              <a:ext cx="2948305" cy="1070828"/>
              <a:chOff x="6751979" y="1666120"/>
              <a:chExt cx="4526164" cy="1070828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85EAFD3-CC52-4687-BD2B-3D1DB65C165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Berisikan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tentang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pemaparan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materi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digunakan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dalam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pembuatan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website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secara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singkat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40ED658-723F-4F9E-B763-6B322248391A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Pemaparan</a:t>
                </a:r>
                <a:r>
                  <a:rPr lang="en-US" altLang="ko-KR" sz="2400" b="1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2400" b="1" dirty="0" err="1">
                    <a:solidFill>
                      <a:schemeClr val="bg1"/>
                    </a:solidFill>
                    <a:cs typeface="Arial" pitchFamily="34" charset="0"/>
                  </a:rPr>
                  <a:t>Materi</a:t>
                </a:r>
                <a:endParaRPr lang="ko-KR" altLang="en-US" sz="24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1A4A0BE-CD47-4E17-BE57-5974014190F0}"/>
                </a:ext>
              </a:extLst>
            </p:cNvPr>
            <p:cNvSpPr txBox="1"/>
            <p:nvPr/>
          </p:nvSpPr>
          <p:spPr>
            <a:xfrm>
              <a:off x="2484242" y="794305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DB279B7-2CDA-4537-B456-53305755D9DD}"/>
              </a:ext>
            </a:extLst>
          </p:cNvPr>
          <p:cNvGrpSpPr/>
          <p:nvPr/>
        </p:nvGrpSpPr>
        <p:grpSpPr>
          <a:xfrm>
            <a:off x="2484242" y="2760925"/>
            <a:ext cx="3967208" cy="1134626"/>
            <a:chOff x="2484242" y="2000441"/>
            <a:chExt cx="3967208" cy="113462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221B973D-BCB4-425E-8341-99F9CC0CA77B}"/>
                </a:ext>
              </a:extLst>
            </p:cNvPr>
            <p:cNvGrpSpPr/>
            <p:nvPr/>
          </p:nvGrpSpPr>
          <p:grpSpPr>
            <a:xfrm>
              <a:off x="3503145" y="2064239"/>
              <a:ext cx="2948305" cy="1070828"/>
              <a:chOff x="6751979" y="1666120"/>
              <a:chExt cx="4526164" cy="1070828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5AB2BF-1805-4F0A-AC15-F806D4A94684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Berisikan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penjelasan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secara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singkat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mengenai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website E-Commerce In The Box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4BB659-E703-4DE6-96F7-1E61F5610A13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err="1">
                    <a:solidFill>
                      <a:schemeClr val="bg1"/>
                    </a:solidFill>
                    <a:cs typeface="Arial" pitchFamily="34" charset="0"/>
                  </a:rPr>
                  <a:t>Tentang</a:t>
                </a:r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 Website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FA14796-67F6-4C63-85EE-991E0F3F4EF2}"/>
                </a:ext>
              </a:extLst>
            </p:cNvPr>
            <p:cNvSpPr txBox="1"/>
            <p:nvPr/>
          </p:nvSpPr>
          <p:spPr>
            <a:xfrm>
              <a:off x="2484242" y="2000441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02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C999533-79ED-4DB0-9278-5C9F816AA9B1}"/>
              </a:ext>
            </a:extLst>
          </p:cNvPr>
          <p:cNvGrpSpPr/>
          <p:nvPr/>
        </p:nvGrpSpPr>
        <p:grpSpPr>
          <a:xfrm>
            <a:off x="7141396" y="1102121"/>
            <a:ext cx="3967208" cy="949960"/>
            <a:chOff x="7521640" y="858103"/>
            <a:chExt cx="3967208" cy="949960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1656D12-624C-44E7-A43A-9D09A3121DEA}"/>
                </a:ext>
              </a:extLst>
            </p:cNvPr>
            <p:cNvGrpSpPr/>
            <p:nvPr/>
          </p:nvGrpSpPr>
          <p:grpSpPr>
            <a:xfrm>
              <a:off x="8540543" y="921901"/>
              <a:ext cx="2948305" cy="886162"/>
              <a:chOff x="6751979" y="1666120"/>
              <a:chExt cx="4526164" cy="886162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92BA2E7-FA98-4DCD-89CE-FD31FE910BCB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Berisikan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penjelasan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mengenai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fitur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ada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di website In The Box. 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49562B66-3AA4-4307-B7DB-60357201D9C8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>
                    <a:solidFill>
                      <a:schemeClr val="bg1"/>
                    </a:solidFill>
                    <a:cs typeface="Arial" pitchFamily="34" charset="0"/>
                  </a:rPr>
                  <a:t>Fitur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E0D2063-C2F2-4CBF-AF66-60EC6E59C5A1}"/>
                </a:ext>
              </a:extLst>
            </p:cNvPr>
            <p:cNvSpPr txBox="1"/>
            <p:nvPr/>
          </p:nvSpPr>
          <p:spPr>
            <a:xfrm>
              <a:off x="7521640" y="858103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EA0B30E-6517-47FB-810F-2876F82E30E7}"/>
              </a:ext>
            </a:extLst>
          </p:cNvPr>
          <p:cNvGrpSpPr/>
          <p:nvPr/>
        </p:nvGrpSpPr>
        <p:grpSpPr>
          <a:xfrm>
            <a:off x="7141396" y="2760925"/>
            <a:ext cx="3967208" cy="949960"/>
            <a:chOff x="7521640" y="2064239"/>
            <a:chExt cx="3967208" cy="949960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F40ED06-8E9A-43CC-8664-DD44432CE516}"/>
                </a:ext>
              </a:extLst>
            </p:cNvPr>
            <p:cNvGrpSpPr/>
            <p:nvPr/>
          </p:nvGrpSpPr>
          <p:grpSpPr>
            <a:xfrm>
              <a:off x="8540543" y="2128037"/>
              <a:ext cx="2948305" cy="886162"/>
              <a:chOff x="6751979" y="1666120"/>
              <a:chExt cx="4526164" cy="886162"/>
            </a:xfrm>
          </p:grpSpPr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8803754-2349-4664-83C3-259088BB2BF1}"/>
                  </a:ext>
                </a:extLst>
              </p:cNvPr>
              <p:cNvSpPr txBox="1"/>
              <p:nvPr/>
            </p:nvSpPr>
            <p:spPr>
              <a:xfrm>
                <a:off x="6770452" y="2090617"/>
                <a:ext cx="45076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Berisikan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kesimpulan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dari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website yang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telah</a:t>
                </a:r>
                <a:r>
                  <a:rPr lang="en-US" altLang="ko-KR" sz="1200" dirty="0">
                    <a:solidFill>
                      <a:schemeClr val="bg1"/>
                    </a:solidFill>
                    <a:cs typeface="Arial" pitchFamily="34" charset="0"/>
                  </a:rPr>
                  <a:t> </a:t>
                </a:r>
                <a:r>
                  <a:rPr lang="en-US" altLang="ko-KR" sz="1200" dirty="0" err="1">
                    <a:solidFill>
                      <a:schemeClr val="bg1"/>
                    </a:solidFill>
                    <a:cs typeface="Arial" pitchFamily="34" charset="0"/>
                  </a:rPr>
                  <a:t>dibuat</a:t>
                </a:r>
                <a:endParaRPr lang="en-US" altLang="ko-KR" sz="1200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552D6435-E23B-440D-8D59-A3208310FDD5}"/>
                  </a:ext>
                </a:extLst>
              </p:cNvPr>
              <p:cNvSpPr txBox="1"/>
              <p:nvPr/>
            </p:nvSpPr>
            <p:spPr>
              <a:xfrm>
                <a:off x="6751979" y="1666120"/>
                <a:ext cx="4507692" cy="507831"/>
              </a:xfrm>
              <a:prstGeom prst="rect">
                <a:avLst/>
              </a:prstGeom>
              <a:noFill/>
            </p:spPr>
            <p:txBody>
              <a:bodyPr wrap="square" lIns="108000" rIns="108000" rtlCol="0">
                <a:spAutoFit/>
              </a:bodyPr>
              <a:lstStyle/>
              <a:p>
                <a:r>
                  <a:rPr lang="en-US" altLang="ko-KR" sz="2700" b="1" dirty="0" err="1">
                    <a:solidFill>
                      <a:schemeClr val="bg1"/>
                    </a:solidFill>
                    <a:cs typeface="Arial" pitchFamily="34" charset="0"/>
                  </a:rPr>
                  <a:t>Penutup</a:t>
                </a:r>
                <a:endParaRPr lang="ko-KR" altLang="en-US" sz="2700" b="1" dirty="0">
                  <a:solidFill>
                    <a:schemeClr val="bg1"/>
                  </a:solidFill>
                  <a:cs typeface="Arial" pitchFamily="34" charset="0"/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DF30F8-9BE7-41B3-8280-BE41BE4B7DF5}"/>
                </a:ext>
              </a:extLst>
            </p:cNvPr>
            <p:cNvSpPr txBox="1"/>
            <p:nvPr/>
          </p:nvSpPr>
          <p:spPr>
            <a:xfrm>
              <a:off x="7521640" y="2064239"/>
              <a:ext cx="958096" cy="83099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4800" b="1" dirty="0">
                  <a:solidFill>
                    <a:schemeClr val="bg1"/>
                  </a:solidFill>
                  <a:cs typeface="Arial" pitchFamily="34" charset="0"/>
                </a:rPr>
                <a:t>04</a:t>
              </a:r>
              <a:endParaRPr lang="ko-KR" altLang="en-US" sz="4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F066F4BE-6FF2-44A2-A231-C5B427ACAB65}"/>
              </a:ext>
            </a:extLst>
          </p:cNvPr>
          <p:cNvSpPr txBox="1"/>
          <p:nvPr/>
        </p:nvSpPr>
        <p:spPr>
          <a:xfrm rot="16200000">
            <a:off x="-1467763" y="2399722"/>
            <a:ext cx="431022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2800" dirty="0">
                <a:solidFill>
                  <a:schemeClr val="bg1"/>
                </a:solidFill>
                <a:cs typeface="Arial" pitchFamily="34" charset="0"/>
              </a:rPr>
              <a:t>IN THE BOX</a:t>
            </a:r>
            <a:endParaRPr lang="ko-KR" altLang="en-US" sz="28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3A0D9B-438F-4363-88DD-1448FAECC8BF}"/>
              </a:ext>
            </a:extLst>
          </p:cNvPr>
          <p:cNvSpPr txBox="1"/>
          <p:nvPr/>
        </p:nvSpPr>
        <p:spPr>
          <a:xfrm rot="16200000">
            <a:off x="-293288" y="1935289"/>
            <a:ext cx="3504468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US" altLang="ko-KR" sz="3600" dirty="0">
                <a:solidFill>
                  <a:schemeClr val="accent3">
                    <a:lumMod val="60000"/>
                    <a:lumOff val="40000"/>
                  </a:schemeClr>
                </a:solidFill>
                <a:cs typeface="Arial" pitchFamily="34" charset="0"/>
              </a:rPr>
              <a:t>E-COMMERCE</a:t>
            </a:r>
            <a:endParaRPr lang="ko-KR" altLang="en-US" sz="3600" dirty="0">
              <a:solidFill>
                <a:schemeClr val="accent3">
                  <a:lumMod val="60000"/>
                  <a:lumOff val="40000"/>
                </a:schemeClr>
              </a:solidFill>
              <a:cs typeface="Arial" pitchFamily="34" charset="0"/>
            </a:endParaRPr>
          </a:p>
        </p:txBody>
      </p:sp>
      <p:pic>
        <p:nvPicPr>
          <p:cNvPr id="25" name="Picture 24" descr="Logo&#10;&#10;Description automatically generated">
            <a:extLst>
              <a:ext uri="{FF2B5EF4-FFF2-40B4-BE49-F238E27FC236}">
                <a16:creationId xmlns:a16="http://schemas.microsoft.com/office/drawing/2014/main" id="{6835DFEA-7561-4B34-BB51-5599714A639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8794" y="4717813"/>
            <a:ext cx="1233958" cy="1247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0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F858723-2DB7-467A-8008-B02869A2CB80}"/>
              </a:ext>
            </a:extLst>
          </p:cNvPr>
          <p:cNvSpPr>
            <a:spLocks noChangeAspect="1"/>
          </p:cNvSpPr>
          <p:nvPr/>
        </p:nvSpPr>
        <p:spPr>
          <a:xfrm>
            <a:off x="6205315" y="2976180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4" name="Group 24">
            <a:extLst>
              <a:ext uri="{FF2B5EF4-FFF2-40B4-BE49-F238E27FC236}">
                <a16:creationId xmlns:a16="http://schemas.microsoft.com/office/drawing/2014/main" id="{EF5F5174-8B66-4F1F-8831-C61F416DD355}"/>
              </a:ext>
            </a:extLst>
          </p:cNvPr>
          <p:cNvGrpSpPr/>
          <p:nvPr/>
        </p:nvGrpSpPr>
        <p:grpSpPr>
          <a:xfrm>
            <a:off x="6912794" y="1417850"/>
            <a:ext cx="4612255" cy="849724"/>
            <a:chOff x="323528" y="4121921"/>
            <a:chExt cx="1568463" cy="8497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1965BA-C89B-4C24-BD3D-AB372DF97799}"/>
                </a:ext>
              </a:extLst>
            </p:cNvPr>
            <p:cNvSpPr txBox="1"/>
            <p:nvPr/>
          </p:nvSpPr>
          <p:spPr>
            <a:xfrm>
              <a:off x="323529" y="4386870"/>
              <a:ext cx="15684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err="1">
                  <a:cs typeface="Arial" pitchFamily="34" charset="0"/>
                </a:rPr>
                <a:t>Berisikan</a:t>
              </a:r>
              <a:r>
                <a:rPr lang="en-US" altLang="ko-KR" sz="1600" dirty="0">
                  <a:cs typeface="Arial" pitchFamily="34" charset="0"/>
                </a:rPr>
                <a:t> </a:t>
              </a:r>
              <a:r>
                <a:rPr lang="en-US" altLang="ko-KR" sz="1600" dirty="0" err="1">
                  <a:cs typeface="Arial" pitchFamily="34" charset="0"/>
                </a:rPr>
                <a:t>mengenai</a:t>
              </a:r>
              <a:r>
                <a:rPr lang="en-US" altLang="ko-KR" sz="1600" dirty="0">
                  <a:cs typeface="Arial" pitchFamily="34" charset="0"/>
                </a:rPr>
                <a:t> </a:t>
              </a:r>
              <a:r>
                <a:rPr lang="en-US" altLang="ko-KR" sz="1600" dirty="0" err="1">
                  <a:cs typeface="Arial" pitchFamily="34" charset="0"/>
                </a:rPr>
                <a:t>materi</a:t>
              </a:r>
              <a:r>
                <a:rPr lang="en-US" altLang="ko-KR" sz="1600" dirty="0">
                  <a:cs typeface="Arial" pitchFamily="34" charset="0"/>
                </a:rPr>
                <a:t> MySQL </a:t>
              </a:r>
              <a:r>
                <a:rPr lang="en-US" altLang="ko-KR" sz="1600" dirty="0" err="1">
                  <a:cs typeface="Arial" pitchFamily="34" charset="0"/>
                </a:rPr>
                <a:t>secara</a:t>
              </a:r>
              <a:r>
                <a:rPr lang="en-US" altLang="ko-KR" sz="1600" dirty="0">
                  <a:cs typeface="Arial" pitchFamily="34" charset="0"/>
                </a:rPr>
                <a:t> </a:t>
              </a:r>
              <a:r>
                <a:rPr lang="en-US" altLang="ko-KR" sz="1600" dirty="0" err="1">
                  <a:cs typeface="Arial" pitchFamily="34" charset="0"/>
                </a:rPr>
                <a:t>singkat</a:t>
              </a:r>
              <a:endParaRPr lang="en-US" altLang="ko-KR" sz="1600" dirty="0"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C610416-DF45-400C-8A99-8469C812BB89}"/>
                </a:ext>
              </a:extLst>
            </p:cNvPr>
            <p:cNvSpPr txBox="1"/>
            <p:nvPr/>
          </p:nvSpPr>
          <p:spPr>
            <a:xfrm>
              <a:off x="323528" y="4121921"/>
              <a:ext cx="1568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b="1" dirty="0">
                  <a:cs typeface="Arial" pitchFamily="34" charset="0"/>
                </a:rPr>
                <a:t>MySQL</a:t>
              </a:r>
              <a:endParaRPr lang="ko-KR" altLang="en-US" sz="1600" b="1" dirty="0">
                <a:cs typeface="Arial" pitchFamily="34" charset="0"/>
              </a:endParaRPr>
            </a:p>
          </p:txBody>
        </p:sp>
      </p:grpSp>
      <p:grpSp>
        <p:nvGrpSpPr>
          <p:cNvPr id="7" name="Group 24">
            <a:extLst>
              <a:ext uri="{FF2B5EF4-FFF2-40B4-BE49-F238E27FC236}">
                <a16:creationId xmlns:a16="http://schemas.microsoft.com/office/drawing/2014/main" id="{AFC6C42B-EC47-4E64-AA57-66B6FDF67466}"/>
              </a:ext>
            </a:extLst>
          </p:cNvPr>
          <p:cNvGrpSpPr/>
          <p:nvPr/>
        </p:nvGrpSpPr>
        <p:grpSpPr>
          <a:xfrm>
            <a:off x="6912794" y="2886617"/>
            <a:ext cx="4612255" cy="603503"/>
            <a:chOff x="323528" y="4121921"/>
            <a:chExt cx="1568463" cy="60350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0D0D5E-E9E4-4AFB-8BFF-682EA54CF736}"/>
                </a:ext>
              </a:extLst>
            </p:cNvPr>
            <p:cNvSpPr txBox="1"/>
            <p:nvPr/>
          </p:nvSpPr>
          <p:spPr>
            <a:xfrm>
              <a:off x="323529" y="4386870"/>
              <a:ext cx="1568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 err="1">
                  <a:cs typeface="Arial" pitchFamily="34" charset="0"/>
                </a:rPr>
                <a:t>Berisikan</a:t>
              </a:r>
              <a:r>
                <a:rPr lang="en-US" altLang="ko-KR" sz="1600" dirty="0">
                  <a:cs typeface="Arial" pitchFamily="34" charset="0"/>
                </a:rPr>
                <a:t> </a:t>
              </a:r>
              <a:r>
                <a:rPr lang="en-US" altLang="ko-KR" sz="1600" dirty="0" err="1">
                  <a:cs typeface="Arial" pitchFamily="34" charset="0"/>
                </a:rPr>
                <a:t>mengenai</a:t>
              </a:r>
              <a:r>
                <a:rPr lang="en-US" altLang="ko-KR" sz="1600" dirty="0">
                  <a:cs typeface="Arial" pitchFamily="34" charset="0"/>
                </a:rPr>
                <a:t> </a:t>
              </a:r>
              <a:r>
                <a:rPr lang="en-US" altLang="ko-KR" sz="1600" dirty="0" err="1">
                  <a:cs typeface="Arial" pitchFamily="34" charset="0"/>
                </a:rPr>
                <a:t>materi</a:t>
              </a:r>
              <a:r>
                <a:rPr lang="en-US" altLang="ko-KR" sz="1600" dirty="0">
                  <a:cs typeface="Arial" pitchFamily="34" charset="0"/>
                </a:rPr>
                <a:t> PHP </a:t>
              </a:r>
              <a:r>
                <a:rPr lang="en-US" altLang="ko-KR" sz="1600" dirty="0" err="1">
                  <a:cs typeface="Arial" pitchFamily="34" charset="0"/>
                </a:rPr>
                <a:t>secara</a:t>
              </a:r>
              <a:r>
                <a:rPr lang="en-US" altLang="ko-KR" sz="1600" dirty="0">
                  <a:cs typeface="Arial" pitchFamily="34" charset="0"/>
                </a:rPr>
                <a:t> </a:t>
              </a:r>
              <a:r>
                <a:rPr lang="en-US" altLang="ko-KR" sz="1600" dirty="0" err="1">
                  <a:cs typeface="Arial" pitchFamily="34" charset="0"/>
                </a:rPr>
                <a:t>singkat</a:t>
              </a:r>
              <a:endParaRPr lang="en-US" altLang="ko-KR" sz="1600" dirty="0"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5985EE-92B7-4758-9C92-E70AD7C6D438}"/>
                </a:ext>
              </a:extLst>
            </p:cNvPr>
            <p:cNvSpPr txBox="1"/>
            <p:nvPr/>
          </p:nvSpPr>
          <p:spPr>
            <a:xfrm>
              <a:off x="323528" y="4121921"/>
              <a:ext cx="1568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cs typeface="Arial" pitchFamily="34" charset="0"/>
                </a:rPr>
                <a:t>PHP</a:t>
              </a:r>
              <a:endParaRPr lang="ko-KR" altLang="en-US" sz="1600" b="1" dirty="0">
                <a:cs typeface="Arial" pitchFamily="34" charset="0"/>
              </a:endParaRPr>
            </a:p>
          </p:txBody>
        </p:sp>
      </p:grp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7E18E9B-94BF-4AFF-9563-01832240473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PEMAPARAN MATERI</a:t>
            </a:r>
          </a:p>
        </p:txBody>
      </p:sp>
      <p:pic>
        <p:nvPicPr>
          <p:cNvPr id="17" name="Picture Placeholder 16" descr="Logo&#10;&#10;Description automatically generated">
            <a:extLst>
              <a:ext uri="{FF2B5EF4-FFF2-40B4-BE49-F238E27FC236}">
                <a16:creationId xmlns:a16="http://schemas.microsoft.com/office/drawing/2014/main" id="{882EC4D7-AC9F-4440-B674-7B0CA7390DD4}"/>
              </a:ext>
            </a:extLst>
          </p:cNvPr>
          <p:cNvPicPr>
            <a:picLocks noGrp="1" noChangeAspect="1"/>
          </p:cNvPicPr>
          <p:nvPr>
            <p:ph type="pic" sz="quarter" idx="4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8" b="10968"/>
          <a:stretch>
            <a:fillRect/>
          </a:stretch>
        </p:blipFill>
        <p:spPr/>
      </p:pic>
      <p:sp>
        <p:nvSpPr>
          <p:cNvPr id="18" name="Rounded Rectangle 2">
            <a:extLst>
              <a:ext uri="{FF2B5EF4-FFF2-40B4-BE49-F238E27FC236}">
                <a16:creationId xmlns:a16="http://schemas.microsoft.com/office/drawing/2014/main" id="{0DD601FD-5B45-442E-8610-7C3C4DCB5D0B}"/>
              </a:ext>
            </a:extLst>
          </p:cNvPr>
          <p:cNvSpPr>
            <a:spLocks noChangeAspect="1"/>
          </p:cNvSpPr>
          <p:nvPr/>
        </p:nvSpPr>
        <p:spPr>
          <a:xfrm>
            <a:off x="6205313" y="4294913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grpSp>
        <p:nvGrpSpPr>
          <p:cNvPr id="19" name="Group 24">
            <a:extLst>
              <a:ext uri="{FF2B5EF4-FFF2-40B4-BE49-F238E27FC236}">
                <a16:creationId xmlns:a16="http://schemas.microsoft.com/office/drawing/2014/main" id="{4167E37D-1C08-4146-AC20-B3868DB2D6A8}"/>
              </a:ext>
            </a:extLst>
          </p:cNvPr>
          <p:cNvGrpSpPr/>
          <p:nvPr/>
        </p:nvGrpSpPr>
        <p:grpSpPr>
          <a:xfrm>
            <a:off x="6912794" y="4247710"/>
            <a:ext cx="4612255" cy="849724"/>
            <a:chOff x="323528" y="4121921"/>
            <a:chExt cx="1568463" cy="84972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5B23118-91C0-4C89-801A-E9DF1441A443}"/>
                </a:ext>
              </a:extLst>
            </p:cNvPr>
            <p:cNvSpPr txBox="1"/>
            <p:nvPr/>
          </p:nvSpPr>
          <p:spPr>
            <a:xfrm>
              <a:off x="323529" y="4386870"/>
              <a:ext cx="15684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err="1">
                  <a:cs typeface="Arial" pitchFamily="34" charset="0"/>
                </a:rPr>
                <a:t>Berisikan</a:t>
              </a:r>
              <a:r>
                <a:rPr lang="en-US" altLang="ko-KR" sz="1600" dirty="0">
                  <a:cs typeface="Arial" pitchFamily="34" charset="0"/>
                </a:rPr>
                <a:t> </a:t>
              </a:r>
              <a:r>
                <a:rPr lang="en-US" altLang="ko-KR" sz="1600" dirty="0" err="1">
                  <a:cs typeface="Arial" pitchFamily="34" charset="0"/>
                </a:rPr>
                <a:t>mengenai</a:t>
              </a:r>
              <a:r>
                <a:rPr lang="en-US" altLang="ko-KR" sz="1600" dirty="0">
                  <a:cs typeface="Arial" pitchFamily="34" charset="0"/>
                </a:rPr>
                <a:t> </a:t>
              </a:r>
              <a:r>
                <a:rPr lang="en-US" altLang="ko-KR" sz="1600" dirty="0" err="1">
                  <a:cs typeface="Arial" pitchFamily="34" charset="0"/>
                </a:rPr>
                <a:t>materi</a:t>
              </a:r>
              <a:r>
                <a:rPr lang="en-US" altLang="ko-KR" sz="1600" dirty="0">
                  <a:cs typeface="Arial" pitchFamily="34" charset="0"/>
                </a:rPr>
                <a:t> CSS dan HTML </a:t>
              </a:r>
              <a:r>
                <a:rPr lang="en-US" altLang="ko-KR" sz="1600" dirty="0" err="1">
                  <a:cs typeface="Arial" pitchFamily="34" charset="0"/>
                </a:rPr>
                <a:t>secara</a:t>
              </a:r>
              <a:r>
                <a:rPr lang="en-US" altLang="ko-KR" sz="1600" dirty="0">
                  <a:cs typeface="Arial" pitchFamily="34" charset="0"/>
                </a:rPr>
                <a:t> </a:t>
              </a:r>
              <a:r>
                <a:rPr lang="en-US" altLang="ko-KR" sz="1600" dirty="0" err="1">
                  <a:cs typeface="Arial" pitchFamily="34" charset="0"/>
                </a:rPr>
                <a:t>singkat</a:t>
              </a:r>
              <a:endParaRPr lang="en-US" altLang="ko-KR" sz="1600" dirty="0"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F993207-367D-4B5F-8DC7-86855A68D783}"/>
                </a:ext>
              </a:extLst>
            </p:cNvPr>
            <p:cNvSpPr txBox="1"/>
            <p:nvPr/>
          </p:nvSpPr>
          <p:spPr>
            <a:xfrm>
              <a:off x="323528" y="4121921"/>
              <a:ext cx="1568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b="1" dirty="0">
                  <a:cs typeface="Arial" pitchFamily="34" charset="0"/>
                </a:rPr>
                <a:t>CSS dan HTML</a:t>
              </a:r>
              <a:endParaRPr lang="ko-KR" altLang="en-US" sz="1600" b="1" dirty="0">
                <a:cs typeface="Arial" pitchFamily="34" charset="0"/>
              </a:endParaRPr>
            </a:p>
          </p:txBody>
        </p:sp>
      </p:grpSp>
      <p:grpSp>
        <p:nvGrpSpPr>
          <p:cNvPr id="27" name="Group 24">
            <a:extLst>
              <a:ext uri="{FF2B5EF4-FFF2-40B4-BE49-F238E27FC236}">
                <a16:creationId xmlns:a16="http://schemas.microsoft.com/office/drawing/2014/main" id="{AAA641F6-B5EF-43AD-B052-60D3C38B45C7}"/>
              </a:ext>
            </a:extLst>
          </p:cNvPr>
          <p:cNvGrpSpPr/>
          <p:nvPr/>
        </p:nvGrpSpPr>
        <p:grpSpPr>
          <a:xfrm>
            <a:off x="6912794" y="5608604"/>
            <a:ext cx="5101728" cy="849724"/>
            <a:chOff x="323528" y="4121921"/>
            <a:chExt cx="1568463" cy="84972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A9DE32B-B03A-4F5C-8586-AC35575E9C64}"/>
                </a:ext>
              </a:extLst>
            </p:cNvPr>
            <p:cNvSpPr txBox="1"/>
            <p:nvPr/>
          </p:nvSpPr>
          <p:spPr>
            <a:xfrm>
              <a:off x="323529" y="4386870"/>
              <a:ext cx="15684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altLang="ko-KR" sz="1600" dirty="0" err="1">
                  <a:cs typeface="Arial" pitchFamily="34" charset="0"/>
                </a:rPr>
                <a:t>Berisikan</a:t>
              </a:r>
              <a:r>
                <a:rPr lang="en-US" altLang="ko-KR" sz="1600" dirty="0">
                  <a:cs typeface="Arial" pitchFamily="34" charset="0"/>
                </a:rPr>
                <a:t> </a:t>
              </a:r>
              <a:r>
                <a:rPr lang="en-US" altLang="ko-KR" sz="1600" dirty="0" err="1">
                  <a:cs typeface="Arial" pitchFamily="34" charset="0"/>
                </a:rPr>
                <a:t>mengenai</a:t>
              </a:r>
              <a:r>
                <a:rPr lang="en-US" altLang="ko-KR" sz="1600" dirty="0">
                  <a:cs typeface="Arial" pitchFamily="34" charset="0"/>
                </a:rPr>
                <a:t> </a:t>
              </a:r>
              <a:r>
                <a:rPr lang="en-US" altLang="ko-KR" sz="1600" dirty="0" err="1">
                  <a:cs typeface="Arial" pitchFamily="34" charset="0"/>
                </a:rPr>
                <a:t>materi</a:t>
              </a:r>
              <a:r>
                <a:rPr lang="en-US" altLang="ko-KR" sz="1600" dirty="0">
                  <a:cs typeface="Arial" pitchFamily="34" charset="0"/>
                </a:rPr>
                <a:t> E-Commerce </a:t>
              </a:r>
              <a:r>
                <a:rPr lang="en-US" altLang="ko-KR" sz="1600" dirty="0" err="1">
                  <a:cs typeface="Arial" pitchFamily="34" charset="0"/>
                </a:rPr>
                <a:t>secara</a:t>
              </a:r>
              <a:r>
                <a:rPr lang="en-US" altLang="ko-KR" sz="1600" dirty="0">
                  <a:cs typeface="Arial" pitchFamily="34" charset="0"/>
                </a:rPr>
                <a:t> </a:t>
              </a:r>
              <a:r>
                <a:rPr lang="en-US" altLang="ko-KR" sz="1600" dirty="0" err="1">
                  <a:cs typeface="Arial" pitchFamily="34" charset="0"/>
                </a:rPr>
                <a:t>singkat</a:t>
              </a:r>
              <a:endParaRPr lang="en-US" altLang="ko-KR" sz="1600" dirty="0"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CF6F835-6436-4FC5-82B4-D433B86EA1E7}"/>
                </a:ext>
              </a:extLst>
            </p:cNvPr>
            <p:cNvSpPr txBox="1"/>
            <p:nvPr/>
          </p:nvSpPr>
          <p:spPr>
            <a:xfrm>
              <a:off x="323528" y="4121921"/>
              <a:ext cx="15684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cs typeface="Arial" pitchFamily="34" charset="0"/>
                </a:rPr>
                <a:t>E-Commerce</a:t>
              </a:r>
              <a:endParaRPr lang="ko-KR" altLang="en-US" sz="1600" b="1" dirty="0">
                <a:cs typeface="Arial" pitchFamily="34" charset="0"/>
              </a:endParaRPr>
            </a:p>
          </p:txBody>
        </p:sp>
      </p:grpSp>
      <p:sp>
        <p:nvSpPr>
          <p:cNvPr id="22" name="Rounded Rectangle 2">
            <a:extLst>
              <a:ext uri="{FF2B5EF4-FFF2-40B4-BE49-F238E27FC236}">
                <a16:creationId xmlns:a16="http://schemas.microsoft.com/office/drawing/2014/main" id="{A1C697E4-845A-4281-A942-5EC9F313A66F}"/>
              </a:ext>
            </a:extLst>
          </p:cNvPr>
          <p:cNvSpPr>
            <a:spLocks noChangeAspect="1"/>
          </p:cNvSpPr>
          <p:nvPr/>
        </p:nvSpPr>
        <p:spPr>
          <a:xfrm>
            <a:off x="6205314" y="1516678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23" name="Rounded Rectangle 2">
            <a:extLst>
              <a:ext uri="{FF2B5EF4-FFF2-40B4-BE49-F238E27FC236}">
                <a16:creationId xmlns:a16="http://schemas.microsoft.com/office/drawing/2014/main" id="{95C16774-D419-4465-ABF9-3E0B3B94F936}"/>
              </a:ext>
            </a:extLst>
          </p:cNvPr>
          <p:cNvSpPr>
            <a:spLocks noChangeAspect="1"/>
          </p:cNvSpPr>
          <p:nvPr/>
        </p:nvSpPr>
        <p:spPr>
          <a:xfrm>
            <a:off x="6205312" y="5608604"/>
            <a:ext cx="400799" cy="720000"/>
          </a:xfrm>
          <a:custGeom>
            <a:avLst/>
            <a:gdLst/>
            <a:ahLst/>
            <a:cxnLst/>
            <a:rect l="l" t="t" r="r" b="b"/>
            <a:pathLst>
              <a:path w="2160240" h="3880673">
                <a:moveTo>
                  <a:pt x="816120" y="3545649"/>
                </a:moveTo>
                <a:cubicBezTo>
                  <a:pt x="802865" y="3545649"/>
                  <a:pt x="792120" y="3556394"/>
                  <a:pt x="792120" y="3569649"/>
                </a:cubicBezTo>
                <a:lnTo>
                  <a:pt x="792120" y="3665649"/>
                </a:lnTo>
                <a:cubicBezTo>
                  <a:pt x="792120" y="3678904"/>
                  <a:pt x="802865" y="3689649"/>
                  <a:pt x="816120" y="3689649"/>
                </a:cubicBezTo>
                <a:lnTo>
                  <a:pt x="1344120" y="3689649"/>
                </a:lnTo>
                <a:cubicBezTo>
                  <a:pt x="1357375" y="3689649"/>
                  <a:pt x="1368120" y="3678904"/>
                  <a:pt x="1368120" y="3665649"/>
                </a:cubicBezTo>
                <a:lnTo>
                  <a:pt x="1368120" y="3569649"/>
                </a:lnTo>
                <a:cubicBezTo>
                  <a:pt x="1368120" y="3556394"/>
                  <a:pt x="1357375" y="3545649"/>
                  <a:pt x="1344120" y="3545649"/>
                </a:cubicBezTo>
                <a:close/>
                <a:moveTo>
                  <a:pt x="1458489" y="1982610"/>
                </a:moveTo>
                <a:lnTo>
                  <a:pt x="1698487" y="1982610"/>
                </a:lnTo>
                <a:cubicBezTo>
                  <a:pt x="1731625" y="1982610"/>
                  <a:pt x="1758488" y="2009473"/>
                  <a:pt x="1758488" y="2042611"/>
                </a:cubicBezTo>
                <a:lnTo>
                  <a:pt x="1758488" y="2282649"/>
                </a:lnTo>
                <a:cubicBezTo>
                  <a:pt x="1758488" y="2315787"/>
                  <a:pt x="1731625" y="2342650"/>
                  <a:pt x="1698487" y="2342650"/>
                </a:cubicBezTo>
                <a:lnTo>
                  <a:pt x="1458489" y="2342650"/>
                </a:lnTo>
                <a:cubicBezTo>
                  <a:pt x="1425351" y="2342650"/>
                  <a:pt x="1398488" y="2315787"/>
                  <a:pt x="1398488" y="2282649"/>
                </a:cubicBezTo>
                <a:lnTo>
                  <a:pt x="1398488" y="2042611"/>
                </a:lnTo>
                <a:cubicBezTo>
                  <a:pt x="1398488" y="2009473"/>
                  <a:pt x="1425351" y="1982610"/>
                  <a:pt x="1458489" y="1982610"/>
                </a:cubicBezTo>
                <a:close/>
                <a:moveTo>
                  <a:pt x="946089" y="1982610"/>
                </a:moveTo>
                <a:lnTo>
                  <a:pt x="1186087" y="1982610"/>
                </a:lnTo>
                <a:cubicBezTo>
                  <a:pt x="1219225" y="1982610"/>
                  <a:pt x="1246088" y="2009473"/>
                  <a:pt x="1246088" y="2042611"/>
                </a:cubicBezTo>
                <a:lnTo>
                  <a:pt x="1246088" y="2282649"/>
                </a:lnTo>
                <a:cubicBezTo>
                  <a:pt x="1246088" y="2315787"/>
                  <a:pt x="1219225" y="2342650"/>
                  <a:pt x="1186087" y="2342650"/>
                </a:cubicBezTo>
                <a:lnTo>
                  <a:pt x="946089" y="2342650"/>
                </a:lnTo>
                <a:cubicBezTo>
                  <a:pt x="912951" y="2342650"/>
                  <a:pt x="886088" y="2315787"/>
                  <a:pt x="886088" y="2282649"/>
                </a:cubicBezTo>
                <a:lnTo>
                  <a:pt x="886088" y="2042611"/>
                </a:lnTo>
                <a:cubicBezTo>
                  <a:pt x="886088" y="2009473"/>
                  <a:pt x="912951" y="1982610"/>
                  <a:pt x="946089" y="1982610"/>
                </a:cubicBezTo>
                <a:close/>
                <a:moveTo>
                  <a:pt x="434129" y="1982610"/>
                </a:moveTo>
                <a:lnTo>
                  <a:pt x="674127" y="1982610"/>
                </a:lnTo>
                <a:cubicBezTo>
                  <a:pt x="707265" y="1982610"/>
                  <a:pt x="734128" y="2009473"/>
                  <a:pt x="734128" y="2042611"/>
                </a:cubicBezTo>
                <a:lnTo>
                  <a:pt x="734128" y="2282649"/>
                </a:lnTo>
                <a:cubicBezTo>
                  <a:pt x="734128" y="2315787"/>
                  <a:pt x="707265" y="2342650"/>
                  <a:pt x="674127" y="2342650"/>
                </a:cubicBezTo>
                <a:lnTo>
                  <a:pt x="434129" y="2342650"/>
                </a:lnTo>
                <a:cubicBezTo>
                  <a:pt x="400991" y="2342650"/>
                  <a:pt x="374128" y="2315787"/>
                  <a:pt x="374128" y="2282649"/>
                </a:cubicBezTo>
                <a:lnTo>
                  <a:pt x="374128" y="2042611"/>
                </a:lnTo>
                <a:cubicBezTo>
                  <a:pt x="374128" y="2009473"/>
                  <a:pt x="400991" y="1982610"/>
                  <a:pt x="434129" y="1982610"/>
                </a:cubicBezTo>
                <a:close/>
                <a:moveTo>
                  <a:pt x="1458489" y="1434014"/>
                </a:moveTo>
                <a:lnTo>
                  <a:pt x="1698487" y="1434014"/>
                </a:lnTo>
                <a:cubicBezTo>
                  <a:pt x="1731625" y="1434014"/>
                  <a:pt x="1758488" y="1460877"/>
                  <a:pt x="1758488" y="1494015"/>
                </a:cubicBezTo>
                <a:lnTo>
                  <a:pt x="1758488" y="1734053"/>
                </a:lnTo>
                <a:cubicBezTo>
                  <a:pt x="1758488" y="1767191"/>
                  <a:pt x="1731625" y="1794054"/>
                  <a:pt x="1698487" y="1794054"/>
                </a:cubicBezTo>
                <a:lnTo>
                  <a:pt x="1458489" y="1794054"/>
                </a:lnTo>
                <a:cubicBezTo>
                  <a:pt x="1425351" y="1794054"/>
                  <a:pt x="1398488" y="1767191"/>
                  <a:pt x="1398488" y="1734053"/>
                </a:cubicBezTo>
                <a:lnTo>
                  <a:pt x="1398488" y="1494015"/>
                </a:lnTo>
                <a:cubicBezTo>
                  <a:pt x="1398488" y="1460877"/>
                  <a:pt x="1425351" y="1434014"/>
                  <a:pt x="1458489" y="1434014"/>
                </a:cubicBezTo>
                <a:close/>
                <a:moveTo>
                  <a:pt x="946089" y="1434014"/>
                </a:moveTo>
                <a:lnTo>
                  <a:pt x="1186087" y="1434014"/>
                </a:lnTo>
                <a:cubicBezTo>
                  <a:pt x="1219225" y="1434014"/>
                  <a:pt x="1246088" y="1460877"/>
                  <a:pt x="1246088" y="1494015"/>
                </a:cubicBezTo>
                <a:lnTo>
                  <a:pt x="1246088" y="1734053"/>
                </a:lnTo>
                <a:cubicBezTo>
                  <a:pt x="1246088" y="1767191"/>
                  <a:pt x="1219225" y="1794054"/>
                  <a:pt x="1186087" y="1794054"/>
                </a:cubicBezTo>
                <a:lnTo>
                  <a:pt x="946089" y="1794054"/>
                </a:lnTo>
                <a:cubicBezTo>
                  <a:pt x="912951" y="1794054"/>
                  <a:pt x="886088" y="1767191"/>
                  <a:pt x="886088" y="1734053"/>
                </a:cubicBezTo>
                <a:lnTo>
                  <a:pt x="886088" y="1494015"/>
                </a:lnTo>
                <a:cubicBezTo>
                  <a:pt x="886088" y="1460877"/>
                  <a:pt x="912951" y="1434014"/>
                  <a:pt x="946089" y="1434014"/>
                </a:cubicBezTo>
                <a:close/>
                <a:moveTo>
                  <a:pt x="434129" y="1434014"/>
                </a:moveTo>
                <a:lnTo>
                  <a:pt x="674127" y="1434014"/>
                </a:lnTo>
                <a:cubicBezTo>
                  <a:pt x="707265" y="1434014"/>
                  <a:pt x="734128" y="1460877"/>
                  <a:pt x="734128" y="1494015"/>
                </a:cubicBezTo>
                <a:lnTo>
                  <a:pt x="734128" y="1734053"/>
                </a:lnTo>
                <a:cubicBezTo>
                  <a:pt x="734128" y="1767191"/>
                  <a:pt x="707265" y="1794054"/>
                  <a:pt x="674127" y="1794054"/>
                </a:cubicBezTo>
                <a:lnTo>
                  <a:pt x="434129" y="1794054"/>
                </a:lnTo>
                <a:cubicBezTo>
                  <a:pt x="400991" y="1794054"/>
                  <a:pt x="374128" y="1767191"/>
                  <a:pt x="374128" y="1734053"/>
                </a:cubicBezTo>
                <a:lnTo>
                  <a:pt x="374128" y="1494015"/>
                </a:lnTo>
                <a:cubicBezTo>
                  <a:pt x="374128" y="1460877"/>
                  <a:pt x="400991" y="1434014"/>
                  <a:pt x="434129" y="1434014"/>
                </a:cubicBezTo>
                <a:close/>
                <a:moveTo>
                  <a:pt x="1458489" y="885417"/>
                </a:moveTo>
                <a:lnTo>
                  <a:pt x="1698487" y="885417"/>
                </a:lnTo>
                <a:cubicBezTo>
                  <a:pt x="1731625" y="885417"/>
                  <a:pt x="1758488" y="912280"/>
                  <a:pt x="1758488" y="945418"/>
                </a:cubicBezTo>
                <a:lnTo>
                  <a:pt x="1758488" y="1185456"/>
                </a:lnTo>
                <a:cubicBezTo>
                  <a:pt x="1758488" y="1218594"/>
                  <a:pt x="1731625" y="1245457"/>
                  <a:pt x="1698487" y="1245457"/>
                </a:cubicBezTo>
                <a:lnTo>
                  <a:pt x="1458489" y="1245457"/>
                </a:lnTo>
                <a:cubicBezTo>
                  <a:pt x="1425351" y="1245457"/>
                  <a:pt x="1398488" y="1218594"/>
                  <a:pt x="1398488" y="1185456"/>
                </a:cubicBezTo>
                <a:lnTo>
                  <a:pt x="1398488" y="945418"/>
                </a:lnTo>
                <a:cubicBezTo>
                  <a:pt x="1398488" y="912280"/>
                  <a:pt x="1425351" y="885417"/>
                  <a:pt x="1458489" y="885417"/>
                </a:cubicBezTo>
                <a:close/>
                <a:moveTo>
                  <a:pt x="946089" y="885417"/>
                </a:moveTo>
                <a:lnTo>
                  <a:pt x="1186087" y="885417"/>
                </a:lnTo>
                <a:cubicBezTo>
                  <a:pt x="1219225" y="885417"/>
                  <a:pt x="1246088" y="912280"/>
                  <a:pt x="1246088" y="945418"/>
                </a:cubicBezTo>
                <a:lnTo>
                  <a:pt x="1246088" y="1185456"/>
                </a:lnTo>
                <a:cubicBezTo>
                  <a:pt x="1246088" y="1218594"/>
                  <a:pt x="1219225" y="1245457"/>
                  <a:pt x="1186087" y="1245457"/>
                </a:cubicBezTo>
                <a:lnTo>
                  <a:pt x="946089" y="1245457"/>
                </a:lnTo>
                <a:cubicBezTo>
                  <a:pt x="912951" y="1245457"/>
                  <a:pt x="886088" y="1218594"/>
                  <a:pt x="886088" y="1185456"/>
                </a:cubicBezTo>
                <a:lnTo>
                  <a:pt x="886088" y="945418"/>
                </a:lnTo>
                <a:cubicBezTo>
                  <a:pt x="886088" y="912280"/>
                  <a:pt x="912951" y="885417"/>
                  <a:pt x="946089" y="885417"/>
                </a:cubicBezTo>
                <a:close/>
                <a:moveTo>
                  <a:pt x="434129" y="885417"/>
                </a:moveTo>
                <a:lnTo>
                  <a:pt x="674127" y="885417"/>
                </a:lnTo>
                <a:cubicBezTo>
                  <a:pt x="707265" y="885417"/>
                  <a:pt x="734128" y="912280"/>
                  <a:pt x="734128" y="945418"/>
                </a:cubicBezTo>
                <a:lnTo>
                  <a:pt x="734128" y="1185456"/>
                </a:lnTo>
                <a:cubicBezTo>
                  <a:pt x="734128" y="1218594"/>
                  <a:pt x="707265" y="1245457"/>
                  <a:pt x="674127" y="1245457"/>
                </a:cubicBezTo>
                <a:lnTo>
                  <a:pt x="434129" y="1245457"/>
                </a:lnTo>
                <a:cubicBezTo>
                  <a:pt x="400991" y="1245457"/>
                  <a:pt x="374128" y="1218594"/>
                  <a:pt x="374128" y="1185456"/>
                </a:cubicBezTo>
                <a:lnTo>
                  <a:pt x="374128" y="945418"/>
                </a:lnTo>
                <a:cubicBezTo>
                  <a:pt x="374128" y="912280"/>
                  <a:pt x="400991" y="885417"/>
                  <a:pt x="434129" y="885417"/>
                </a:cubicBezTo>
                <a:close/>
                <a:moveTo>
                  <a:pt x="216024" y="608188"/>
                </a:moveTo>
                <a:lnTo>
                  <a:pt x="216024" y="3272484"/>
                </a:lnTo>
                <a:lnTo>
                  <a:pt x="1944216" y="3272484"/>
                </a:lnTo>
                <a:lnTo>
                  <a:pt x="1944216" y="608188"/>
                </a:lnTo>
                <a:close/>
                <a:moveTo>
                  <a:pt x="912102" y="305289"/>
                </a:moveTo>
                <a:cubicBezTo>
                  <a:pt x="905473" y="305289"/>
                  <a:pt x="900100" y="310662"/>
                  <a:pt x="900100" y="317291"/>
                </a:cubicBezTo>
                <a:lnTo>
                  <a:pt x="900100" y="365295"/>
                </a:lnTo>
                <a:cubicBezTo>
                  <a:pt x="900100" y="371924"/>
                  <a:pt x="905473" y="377297"/>
                  <a:pt x="912102" y="377297"/>
                </a:cubicBezTo>
                <a:lnTo>
                  <a:pt x="1248138" y="377297"/>
                </a:lnTo>
                <a:cubicBezTo>
                  <a:pt x="1254767" y="377297"/>
                  <a:pt x="1260140" y="371924"/>
                  <a:pt x="1260140" y="365295"/>
                </a:cubicBezTo>
                <a:lnTo>
                  <a:pt x="1260140" y="317291"/>
                </a:lnTo>
                <a:cubicBezTo>
                  <a:pt x="1260140" y="310662"/>
                  <a:pt x="1254767" y="305289"/>
                  <a:pt x="1248138" y="305289"/>
                </a:cubicBezTo>
                <a:close/>
                <a:moveTo>
                  <a:pt x="278153" y="0"/>
                </a:moveTo>
                <a:lnTo>
                  <a:pt x="1882087" y="0"/>
                </a:lnTo>
                <a:cubicBezTo>
                  <a:pt x="2035707" y="0"/>
                  <a:pt x="2160240" y="124533"/>
                  <a:pt x="2160240" y="278153"/>
                </a:cubicBezTo>
                <a:lnTo>
                  <a:pt x="2160240" y="3602520"/>
                </a:lnTo>
                <a:cubicBezTo>
                  <a:pt x="2160240" y="3756140"/>
                  <a:pt x="2035707" y="3880673"/>
                  <a:pt x="1882087" y="3880673"/>
                </a:cubicBezTo>
                <a:lnTo>
                  <a:pt x="278153" y="3880673"/>
                </a:lnTo>
                <a:cubicBezTo>
                  <a:pt x="124533" y="3880673"/>
                  <a:pt x="0" y="3756140"/>
                  <a:pt x="0" y="3602520"/>
                </a:cubicBezTo>
                <a:lnTo>
                  <a:pt x="0" y="278153"/>
                </a:lnTo>
                <a:cubicBezTo>
                  <a:pt x="0" y="124533"/>
                  <a:pt x="124533" y="0"/>
                  <a:pt x="278153" y="0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58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5AB8F94-2AA6-4BE7-B685-34FF2DDFEBE6}"/>
              </a:ext>
            </a:extLst>
          </p:cNvPr>
          <p:cNvSpPr txBox="1">
            <a:spLocks/>
          </p:cNvSpPr>
          <p:nvPr/>
        </p:nvSpPr>
        <p:spPr>
          <a:xfrm>
            <a:off x="9541406" y="387128"/>
            <a:ext cx="2472540" cy="199393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MySQL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93631-C861-49E5-9764-148423FCEDCA}"/>
              </a:ext>
            </a:extLst>
          </p:cNvPr>
          <p:cNvSpPr txBox="1"/>
          <p:nvPr/>
        </p:nvSpPr>
        <p:spPr>
          <a:xfrm>
            <a:off x="1778000" y="949899"/>
            <a:ext cx="714748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MySQL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singkatan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“My Structured Query Language“. Program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berjalan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sebagai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server yang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menyediakan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akses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multi-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pengguna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ke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sejumlah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database. MySQL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umumnya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oleh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perangkat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lunak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bebas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memerlukan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fitur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sistem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manajemen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basis data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lengkap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seperti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WordPress,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phpBB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perangkat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lunak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lain yang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dibangun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pada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perangkat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lunak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LAMP.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Ini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juga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pada World Wide Web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skala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sangat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tinggi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termasuk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400" dirty="0" err="1">
                <a:solidFill>
                  <a:schemeClr val="bg1"/>
                </a:solidFill>
                <a:cs typeface="Arial" pitchFamily="34" charset="0"/>
              </a:rPr>
              <a:t>produk</a:t>
            </a:r>
            <a:r>
              <a:rPr lang="en-US" altLang="ko-KR" sz="2400" dirty="0">
                <a:solidFill>
                  <a:schemeClr val="bg1"/>
                </a:solidFill>
                <a:cs typeface="Arial" pitchFamily="34" charset="0"/>
              </a:rPr>
              <a:t> Google dan Facebook.</a:t>
            </a:r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5AB8F94-2AA6-4BE7-B685-34FF2DDFEBE6}"/>
              </a:ext>
            </a:extLst>
          </p:cNvPr>
          <p:cNvSpPr txBox="1">
            <a:spLocks/>
          </p:cNvSpPr>
          <p:nvPr/>
        </p:nvSpPr>
        <p:spPr>
          <a:xfrm>
            <a:off x="9541406" y="387128"/>
            <a:ext cx="2472540" cy="199393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PHP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93631-C861-49E5-9764-148423FCEDCA}"/>
              </a:ext>
            </a:extLst>
          </p:cNvPr>
          <p:cNvSpPr txBox="1"/>
          <p:nvPr/>
        </p:nvSpPr>
        <p:spPr>
          <a:xfrm>
            <a:off x="1778000" y="949899"/>
            <a:ext cx="71474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PHP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merupakan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bahasa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berbentuk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script yang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ditempatkan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server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baru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kemudian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diproses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. Karena PHP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merupakan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server side scripting,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maka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sintaks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perintah-perintah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PHP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dieksekusi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di server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kemudian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hasilnya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dikirimkan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ke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browser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format HTML.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demikian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kode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program yang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ditulis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PHP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tidak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terlihat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oleh user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sehingga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keamanan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halaman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web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terjamin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. PHP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dikenal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sebagai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bahasa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pemrograman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web,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terutama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di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lingkungan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Linux.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Tetapi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sebenarnya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, PHP juga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pada server-server yang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berbasis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UNIX, Windows NT, Windows 95/98, dan Macintosh. Pada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awalnya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, PHP 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dirancang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diintregasikan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web server apache.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Namun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belakangan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, PHP juga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bekerja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web server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seperti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PWS (Personal Web Server), IIS (Internet Information Server), dan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Xitami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81ADF0-0B2C-4B0A-8D69-E0C0809621D9}"/>
              </a:ext>
            </a:extLst>
          </p:cNvPr>
          <p:cNvSpPr txBox="1"/>
          <p:nvPr/>
        </p:nvSpPr>
        <p:spPr>
          <a:xfrm>
            <a:off x="9385036" y="1965561"/>
            <a:ext cx="2785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(Hypertext Preprocessor)</a:t>
            </a:r>
            <a:endParaRPr lang="ko-KR" altLang="en-US" sz="32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3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5AB8F94-2AA6-4BE7-B685-34FF2DDFEBE6}"/>
              </a:ext>
            </a:extLst>
          </p:cNvPr>
          <p:cNvSpPr txBox="1">
            <a:spLocks/>
          </p:cNvSpPr>
          <p:nvPr/>
        </p:nvSpPr>
        <p:spPr>
          <a:xfrm>
            <a:off x="9541406" y="387128"/>
            <a:ext cx="2472540" cy="199393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CSS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93631-C861-49E5-9764-148423FCEDCA}"/>
              </a:ext>
            </a:extLst>
          </p:cNvPr>
          <p:cNvSpPr txBox="1"/>
          <p:nvPr/>
        </p:nvSpPr>
        <p:spPr>
          <a:xfrm>
            <a:off x="1778000" y="949899"/>
            <a:ext cx="714748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CSS (Cascading Style Sheet)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merupakan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salah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satu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bahasa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pemrograman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web yang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mempercantik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halaman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web dan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mengendalikan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beberapa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komponen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sebuah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web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sehingga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akan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terstruktur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seragam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. Cascading Style Sheet (CSS)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lembar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kode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mengatur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penampilan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elemen-elemen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Hyper Text Markup Language (HTML). CSS (Cascading Style Sheet)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suatu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bahasa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stylesheet yang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mengatur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suatu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tampilan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suatu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website,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baik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tata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letaknya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jenis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huruf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warna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, dan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semua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berhubungan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tampilan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. CSS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Cascading Style Sheet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suatu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fasilitas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mempermudah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pemeliharaan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sebuah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halaman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web,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menggunakan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CSS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sebuah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halaman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web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diubah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tampilannya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tanpa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harus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mengubah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dokumen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 HTML-</a:t>
            </a:r>
            <a:r>
              <a:rPr lang="en-US" altLang="ko-KR" b="1" dirty="0" err="1">
                <a:solidFill>
                  <a:schemeClr val="bg1"/>
                </a:solidFill>
                <a:cs typeface="Arial" pitchFamily="34" charset="0"/>
              </a:rPr>
              <a:t>nya</a:t>
            </a:r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E28FF-CE7C-4935-896E-E904EB21E295}"/>
              </a:ext>
            </a:extLst>
          </p:cNvPr>
          <p:cNvSpPr txBox="1"/>
          <p:nvPr/>
        </p:nvSpPr>
        <p:spPr>
          <a:xfrm>
            <a:off x="9385036" y="1965561"/>
            <a:ext cx="278527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(Cascading Style Sheet)</a:t>
            </a:r>
            <a:endParaRPr lang="ko-KR" altLang="en-US" sz="2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477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5AB8F94-2AA6-4BE7-B685-34FF2DDFEBE6}"/>
              </a:ext>
            </a:extLst>
          </p:cNvPr>
          <p:cNvSpPr txBox="1">
            <a:spLocks/>
          </p:cNvSpPr>
          <p:nvPr/>
        </p:nvSpPr>
        <p:spPr>
          <a:xfrm>
            <a:off x="9541406" y="387128"/>
            <a:ext cx="2472540" cy="199393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4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HTML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93631-C861-49E5-9764-148423FCEDCA}"/>
              </a:ext>
            </a:extLst>
          </p:cNvPr>
          <p:cNvSpPr txBox="1"/>
          <p:nvPr/>
        </p:nvSpPr>
        <p:spPr>
          <a:xfrm>
            <a:off x="1814704" y="1180730"/>
            <a:ext cx="714748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HTML 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merupakan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bahasa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standart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 yang 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dipergunakan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dokumen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ada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dalam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WWW.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Perbedaan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mendasar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terhadap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dokumendokumen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lainnya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yaitu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dokumen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HTML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biasa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mengandung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link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hubungan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kebagian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lain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sebuah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dokumen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atau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kedokumen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lain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situs web. Hypertext  Markup  Language  (HTML) 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bahasa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 yang 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digunakan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menulis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halaman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web.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menyampaikan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ide pada browser, HTML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menggunakan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apa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yang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dinamakan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tag. Tag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selalu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ditulis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diantara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tanda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kecil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tanda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besar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(&lt;tag&gt;).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E28FF-CE7C-4935-896E-E904EB21E295}"/>
              </a:ext>
            </a:extLst>
          </p:cNvPr>
          <p:cNvSpPr txBox="1"/>
          <p:nvPr/>
        </p:nvSpPr>
        <p:spPr>
          <a:xfrm>
            <a:off x="9155259" y="1996339"/>
            <a:ext cx="324483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(Hypertext Markup Language</a:t>
            </a:r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)</a:t>
            </a:r>
            <a:endParaRPr lang="ko-KR" altLang="en-US" sz="28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518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95AB8F94-2AA6-4BE7-B685-34FF2DDFEBE6}"/>
              </a:ext>
            </a:extLst>
          </p:cNvPr>
          <p:cNvSpPr txBox="1">
            <a:spLocks/>
          </p:cNvSpPr>
          <p:nvPr/>
        </p:nvSpPr>
        <p:spPr>
          <a:xfrm>
            <a:off x="9541406" y="387128"/>
            <a:ext cx="2472540" cy="1993932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</a:pPr>
            <a:r>
              <a:rPr lang="en-US" altLang="ko-KR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rPr>
              <a:t>E-COMMERCE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593631-C861-49E5-9764-148423FCEDCA}"/>
              </a:ext>
            </a:extLst>
          </p:cNvPr>
          <p:cNvSpPr txBox="1"/>
          <p:nvPr/>
        </p:nvSpPr>
        <p:spPr>
          <a:xfrm>
            <a:off x="1814704" y="1180730"/>
            <a:ext cx="714748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E-commerce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adalah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penggunaan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internet, web, dan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aplikasi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untuk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bertransaki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bisnis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.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Dengan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bahasa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lebih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formal,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transaksi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komersial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antara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dan di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antara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organisasi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dan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individu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secara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digital.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Manfaat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dari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e-commerce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sendiri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yaitu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menghemat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waktu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pembeli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lintas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wilayah,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mampu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meningkatkan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market exposure,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mampu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meningkatkan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customer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loyality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mampu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meningkatkan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supplier management,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mampu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mengurangi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biaya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operasional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(operating cost),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mempersingkat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waktu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produksi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selalu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buka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manajemen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persediaan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otomatis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,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mempermudah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pembayaran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karena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dapat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dilakukan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n-US" altLang="ko-KR" sz="2000" b="1" dirty="0" err="1">
                <a:solidFill>
                  <a:schemeClr val="bg1"/>
                </a:solidFill>
                <a:cs typeface="Arial" pitchFamily="34" charset="0"/>
              </a:rPr>
              <a:t>secara</a:t>
            </a:r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 online</a:t>
            </a:r>
          </a:p>
        </p:txBody>
      </p:sp>
    </p:spTree>
    <p:extLst>
      <p:ext uri="{BB962C8B-B14F-4D97-AF65-F5344CB8AC3E}">
        <p14:creationId xmlns:p14="http://schemas.microsoft.com/office/powerpoint/2010/main" val="3212514018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Color">
      <a:dk1>
        <a:srgbClr val="000000"/>
      </a:dk1>
      <a:lt1>
        <a:sysClr val="window" lastClr="FFFFFF"/>
      </a:lt1>
      <a:dk2>
        <a:srgbClr val="1F497D"/>
      </a:dk2>
      <a:lt2>
        <a:srgbClr val="EEECE1"/>
      </a:lt2>
      <a:accent1>
        <a:srgbClr val="07A398"/>
      </a:accent1>
      <a:accent2>
        <a:srgbClr val="0680C3"/>
      </a:accent2>
      <a:accent3>
        <a:srgbClr val="FBA200"/>
      </a:accent3>
      <a:accent4>
        <a:srgbClr val="E62601"/>
      </a:accent4>
      <a:accent5>
        <a:srgbClr val="2C2F45"/>
      </a:accent5>
      <a:accent6>
        <a:srgbClr val="2C2F45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2066</TotalTime>
  <Words>1754</Words>
  <Application>Microsoft Office PowerPoint</Application>
  <PresentationFormat>Widescreen</PresentationFormat>
  <Paragraphs>127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DIAN</cp:lastModifiedBy>
  <cp:revision>78</cp:revision>
  <dcterms:created xsi:type="dcterms:W3CDTF">2020-01-20T05:08:25Z</dcterms:created>
  <dcterms:modified xsi:type="dcterms:W3CDTF">2021-01-22T10:29:58Z</dcterms:modified>
</cp:coreProperties>
</file>