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8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69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84BA-C539-4ACF-A4E3-872FA94560A9}" type="datetimeFigureOut">
              <a:rPr lang="id-ID" smtClean="0"/>
              <a:t>11/03/2015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2E735-701C-4363-87A0-CCE79A7C6D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690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Kelebihan</a:t>
            </a:r>
            <a:r>
              <a:rPr lang="en-GB" dirty="0" smtClean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Mengenkripsi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r>
              <a:rPr lang="en-GB" dirty="0" smtClean="0"/>
              <a:t> (</a:t>
            </a:r>
            <a:r>
              <a:rPr lang="en-US" dirty="0" err="1" smtClean="0"/>
              <a:t>Optimised</a:t>
            </a:r>
            <a:r>
              <a:rPr lang="en-US" dirty="0" smtClean="0"/>
              <a:t> for software applications with high throughput requirements).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Kompleksitas</a:t>
            </a:r>
            <a:r>
              <a:rPr lang="en-GB" dirty="0" smtClean="0"/>
              <a:t> hardware yang </a:t>
            </a:r>
            <a:r>
              <a:rPr lang="en-GB" dirty="0" err="1" smtClean="0"/>
              <a:t>rendah</a:t>
            </a:r>
            <a:r>
              <a:rPr lang="en-GB" dirty="0" smtClean="0"/>
              <a:t> (</a:t>
            </a:r>
            <a:r>
              <a:rPr lang="en-US" dirty="0" err="1" smtClean="0"/>
              <a:t>Optimised</a:t>
            </a:r>
            <a:r>
              <a:rPr lang="en-US" dirty="0" smtClean="0"/>
              <a:t> for hardware applications with restricted resources).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GB" dirty="0" err="1" smtClean="0"/>
              <a:t>Kekurangan</a:t>
            </a:r>
            <a:r>
              <a:rPr lang="en-GB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diffusion: all information of a plaintext symbol is contained in a single </a:t>
            </a:r>
            <a:r>
              <a:rPr lang="en-US" dirty="0" err="1" smtClean="0"/>
              <a:t>ciphertext</a:t>
            </a:r>
            <a:r>
              <a:rPr lang="en-US" dirty="0" smtClean="0"/>
              <a:t>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Rentan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bit error caused by noise on the channel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Rentan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 (If a </a:t>
            </a:r>
            <a:r>
              <a:rPr lang="en-US" dirty="0" err="1" smtClean="0"/>
              <a:t>ciphertext</a:t>
            </a:r>
            <a:r>
              <a:rPr lang="en-US" dirty="0" smtClean="0"/>
              <a:t> bit is deleted or inserted during transmission, the sender and receiver will lose synchronization)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E735-701C-4363-87A0-CCE79A7C6DB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70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Tugas</a:t>
            </a:r>
            <a:r>
              <a:rPr lang="en-GB" dirty="0" smtClean="0">
                <a:latin typeface="Bebas Neue" panose="020B0606020202050201" pitchFamily="34" charset="0"/>
              </a:rPr>
              <a:t> 1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Algoritma</a:t>
            </a:r>
            <a:r>
              <a:rPr lang="en-GB" dirty="0" smtClean="0"/>
              <a:t> </a:t>
            </a:r>
            <a:r>
              <a:rPr lang="en-GB" dirty="0" err="1" smtClean="0"/>
              <a:t>enkripsi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chatting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2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err="1" smtClean="0">
                <a:latin typeface="Bebas Neue" panose="020B0606020202050201" pitchFamily="34" charset="0"/>
              </a:rPr>
              <a:t>Anggota</a:t>
            </a:r>
            <a:r>
              <a:rPr lang="en-GB" sz="6600" dirty="0" smtClean="0">
                <a:latin typeface="Bebas Neue" panose="020B0606020202050201" pitchFamily="34" charset="0"/>
              </a:rPr>
              <a:t> </a:t>
            </a:r>
            <a:r>
              <a:rPr lang="en-GB" sz="6600" dirty="0" err="1" smtClean="0">
                <a:latin typeface="Bebas Neue" panose="020B0606020202050201" pitchFamily="34" charset="0"/>
              </a:rPr>
              <a:t>kelompok</a:t>
            </a:r>
            <a:r>
              <a:rPr lang="en-GB" sz="6600" dirty="0" smtClean="0">
                <a:latin typeface="Bebas Neue" panose="020B0606020202050201" pitchFamily="34" charset="0"/>
              </a:rPr>
              <a:t>	</a:t>
            </a:r>
            <a:endParaRPr lang="id-ID" sz="6600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Evaria Ayu Nurjana</a:t>
            </a:r>
          </a:p>
          <a:p>
            <a:r>
              <a:rPr lang="en-GB" sz="3200" dirty="0" err="1" smtClean="0">
                <a:latin typeface="+mj-lt"/>
              </a:rPr>
              <a:t>Thiar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Hasbiya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M. </a:t>
            </a:r>
            <a:r>
              <a:rPr lang="en-GB" sz="3200" dirty="0" err="1" smtClean="0">
                <a:latin typeface="+mj-lt"/>
              </a:rPr>
              <a:t>Wahyu</a:t>
            </a:r>
            <a:r>
              <a:rPr lang="en-GB" sz="3200" dirty="0" smtClean="0">
                <a:latin typeface="+mj-lt"/>
              </a:rPr>
              <a:t> </a:t>
            </a:r>
            <a:r>
              <a:rPr lang="en-GB" sz="3200" dirty="0" err="1" smtClean="0">
                <a:latin typeface="+mj-lt"/>
              </a:rPr>
              <a:t>Hidayat</a:t>
            </a:r>
            <a:endParaRPr lang="en-GB" sz="3200" dirty="0" smtClean="0">
              <a:latin typeface="+mj-lt"/>
            </a:endParaRPr>
          </a:p>
          <a:p>
            <a:r>
              <a:rPr lang="en-GB" sz="3200" dirty="0" smtClean="0">
                <a:latin typeface="+mj-lt"/>
              </a:rPr>
              <a:t>Hafiz </a:t>
            </a:r>
            <a:r>
              <a:rPr lang="en-GB" sz="3200" dirty="0" err="1" smtClean="0">
                <a:latin typeface="+mj-lt"/>
              </a:rPr>
              <a:t>Nuzal</a:t>
            </a:r>
            <a:endParaRPr lang="id-ID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0472" y="1524741"/>
            <a:ext cx="78754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dirty="0" err="1" smtClean="0">
                <a:latin typeface="+mj-lt"/>
                <a:cs typeface="Lao UI" panose="020B0502040204020203" pitchFamily="34" charset="0"/>
              </a:rPr>
              <a:t>Algoritma</a:t>
            </a:r>
            <a:r>
              <a:rPr lang="en-GB" sz="11500" dirty="0" smtClean="0">
                <a:latin typeface="+mj-lt"/>
                <a:cs typeface="Lao UI" panose="020B0502040204020203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apa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 yang </a:t>
            </a:r>
            <a:r>
              <a:rPr lang="en-GB" sz="7200" dirty="0" err="1" smtClean="0">
                <a:latin typeface="+mj-lt"/>
                <a:cs typeface="Lao UI" panose="020B0502040204020203" pitchFamily="34" charset="0"/>
              </a:rPr>
              <a:t>digunakan</a:t>
            </a:r>
            <a:r>
              <a:rPr lang="en-GB" sz="7200" dirty="0" smtClean="0">
                <a:latin typeface="+mj-lt"/>
                <a:cs typeface="Lao UI" panose="020B0502040204020203" pitchFamily="34" charset="0"/>
              </a:rPr>
              <a:t>?</a:t>
            </a:r>
            <a:endParaRPr lang="id-ID" sz="7200" dirty="0">
              <a:latin typeface="+mj-lt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bas Neue" panose="020B0606020202050201" pitchFamily="34" charset="0"/>
              </a:rPr>
              <a:t>Stream </a:t>
            </a:r>
            <a:r>
              <a:rPr lang="en-GB" dirty="0" smtClean="0">
                <a:latin typeface="Bebas Neue" panose="020B0606020202050201" pitchFamily="34" charset="0"/>
              </a:rPr>
              <a:t>cipher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Kelebihan</a:t>
            </a:r>
            <a:r>
              <a:rPr lang="en-GB" dirty="0" smtClean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Mengenkripsi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Kompleksitas</a:t>
            </a:r>
            <a:r>
              <a:rPr lang="en-GB" dirty="0" smtClean="0"/>
              <a:t> hardware yang </a:t>
            </a:r>
            <a:r>
              <a:rPr lang="en-GB" dirty="0" err="1" smtClean="0"/>
              <a:t>rendah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3"/>
            <a:ext cx="4937760" cy="4023360"/>
          </a:xfrm>
        </p:spPr>
        <p:txBody>
          <a:bodyPr/>
          <a:lstStyle/>
          <a:p>
            <a:r>
              <a:rPr lang="en-GB" dirty="0" err="1" smtClean="0"/>
              <a:t>Kekurangan</a:t>
            </a:r>
            <a:r>
              <a:rPr lang="en-GB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</a:t>
            </a:r>
            <a:r>
              <a:rPr lang="en-US" dirty="0" smtClean="0"/>
              <a:t>diffusion: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Rentan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bit error caused by noise on the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key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key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7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ebas Neue" panose="020B0606020202050201" pitchFamily="34" charset="0"/>
              </a:rPr>
              <a:t>	</a:t>
            </a:r>
            <a:r>
              <a:rPr lang="en-GB" dirty="0" smtClean="0">
                <a:latin typeface="Bebas Neue" panose="020B0606020202050201" pitchFamily="34" charset="0"/>
              </a:rPr>
              <a:t>RC4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023361"/>
          </a:xfrm>
        </p:spPr>
        <p:txBody>
          <a:bodyPr/>
          <a:lstStyle/>
          <a:p>
            <a:r>
              <a:rPr lang="en-GB" dirty="0" err="1" smtClean="0"/>
              <a:t>Kekurangan</a:t>
            </a:r>
            <a:r>
              <a:rPr lang="en-GB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Panjang</a:t>
            </a:r>
            <a:r>
              <a:rPr lang="en-GB" dirty="0" smtClean="0"/>
              <a:t> key </a:t>
            </a:r>
            <a:r>
              <a:rPr lang="en-GB" dirty="0" err="1" smtClean="0"/>
              <a:t>hanya</a:t>
            </a:r>
            <a:r>
              <a:rPr lang="en-GB" dirty="0" smtClean="0"/>
              <a:t> 256 bytes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97278" y="1951630"/>
            <a:ext cx="4937760" cy="41109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Kelebihan</a:t>
            </a:r>
            <a:r>
              <a:rPr lang="en-GB" dirty="0" smtClean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Aman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diterapkan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Impressive speed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7" name="Picture 6" descr="https://cdn3.iconfinder.com/data/icons/flat-icons-web/40/Key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8" y="685669"/>
            <a:ext cx="1160064" cy="11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bas Neue" panose="020B0606020202050201" pitchFamily="34" charset="0"/>
              </a:rPr>
              <a:t>Apa</a:t>
            </a:r>
            <a:r>
              <a:rPr lang="en-GB" dirty="0" smtClean="0"/>
              <a:t> </a:t>
            </a:r>
            <a:r>
              <a:rPr lang="en-GB" dirty="0" smtClean="0">
                <a:latin typeface="Bebas Neue" panose="020B0606020202050201" pitchFamily="34" charset="0"/>
              </a:rPr>
              <a:t>yang </a:t>
            </a:r>
            <a:r>
              <a:rPr lang="en-GB" dirty="0" err="1" smtClean="0">
                <a:latin typeface="Bebas Neue" panose="020B0606020202050201" pitchFamily="34" charset="0"/>
              </a:rPr>
              <a:t>dienkripsi</a:t>
            </a:r>
            <a:endParaRPr lang="id-ID" dirty="0">
              <a:latin typeface="Bebas Neue" panose="020B0606020202050201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</a:t>
            </a:r>
            <a:r>
              <a:rPr lang="en-GB" dirty="0" err="1" smtClean="0"/>
              <a:t>pesan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username </a:t>
            </a:r>
            <a:r>
              <a:rPr lang="en-GB" dirty="0" err="1" smtClean="0"/>
              <a:t>dan</a:t>
            </a:r>
            <a:r>
              <a:rPr lang="en-GB" dirty="0" smtClean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1003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>
                <a:latin typeface="Bebas Neue" panose="020B0606020202050201" pitchFamily="34" charset="0"/>
              </a:rPr>
              <a:t>Distribusi</a:t>
            </a:r>
            <a:r>
              <a:rPr lang="en-GB" sz="6000" dirty="0" smtClean="0">
                <a:latin typeface="Bebas Neue" panose="020B0606020202050201" pitchFamily="34" charset="0"/>
              </a:rPr>
              <a:t> key</a:t>
            </a:r>
            <a:endParaRPr lang="id-ID" sz="6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latin typeface="+mj-lt"/>
              </a:rPr>
              <a:t>Mengirimkan</a:t>
            </a:r>
            <a:r>
              <a:rPr lang="en-GB" dirty="0">
                <a:latin typeface="+mj-lt"/>
              </a:rPr>
              <a:t> seed yang </a:t>
            </a:r>
            <a:r>
              <a:rPr lang="en-GB" dirty="0" err="1">
                <a:latin typeface="+mj-lt"/>
              </a:rPr>
              <a:t>akan</a:t>
            </a:r>
            <a:r>
              <a:rPr lang="en-GB" dirty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digenerate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>
                <a:latin typeface="+mj-lt"/>
              </a:rPr>
              <a:t>dengan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algoritma</a:t>
            </a:r>
            <a:r>
              <a:rPr lang="en-GB" dirty="0">
                <a:latin typeface="+mj-lt"/>
              </a:rPr>
              <a:t> pseudorandom yang </a:t>
            </a:r>
            <a:r>
              <a:rPr lang="en-GB" dirty="0" err="1">
                <a:latin typeface="+mj-lt"/>
              </a:rPr>
              <a:t>telah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ditentukan</a:t>
            </a:r>
            <a:r>
              <a:rPr lang="en-GB" dirty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sebelumnya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untuk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membangkitkan</a:t>
            </a:r>
            <a:r>
              <a:rPr lang="en-GB" dirty="0" smtClean="0">
                <a:latin typeface="+mj-lt"/>
              </a:rPr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Password </a:t>
            </a:r>
            <a:r>
              <a:rPr lang="en-GB" dirty="0" err="1" smtClean="0">
                <a:latin typeface="+mj-lt"/>
              </a:rPr>
              <a:t>menggunakan</a:t>
            </a:r>
            <a:r>
              <a:rPr lang="en-GB" dirty="0" smtClean="0">
                <a:latin typeface="+mj-lt"/>
              </a:rPr>
              <a:t> hashing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0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191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Lao UI</vt:lpstr>
      <vt:lpstr>Wingdings</vt:lpstr>
      <vt:lpstr>Retrospect</vt:lpstr>
      <vt:lpstr>Tugas 1</vt:lpstr>
      <vt:lpstr>Anggota kelompok </vt:lpstr>
      <vt:lpstr>PowerPoint Presentation</vt:lpstr>
      <vt:lpstr>Stream cipher</vt:lpstr>
      <vt:lpstr> RC4</vt:lpstr>
      <vt:lpstr>Apa yang dienkripsi</vt:lpstr>
      <vt:lpstr>Distribusi key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Evaria Ayu Nurjana</dc:creator>
  <cp:lastModifiedBy>Evaria Ayu Nurjana</cp:lastModifiedBy>
  <cp:revision>40</cp:revision>
  <dcterms:created xsi:type="dcterms:W3CDTF">2015-03-10T10:29:41Z</dcterms:created>
  <dcterms:modified xsi:type="dcterms:W3CDTF">2015-03-11T02:09:04Z</dcterms:modified>
</cp:coreProperties>
</file>