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8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Tugas</a:t>
            </a:r>
            <a:r>
              <a:rPr lang="en-GB" dirty="0" smtClean="0">
                <a:latin typeface="Bebas Neue" panose="020B0606020202050201" pitchFamily="34" charset="0"/>
              </a:rPr>
              <a:t> 1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2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err="1" smtClean="0">
                <a:latin typeface="Bebas Neue" panose="020B0606020202050201" pitchFamily="34" charset="0"/>
              </a:rPr>
              <a:t>Anggota</a:t>
            </a:r>
            <a:r>
              <a:rPr lang="en-GB" sz="6600" dirty="0" smtClean="0">
                <a:latin typeface="Bebas Neue" panose="020B0606020202050201" pitchFamily="34" charset="0"/>
              </a:rPr>
              <a:t> </a:t>
            </a:r>
            <a:r>
              <a:rPr lang="en-GB" sz="6600" dirty="0" err="1" smtClean="0">
                <a:latin typeface="Bebas Neue" panose="020B0606020202050201" pitchFamily="34" charset="0"/>
              </a:rPr>
              <a:t>kelompok</a:t>
            </a:r>
            <a:r>
              <a:rPr lang="en-GB" sz="6600" dirty="0" smtClean="0">
                <a:latin typeface="Bebas Neue" panose="020B0606020202050201" pitchFamily="34" charset="0"/>
              </a:rPr>
              <a:t>	</a:t>
            </a:r>
            <a:endParaRPr lang="id-ID" sz="66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Evaria Ayu Nurjana</a:t>
            </a:r>
          </a:p>
          <a:p>
            <a:r>
              <a:rPr lang="en-GB" sz="3200" dirty="0" err="1" smtClean="0">
                <a:latin typeface="+mj-lt"/>
              </a:rPr>
              <a:t>Thiar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Hasbiya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M. </a:t>
            </a:r>
            <a:r>
              <a:rPr lang="en-GB" sz="3200" dirty="0" err="1" smtClean="0">
                <a:latin typeface="+mj-lt"/>
              </a:rPr>
              <a:t>Wahyu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Hidayat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Hafiz </a:t>
            </a:r>
            <a:r>
              <a:rPr lang="en-GB" sz="3200" dirty="0" err="1" smtClean="0">
                <a:latin typeface="+mj-lt"/>
              </a:rPr>
              <a:t>Nuzal</a:t>
            </a:r>
            <a:endParaRPr lang="id-ID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0472" y="1524741"/>
            <a:ext cx="78754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err="1" smtClean="0">
                <a:latin typeface="+mj-lt"/>
                <a:cs typeface="Lao UI" panose="020B0502040204020203" pitchFamily="34" charset="0"/>
              </a:rPr>
              <a:t>Algoritma</a:t>
            </a:r>
            <a:r>
              <a:rPr lang="en-GB" sz="11500" dirty="0" smtClean="0">
                <a:latin typeface="+mj-lt"/>
                <a:cs typeface="Lao UI" panose="020B0502040204020203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apa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 yang </a:t>
            </a:r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digunakan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?</a:t>
            </a:r>
            <a:endParaRPr lang="id-ID" sz="7200" dirty="0">
              <a:latin typeface="+mj-lt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816" y="969323"/>
            <a:ext cx="10381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ea typeface="DaddysGirl" panose="02000603000000000000" pitchFamily="2" charset="0"/>
              </a:rPr>
              <a:t>STREAM </a:t>
            </a:r>
            <a:r>
              <a:rPr lang="en-GB" sz="8800" dirty="0" smtClean="0">
                <a:ea typeface="DaddysGirl" panose="02000603000000000000" pitchFamily="2" charset="0"/>
              </a:rPr>
              <a:t>CIPHER</a:t>
            </a:r>
            <a:endParaRPr lang="id-ID" sz="8800" dirty="0">
              <a:ea typeface="DaddysGirl" panose="020006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724" y="2875365"/>
            <a:ext cx="5882446" cy="102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ea typeface="DaddysGirl" panose="02000603000000000000" pitchFamily="2" charset="0"/>
              </a:rPr>
              <a:t>o</a:t>
            </a:r>
            <a:r>
              <a:rPr lang="en-GB" sz="6000" dirty="0" smtClean="0">
                <a:ea typeface="DaddysGirl" panose="02000603000000000000" pitchFamily="2" charset="0"/>
              </a:rPr>
              <a:t>ne time pad</a:t>
            </a:r>
            <a:endParaRPr lang="id-ID" sz="6000" dirty="0">
              <a:ea typeface="DaddysGirl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395" y="4355087"/>
            <a:ext cx="10248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ea typeface="DaddysGirl" panose="02000603000000000000" pitchFamily="2" charset="0"/>
              </a:rPr>
              <a:t>p</a:t>
            </a:r>
            <a:r>
              <a:rPr lang="en-GB" sz="6000" dirty="0" smtClean="0">
                <a:ea typeface="DaddysGirl" panose="02000603000000000000" pitchFamily="2" charset="0"/>
              </a:rPr>
              <a:t>seudorandom </a:t>
            </a:r>
            <a:r>
              <a:rPr lang="en-GB" sz="6000" dirty="0" smtClean="0">
                <a:ea typeface="DaddysGirl" panose="02000603000000000000" pitchFamily="2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8127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bas Neue" panose="020B0606020202050201" pitchFamily="34" charset="0"/>
              </a:rPr>
              <a:t>Stream cipher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 smtClean="0"/>
              <a:t>Mengenkripsi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 smtClean="0"/>
              <a:t>lower hardware complexity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Optimised</a:t>
            </a:r>
            <a:r>
              <a:rPr lang="en-US" dirty="0"/>
              <a:t> for software applications with high throughput requirements.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be implemented with very low hardware, it is efficient, and supposed to be secure.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bas Neue" panose="020B0606020202050201" pitchFamily="34" charset="0"/>
              </a:rPr>
              <a:t>One time pad &amp; pseudorandom generator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99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471" y="2013256"/>
            <a:ext cx="78754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Apa</a:t>
            </a:r>
            <a:r>
              <a:rPr lang="en-GB" sz="8800" dirty="0">
                <a:latin typeface="+mj-lt"/>
                <a:cs typeface="Lao UI" panose="020B0502040204020203" pitchFamily="34" charset="0"/>
              </a:rPr>
              <a:t> </a:t>
            </a:r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saja</a:t>
            </a:r>
            <a:r>
              <a:rPr lang="en-GB" sz="8800" dirty="0" smtClean="0">
                <a:latin typeface="+mj-lt"/>
                <a:cs typeface="Lao UI" panose="020B0502040204020203" pitchFamily="34" charset="0"/>
              </a:rPr>
              <a:t> yang </a:t>
            </a:r>
            <a:r>
              <a:rPr lang="en-GB" sz="8800" dirty="0" err="1" smtClean="0">
                <a:latin typeface="+mj-lt"/>
                <a:cs typeface="Lao UI" panose="020B0502040204020203" pitchFamily="34" charset="0"/>
              </a:rPr>
              <a:t>dienkripsi</a:t>
            </a:r>
            <a:r>
              <a:rPr lang="en-GB" sz="8800" dirty="0" smtClean="0">
                <a:latin typeface="+mj-lt"/>
                <a:cs typeface="Lao UI" panose="020B0502040204020203" pitchFamily="34" charset="0"/>
              </a:rPr>
              <a:t>?</a:t>
            </a:r>
            <a:endParaRPr lang="id-ID" sz="8800" dirty="0">
              <a:latin typeface="+mj-lt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>
                <a:latin typeface="Bebas Neue" panose="020B0606020202050201" pitchFamily="34" charset="0"/>
              </a:rPr>
              <a:t>Distribusi</a:t>
            </a:r>
            <a:r>
              <a:rPr lang="en-GB" sz="6000" dirty="0" smtClean="0">
                <a:latin typeface="Bebas Neue" panose="020B0606020202050201" pitchFamily="34" charset="0"/>
              </a:rPr>
              <a:t> key</a:t>
            </a:r>
            <a:endParaRPr lang="id-ID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>
                <a:latin typeface="+mj-lt"/>
              </a:rPr>
              <a:t>Mengirimkan</a:t>
            </a:r>
            <a:r>
              <a:rPr lang="en-GB" sz="3600" dirty="0">
                <a:latin typeface="+mj-lt"/>
              </a:rPr>
              <a:t> seed yang </a:t>
            </a:r>
            <a:r>
              <a:rPr lang="en-GB" sz="3600" dirty="0" err="1">
                <a:latin typeface="+mj-lt"/>
              </a:rPr>
              <a:t>akan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digenerator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dengan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algoritma</a:t>
            </a:r>
            <a:r>
              <a:rPr lang="en-GB" sz="3600" dirty="0">
                <a:latin typeface="+mj-lt"/>
              </a:rPr>
              <a:t> pseudorandom yang </a:t>
            </a:r>
            <a:r>
              <a:rPr lang="en-GB" sz="3600" dirty="0" err="1">
                <a:latin typeface="+mj-lt"/>
              </a:rPr>
              <a:t>telah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ditentukan</a:t>
            </a:r>
            <a:r>
              <a:rPr lang="en-GB" sz="3600" dirty="0">
                <a:latin typeface="+mj-lt"/>
              </a:rPr>
              <a:t> </a:t>
            </a:r>
            <a:r>
              <a:rPr lang="en-GB" sz="3600" dirty="0" err="1">
                <a:latin typeface="+mj-lt"/>
              </a:rPr>
              <a:t>sebelumnya</a:t>
            </a:r>
            <a:endParaRPr lang="id-ID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0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89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DaddysGirl</vt:lpstr>
      <vt:lpstr>Lao UI</vt:lpstr>
      <vt:lpstr>Retrospect</vt:lpstr>
      <vt:lpstr>Tugas 1</vt:lpstr>
      <vt:lpstr>Anggota kelompok </vt:lpstr>
      <vt:lpstr>PowerPoint Presentation</vt:lpstr>
      <vt:lpstr>PowerPoint Presentation</vt:lpstr>
      <vt:lpstr>Stream cipher</vt:lpstr>
      <vt:lpstr>One time pad &amp; pseudorandom generator</vt:lpstr>
      <vt:lpstr>PowerPoint Presentation</vt:lpstr>
      <vt:lpstr>Distribusi key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Evaria Ayu Nurjana</dc:creator>
  <cp:lastModifiedBy>Evaria Ayu Nurjana</cp:lastModifiedBy>
  <cp:revision>18</cp:revision>
  <dcterms:created xsi:type="dcterms:W3CDTF">2015-03-10T10:29:41Z</dcterms:created>
  <dcterms:modified xsi:type="dcterms:W3CDTF">2015-03-10T17:01:04Z</dcterms:modified>
</cp:coreProperties>
</file>