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1" r:id="rId4"/>
    <p:sldId id="262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D7DE-61AE-4BC6-A87E-9454F8FD646E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A0FC-AF95-454C-A4E6-937690C7EEE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3/10/2015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>
                <a:latin typeface="Bebas Neue" panose="020B0606020202050201" pitchFamily="34" charset="0"/>
              </a:rPr>
              <a:t>Tugas</a:t>
            </a:r>
            <a:r>
              <a:rPr lang="en-GB" dirty="0" smtClean="0">
                <a:latin typeface="Bebas Neue" panose="020B0606020202050201" pitchFamily="34" charset="0"/>
              </a:rPr>
              <a:t> 1</a:t>
            </a:r>
            <a:endParaRPr lang="id-ID" dirty="0">
              <a:latin typeface="Bebas Neue" panose="020B0606020202050201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0285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 err="1" smtClean="0">
                <a:latin typeface="Bebas Neue" panose="020B0606020202050201" pitchFamily="34" charset="0"/>
              </a:rPr>
              <a:t>Anggota</a:t>
            </a:r>
            <a:r>
              <a:rPr lang="en-GB" sz="6600" dirty="0" smtClean="0">
                <a:latin typeface="Bebas Neue" panose="020B0606020202050201" pitchFamily="34" charset="0"/>
              </a:rPr>
              <a:t> </a:t>
            </a:r>
            <a:r>
              <a:rPr lang="en-GB" sz="6600" dirty="0" err="1" smtClean="0">
                <a:latin typeface="Bebas Neue" panose="020B0606020202050201" pitchFamily="34" charset="0"/>
              </a:rPr>
              <a:t>kelompok</a:t>
            </a:r>
            <a:r>
              <a:rPr lang="en-GB" sz="6600" dirty="0" smtClean="0">
                <a:latin typeface="Bebas Neue" panose="020B0606020202050201" pitchFamily="34" charset="0"/>
              </a:rPr>
              <a:t>	</a:t>
            </a:r>
            <a:endParaRPr lang="id-ID" sz="6600" dirty="0">
              <a:latin typeface="Bebas Neue" panose="020B0606020202050201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>
                <a:latin typeface="Lobster Two" panose="02000506000000020003" pitchFamily="50" charset="0"/>
              </a:rPr>
              <a:t>Evaria Ayu Nurjana</a:t>
            </a:r>
          </a:p>
          <a:p>
            <a:r>
              <a:rPr lang="en-GB" sz="3200" dirty="0" err="1" smtClean="0">
                <a:latin typeface="Lobster Two" panose="02000506000000020003" pitchFamily="50" charset="0"/>
              </a:rPr>
              <a:t>Thiar</a:t>
            </a:r>
            <a:r>
              <a:rPr lang="en-GB" sz="3200" dirty="0" smtClean="0">
                <a:latin typeface="Lobster Two" panose="02000506000000020003" pitchFamily="50" charset="0"/>
              </a:rPr>
              <a:t> </a:t>
            </a:r>
            <a:r>
              <a:rPr lang="en-GB" sz="3200" dirty="0" err="1" smtClean="0">
                <a:latin typeface="Lobster Two" panose="02000506000000020003" pitchFamily="50" charset="0"/>
              </a:rPr>
              <a:t>Hasbiya</a:t>
            </a:r>
            <a:endParaRPr lang="en-GB" sz="3200" dirty="0" smtClean="0">
              <a:latin typeface="Lobster Two" panose="02000506000000020003" pitchFamily="50" charset="0"/>
            </a:endParaRPr>
          </a:p>
          <a:p>
            <a:r>
              <a:rPr lang="en-GB" sz="3200" dirty="0" smtClean="0">
                <a:latin typeface="Lobster Two" panose="02000506000000020003" pitchFamily="50" charset="0"/>
              </a:rPr>
              <a:t>M. </a:t>
            </a:r>
            <a:r>
              <a:rPr lang="en-GB" sz="3200" dirty="0" err="1" smtClean="0">
                <a:latin typeface="Lobster Two" panose="02000506000000020003" pitchFamily="50" charset="0"/>
              </a:rPr>
              <a:t>Wahyu</a:t>
            </a:r>
            <a:r>
              <a:rPr lang="en-GB" sz="3200" dirty="0" smtClean="0">
                <a:latin typeface="Lobster Two" panose="02000506000000020003" pitchFamily="50" charset="0"/>
              </a:rPr>
              <a:t> </a:t>
            </a:r>
            <a:r>
              <a:rPr lang="en-GB" sz="3200" dirty="0" err="1" smtClean="0">
                <a:latin typeface="Lobster Two" panose="02000506000000020003" pitchFamily="50" charset="0"/>
              </a:rPr>
              <a:t>Hidayat</a:t>
            </a:r>
            <a:endParaRPr lang="en-GB" sz="3200" dirty="0" smtClean="0">
              <a:latin typeface="Lobster Two" panose="02000506000000020003" pitchFamily="50" charset="0"/>
            </a:endParaRPr>
          </a:p>
          <a:p>
            <a:r>
              <a:rPr lang="en-GB" sz="3200" dirty="0" smtClean="0">
                <a:latin typeface="Lobster Two" panose="02000506000000020003" pitchFamily="50" charset="0"/>
              </a:rPr>
              <a:t>Hafiz </a:t>
            </a:r>
            <a:r>
              <a:rPr lang="en-GB" sz="3200" dirty="0" err="1" smtClean="0">
                <a:latin typeface="Lobster Two" panose="02000506000000020003" pitchFamily="50" charset="0"/>
              </a:rPr>
              <a:t>Nuzal</a:t>
            </a:r>
            <a:endParaRPr lang="id-ID" sz="3200" dirty="0">
              <a:latin typeface="Lobster Two" panose="0200050600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09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0472" y="1524741"/>
            <a:ext cx="7875403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dirty="0" err="1" smtClean="0">
                <a:latin typeface="Lobster Two" panose="02000506000000020003" pitchFamily="50" charset="0"/>
                <a:cs typeface="Lao UI" panose="020B0502040204020203" pitchFamily="34" charset="0"/>
              </a:rPr>
              <a:t>Algoritma</a:t>
            </a:r>
            <a:r>
              <a:rPr lang="en-GB" sz="11500" dirty="0" smtClean="0">
                <a:latin typeface="Lobster Two" panose="02000506000000020003" pitchFamily="50" charset="0"/>
                <a:cs typeface="Lao UI" panose="020B0502040204020203" pitchFamily="34" charset="0"/>
              </a:rPr>
              <a:t> </a:t>
            </a:r>
          </a:p>
          <a:p>
            <a:pPr algn="ctr"/>
            <a:r>
              <a:rPr lang="en-GB" sz="7200" dirty="0" err="1" smtClean="0">
                <a:latin typeface="Lobster Two" panose="02000506000000020003" pitchFamily="50" charset="0"/>
                <a:cs typeface="Lao UI" panose="020B0502040204020203" pitchFamily="34" charset="0"/>
              </a:rPr>
              <a:t>apa</a:t>
            </a:r>
            <a:r>
              <a:rPr lang="en-GB" sz="7200" dirty="0" smtClean="0">
                <a:latin typeface="Lobster Two" panose="02000506000000020003" pitchFamily="50" charset="0"/>
                <a:cs typeface="Lao UI" panose="020B0502040204020203" pitchFamily="34" charset="0"/>
              </a:rPr>
              <a:t> yang </a:t>
            </a:r>
            <a:r>
              <a:rPr lang="en-GB" sz="7200" dirty="0" err="1" smtClean="0">
                <a:latin typeface="Lobster Two" panose="02000506000000020003" pitchFamily="50" charset="0"/>
                <a:cs typeface="Lao UI" panose="020B0502040204020203" pitchFamily="34" charset="0"/>
              </a:rPr>
              <a:t>digunakan</a:t>
            </a:r>
            <a:r>
              <a:rPr lang="en-GB" sz="7200" dirty="0" smtClean="0">
                <a:latin typeface="Lobster Two" panose="02000506000000020003" pitchFamily="50" charset="0"/>
                <a:cs typeface="Lao UI" panose="020B0502040204020203" pitchFamily="34" charset="0"/>
              </a:rPr>
              <a:t>?</a:t>
            </a:r>
            <a:endParaRPr lang="id-ID" sz="7200" dirty="0">
              <a:latin typeface="Lobster Two" panose="02000506000000020003" pitchFamily="50" charset="0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83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8816" y="969323"/>
            <a:ext cx="103819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 smtClean="0">
                <a:latin typeface="Source Code Pro" panose="020B0509030403020204" pitchFamily="49" charset="0"/>
                <a:ea typeface="DaddysGirl" panose="02000603000000000000" pitchFamily="2" charset="0"/>
              </a:rPr>
              <a:t>STREAM CHIPER</a:t>
            </a:r>
            <a:endParaRPr lang="id-ID" sz="8800" dirty="0">
              <a:latin typeface="Source Code Pro" panose="020B0509030403020204" pitchFamily="49" charset="0"/>
              <a:ea typeface="DaddysGirl" panose="02000603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5724" y="2875365"/>
            <a:ext cx="5882446" cy="102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latin typeface="Source Code Pro" panose="020B0509030403020204" pitchFamily="49" charset="0"/>
                <a:ea typeface="DaddysGirl" panose="02000603000000000000" pitchFamily="2" charset="0"/>
              </a:rPr>
              <a:t>o</a:t>
            </a:r>
            <a:r>
              <a:rPr lang="en-GB" sz="6000" dirty="0" smtClean="0">
                <a:latin typeface="Source Code Pro" panose="020B0509030403020204" pitchFamily="49" charset="0"/>
                <a:ea typeface="DaddysGirl" panose="02000603000000000000" pitchFamily="2" charset="0"/>
              </a:rPr>
              <a:t>ne time pad</a:t>
            </a:r>
            <a:endParaRPr lang="id-ID" sz="6000" dirty="0">
              <a:latin typeface="Source Code Pro" panose="020B0509030403020204" pitchFamily="49" charset="0"/>
              <a:ea typeface="DaddysGirl" panose="02000603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2395" y="4355087"/>
            <a:ext cx="10248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>
                <a:latin typeface="Source Code Pro" panose="020B0509030403020204" pitchFamily="49" charset="0"/>
                <a:ea typeface="DaddysGirl" panose="02000603000000000000" pitchFamily="2" charset="0"/>
              </a:rPr>
              <a:t>Pseudorandom generator</a:t>
            </a:r>
          </a:p>
        </p:txBody>
      </p:sp>
    </p:spTree>
    <p:extLst>
      <p:ext uri="{BB962C8B-B14F-4D97-AF65-F5344CB8AC3E}">
        <p14:creationId xmlns:p14="http://schemas.microsoft.com/office/powerpoint/2010/main" val="81274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0471" y="2013256"/>
            <a:ext cx="787540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 err="1" smtClean="0">
                <a:latin typeface="Lobster Two" panose="02000506000000020003" pitchFamily="50" charset="0"/>
                <a:cs typeface="Lao UI" panose="020B0502040204020203" pitchFamily="34" charset="0"/>
              </a:rPr>
              <a:t>Apa</a:t>
            </a:r>
            <a:r>
              <a:rPr lang="en-GB" sz="8800" dirty="0">
                <a:latin typeface="Lobster Two" panose="02000506000000020003" pitchFamily="50" charset="0"/>
                <a:cs typeface="Lao UI" panose="020B0502040204020203" pitchFamily="34" charset="0"/>
              </a:rPr>
              <a:t> </a:t>
            </a:r>
            <a:r>
              <a:rPr lang="en-GB" sz="8800" dirty="0" err="1" smtClean="0">
                <a:latin typeface="Lobster Two" panose="02000506000000020003" pitchFamily="50" charset="0"/>
                <a:cs typeface="Lao UI" panose="020B0502040204020203" pitchFamily="34" charset="0"/>
              </a:rPr>
              <a:t>saja</a:t>
            </a:r>
            <a:r>
              <a:rPr lang="en-GB" sz="8800" dirty="0" smtClean="0">
                <a:latin typeface="Lobster Two" panose="02000506000000020003" pitchFamily="50" charset="0"/>
                <a:cs typeface="Lao UI" panose="020B0502040204020203" pitchFamily="34" charset="0"/>
              </a:rPr>
              <a:t> yang </a:t>
            </a:r>
            <a:r>
              <a:rPr lang="en-GB" sz="8800" dirty="0" err="1" smtClean="0">
                <a:latin typeface="Lobster Two" panose="02000506000000020003" pitchFamily="50" charset="0"/>
                <a:cs typeface="Lao UI" panose="020B0502040204020203" pitchFamily="34" charset="0"/>
              </a:rPr>
              <a:t>dienkripsi</a:t>
            </a:r>
            <a:r>
              <a:rPr lang="en-GB" sz="8800" dirty="0" smtClean="0">
                <a:latin typeface="Lobster Two" panose="02000506000000020003" pitchFamily="50" charset="0"/>
                <a:cs typeface="Lao UI" panose="020B0502040204020203" pitchFamily="34" charset="0"/>
              </a:rPr>
              <a:t>?</a:t>
            </a:r>
            <a:endParaRPr lang="id-ID" sz="8800" dirty="0">
              <a:latin typeface="Lobster Two" panose="02000506000000020003" pitchFamily="50" charset="0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75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ebas Neue" panose="020B0606020202050201" pitchFamily="34" charset="0"/>
              </a:rPr>
              <a:t>Distribusi</a:t>
            </a:r>
            <a:r>
              <a:rPr lang="en-GB" dirty="0" smtClean="0">
                <a:latin typeface="Bebas Neue" panose="020B0606020202050201" pitchFamily="34" charset="0"/>
              </a:rPr>
              <a:t> key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Mengirimkan</a:t>
            </a:r>
            <a:r>
              <a:rPr lang="en-GB" dirty="0"/>
              <a:t> seed yang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digenerator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algoritma</a:t>
            </a:r>
            <a:r>
              <a:rPr lang="en-GB" dirty="0"/>
              <a:t> pseudorandom yang </a:t>
            </a:r>
            <a:r>
              <a:rPr lang="en-GB" dirty="0" err="1"/>
              <a:t>telah</a:t>
            </a:r>
            <a:r>
              <a:rPr lang="en-GB" dirty="0"/>
              <a:t> </a:t>
            </a:r>
            <a:r>
              <a:rPr lang="en-GB" dirty="0" err="1"/>
              <a:t>ditentukan</a:t>
            </a:r>
            <a:r>
              <a:rPr lang="en-GB" dirty="0"/>
              <a:t> </a:t>
            </a:r>
            <a:r>
              <a:rPr lang="en-GB" dirty="0" err="1"/>
              <a:t>sebelumnya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430377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</TotalTime>
  <Words>46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Bebas Neue</vt:lpstr>
      <vt:lpstr>Calibri</vt:lpstr>
      <vt:lpstr>Calibri Light</vt:lpstr>
      <vt:lpstr>DaddysGirl</vt:lpstr>
      <vt:lpstr>Lao UI</vt:lpstr>
      <vt:lpstr>Lobster Two</vt:lpstr>
      <vt:lpstr>Source Code Pro</vt:lpstr>
      <vt:lpstr>Retrospect</vt:lpstr>
      <vt:lpstr>Tugas 1</vt:lpstr>
      <vt:lpstr>Anggota kelompok </vt:lpstr>
      <vt:lpstr>PowerPoint Presentation</vt:lpstr>
      <vt:lpstr>PowerPoint Presentation</vt:lpstr>
      <vt:lpstr>PowerPoint Presentation</vt:lpstr>
      <vt:lpstr>Distribusi key</vt:lpstr>
    </vt:vector>
  </TitlesOfParts>
  <Company>Institut Teknologi Sepuluh Nopember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Evaria Ayu Nurjana</dc:creator>
  <cp:lastModifiedBy>Evaria Ayu Nurjana</cp:lastModifiedBy>
  <cp:revision>11</cp:revision>
  <dcterms:created xsi:type="dcterms:W3CDTF">2015-03-10T10:29:41Z</dcterms:created>
  <dcterms:modified xsi:type="dcterms:W3CDTF">2015-03-10T12:43:13Z</dcterms:modified>
</cp:coreProperties>
</file>