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7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8/8/2016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Autofit/>
          </a:bodyPr>
          <a:lstStyle>
            <a:lvl1pPr algn="l">
              <a:defRPr sz="32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54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Autofit/>
          </a:bodyPr>
          <a:lstStyle>
            <a:lvl1pPr marL="0" indent="0">
              <a:buNone/>
              <a:defRPr lang="en-US" sz="18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800" b="1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4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8/8/2016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4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8/8/2016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4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>
            <a:lvl1pPr>
              <a:defRPr sz="44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3200" b="1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8/8/2016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8/8/2016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8/8/2016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4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8/8/2016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just"/>
            <a:r>
              <a:rPr lang="id-ID" sz="4000" b="1" dirty="0"/>
              <a:t>APLIKASI PENINGKATAN KONTRAS CITRA GRAYSCALE DENGAN ADAPTIVE FUZZY CONTRAST ENHANCEMENT ALGORITHM WITH DETAILS PRESERVING</a:t>
            </a:r>
            <a:endParaRPr lang="id-ID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1121144"/>
          </a:xfrm>
        </p:spPr>
        <p:txBody>
          <a:bodyPr>
            <a:normAutofit/>
          </a:bodyPr>
          <a:lstStyle/>
          <a:p>
            <a:r>
              <a:rPr lang="id-ID" sz="2800" dirty="0" smtClean="0"/>
              <a:t>Juandy Hartanto (121110669)</a:t>
            </a:r>
          </a:p>
          <a:p>
            <a:r>
              <a:rPr lang="id-ID" sz="2800" dirty="0" smtClean="0"/>
              <a:t>Kelvin (121110651)</a:t>
            </a:r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3305395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138064"/>
            <a:ext cx="5473090" cy="1574808"/>
          </a:xfrm>
        </p:spPr>
        <p:txBody>
          <a:bodyPr>
            <a:normAutofit/>
          </a:bodyPr>
          <a:lstStyle/>
          <a:p>
            <a:pPr algn="just"/>
            <a:r>
              <a:rPr lang="id-ID" sz="2800" dirty="0" smtClean="0"/>
              <a:t>Adaptive Fuzzy Contrast Enhancement algorithm with Details Preserving	</a:t>
            </a:r>
            <a:endParaRPr lang="id-ID" sz="2800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9933" y="1138064"/>
            <a:ext cx="4965896" cy="541748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" y="2996418"/>
            <a:ext cx="5084979" cy="1371600"/>
          </a:xfrm>
        </p:spPr>
        <p:txBody>
          <a:bodyPr>
            <a:normAutofit/>
          </a:bodyPr>
          <a:lstStyle/>
          <a:p>
            <a:r>
              <a:rPr lang="id-ID" sz="2000" dirty="0" smtClean="0"/>
              <a:t>Flowchart AFCEDP pada aplikasi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1594425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Use Case Program</a:t>
            </a:r>
            <a:endParaRPr lang="id-ID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8182" y="304735"/>
            <a:ext cx="5110895" cy="6222673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94957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DEMO PROGRAM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805520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Kesimpulan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id-ID" dirty="0"/>
              <a:t>Algoritma </a:t>
            </a:r>
            <a:r>
              <a:rPr lang="id-ID" i="1" dirty="0"/>
              <a:t>Adaptive Fuzzy Contrast Enhancement with Details Preserving</a:t>
            </a:r>
            <a:r>
              <a:rPr lang="id-ID" dirty="0"/>
              <a:t> dapat digunakan untuk meningkatkan kontras citra </a:t>
            </a:r>
            <a:r>
              <a:rPr lang="id-ID" i="1" dirty="0"/>
              <a:t>grayscale </a:t>
            </a:r>
            <a:r>
              <a:rPr lang="id-ID" dirty="0"/>
              <a:t>dan melestarikan detailnya dengan nilai </a:t>
            </a:r>
            <a:r>
              <a:rPr lang="id-ID" i="1" dirty="0"/>
              <a:t>c1</a:t>
            </a:r>
            <a:r>
              <a:rPr lang="id-ID" dirty="0"/>
              <a:t> yang paling optimal adalah -0,015 dan nilai </a:t>
            </a:r>
            <a:r>
              <a:rPr lang="id-ID" i="1" dirty="0"/>
              <a:t>c2</a:t>
            </a:r>
            <a:r>
              <a:rPr lang="id-ID" dirty="0"/>
              <a:t> berupa semua nilai yang berkisar 0,005 hingga 0,007.</a:t>
            </a:r>
          </a:p>
          <a:p>
            <a:pPr lvl="0"/>
            <a:r>
              <a:rPr lang="id-ID" dirty="0"/>
              <a:t>Perubahan nilai batas atas dan batas bawah HE mampu mengurangi tingkat kontras dan mengurangi detail yang terkandung pada citra.</a:t>
            </a:r>
          </a:p>
          <a:p>
            <a:pPr lvl="0"/>
            <a:r>
              <a:rPr lang="id-ID" dirty="0"/>
              <a:t>Algoritma </a:t>
            </a:r>
            <a:r>
              <a:rPr lang="id-ID" i="1" dirty="0"/>
              <a:t>Adaptive Fuzzy Contrast Enhancement with Details Preserving </a:t>
            </a:r>
            <a:r>
              <a:rPr lang="id-ID" dirty="0"/>
              <a:t>(AFCEDP) lebih unggul dibandingkan algoritma </a:t>
            </a:r>
            <a:r>
              <a:rPr lang="id-ID" i="1" dirty="0"/>
              <a:t>Adaptive Contrast Enhancement with Details Preserving</a:t>
            </a:r>
            <a:r>
              <a:rPr lang="id-ID" dirty="0"/>
              <a:t> (ACEDP) baik dalam hal pelestarian detail citra maupun peningkatan kontras citra</a:t>
            </a:r>
            <a:r>
              <a:rPr lang="id-ID" dirty="0" smtClean="0"/>
              <a:t>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014611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Saran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id-ID" dirty="0"/>
              <a:t>Aplikasi dapat dikembangkan dengan menggunakan fungsi keanggotaan yang lain, dimana fungsi keanggotaan tersebut digunakan untuk mengelompokkan himpunan </a:t>
            </a:r>
            <a:r>
              <a:rPr lang="id-ID" i="1" dirty="0"/>
              <a:t>fuzzy </a:t>
            </a:r>
            <a:r>
              <a:rPr lang="id-ID" dirty="0"/>
              <a:t>pada algoritma seperti fungsi keanggotaan dengan representasi kurva segitiga.</a:t>
            </a:r>
          </a:p>
          <a:p>
            <a:pPr lvl="0"/>
            <a:r>
              <a:rPr lang="id-ID" dirty="0"/>
              <a:t>Aplikasi dapat dikembangkan sehingga dapat menerima dan memproses </a:t>
            </a:r>
            <a:r>
              <a:rPr lang="id-ID" i="1" dirty="0"/>
              <a:t>input </a:t>
            </a:r>
            <a:r>
              <a:rPr lang="id-ID" dirty="0"/>
              <a:t>citra berupa citra warna 16 bit, 24 bit, 32 bit ataupun citra transparan.</a:t>
            </a:r>
          </a:p>
          <a:p>
            <a:r>
              <a:rPr lang="id-ID" dirty="0"/>
              <a:t>Perlu dilakukan penelitian tentang pengaruh algoritma tersebut terhadap faktor pencahayaan (</a:t>
            </a:r>
            <a:r>
              <a:rPr lang="id-ID" i="1" dirty="0"/>
              <a:t> brightness </a:t>
            </a:r>
            <a:r>
              <a:rPr lang="id-ID" dirty="0"/>
              <a:t>) dari citra hasil.</a:t>
            </a:r>
          </a:p>
        </p:txBody>
      </p:sp>
    </p:spTree>
    <p:extLst>
      <p:ext uri="{BB962C8B-B14F-4D97-AF65-F5344CB8AC3E}">
        <p14:creationId xmlns:p14="http://schemas.microsoft.com/office/powerpoint/2010/main" val="202181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Terima Kasih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01433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Latar Belakang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Peningkatan kontras dapat menyebabkan perubahan detail pada citra.</a:t>
            </a:r>
          </a:p>
          <a:p>
            <a:r>
              <a:rPr lang="id-ID" dirty="0" smtClean="0"/>
              <a:t>HE ( Histogram Equalization )</a:t>
            </a:r>
          </a:p>
          <a:p>
            <a:r>
              <a:rPr lang="id-ID" dirty="0" smtClean="0"/>
              <a:t>AHE ( Adaptive Histogram Equalization )</a:t>
            </a:r>
          </a:p>
          <a:p>
            <a:r>
              <a:rPr lang="id-ID" dirty="0" smtClean="0"/>
              <a:t>ACEDP ( Adaptive Contrast Enhancement algorithm with Details Preserving )</a:t>
            </a:r>
          </a:p>
          <a:p>
            <a:r>
              <a:rPr lang="id-ID" dirty="0" smtClean="0"/>
              <a:t>AFCEDP ( Adaptive Fuzzy Contrast Enhancement algorithm with Details Preserving )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196535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Latar Belakang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Shannon Entropy dan Contrast Improvement Evaluation</a:t>
            </a:r>
          </a:p>
          <a:p>
            <a:r>
              <a:rPr lang="id-ID" dirty="0" smtClean="0"/>
              <a:t>Perbandingan antara ACEDP dengan AFCEDP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827089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Apakah AFCEDP mampu meningkatkan kontras dan menjaga kelestarian citra grayscale.</a:t>
            </a:r>
          </a:p>
          <a:p>
            <a:r>
              <a:rPr lang="id-ID" dirty="0" smtClean="0"/>
              <a:t>Bagaimana pengaruh c1 dan c2 serta batas atas dan bawah HE terhadap citra hasil.</a:t>
            </a:r>
          </a:p>
          <a:p>
            <a:r>
              <a:rPr lang="id-ID" dirty="0" smtClean="0"/>
              <a:t>Bagaimana membandingkan citra keluaran dari AFCEDP dengan ACEDP.</a:t>
            </a:r>
            <a:endParaRPr lang="id-ID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id-ID" dirty="0" smtClean="0"/>
              <a:t>Rumusan Masalah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48633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Ruang Lingkup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id-ID" i="1" dirty="0"/>
              <a:t>Input</a:t>
            </a:r>
            <a:r>
              <a:rPr lang="id-ID" dirty="0"/>
              <a:t> berupa </a:t>
            </a:r>
            <a:r>
              <a:rPr lang="id-ID" i="1" dirty="0"/>
              <a:t>file </a:t>
            </a:r>
            <a:r>
              <a:rPr lang="id-ID" dirty="0"/>
              <a:t>berformat citra *.bmp, *.jpg, *.png, *.tiff, *.gif.</a:t>
            </a:r>
          </a:p>
          <a:p>
            <a:pPr lvl="0"/>
            <a:r>
              <a:rPr lang="id-ID" dirty="0"/>
              <a:t>Citra yang digunakan bersifat statis atau tidak bergerak.</a:t>
            </a:r>
          </a:p>
          <a:p>
            <a:pPr lvl="0"/>
            <a:r>
              <a:rPr lang="id-ID" dirty="0"/>
              <a:t>Citra warna akan otomatis diubah menjadi citra </a:t>
            </a:r>
            <a:r>
              <a:rPr lang="id-ID" i="1" dirty="0"/>
              <a:t>grayscale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id-ID" dirty="0"/>
              <a:t>algoritma </a:t>
            </a:r>
            <a:r>
              <a:rPr lang="en-US" i="1" dirty="0" err="1"/>
              <a:t>luma</a:t>
            </a:r>
            <a:r>
              <a:rPr lang="id-ID" dirty="0"/>
              <a:t>.</a:t>
            </a:r>
          </a:p>
          <a:p>
            <a:pPr lvl="0"/>
            <a:r>
              <a:rPr lang="id-ID" dirty="0"/>
              <a:t>Citra input bersumber dari </a:t>
            </a:r>
            <a:r>
              <a:rPr lang="id-ID" i="1" dirty="0"/>
              <a:t>CVG-UGR-Database </a:t>
            </a:r>
            <a:r>
              <a:rPr lang="id-ID" dirty="0"/>
              <a:t>(Group, 2002)</a:t>
            </a:r>
            <a:r>
              <a:rPr lang="id-ID" i="1" dirty="0"/>
              <a:t> </a:t>
            </a:r>
            <a:r>
              <a:rPr lang="id-ID" dirty="0"/>
              <a:t>yang merupakan citra grayscale 8 bit</a:t>
            </a:r>
            <a:r>
              <a:rPr lang="id-ID" i="1" dirty="0"/>
              <a:t>.</a:t>
            </a:r>
            <a:endParaRPr lang="id-ID" dirty="0"/>
          </a:p>
          <a:p>
            <a:pPr lvl="0"/>
            <a:r>
              <a:rPr lang="id-ID" dirty="0"/>
              <a:t>Fungsi keanggotaan yang digunakan untuk memetakan himpunan </a:t>
            </a:r>
            <a:r>
              <a:rPr lang="id-ID" i="1" dirty="0"/>
              <a:t>fuzzy</a:t>
            </a:r>
            <a:r>
              <a:rPr lang="id-ID" dirty="0"/>
              <a:t> adalah fungsi keanggotaan dengan representasi kurva trapesium</a:t>
            </a:r>
            <a:r>
              <a:rPr lang="id-ID" dirty="0" smtClean="0"/>
              <a:t>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959860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Ruang Lingkup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600" dirty="0" smtClean="0"/>
              <a:t>Batas </a:t>
            </a:r>
            <a:r>
              <a:rPr lang="en-US" sz="2600" dirty="0" err="1"/>
              <a:t>bawah</a:t>
            </a:r>
            <a:r>
              <a:rPr lang="en-US" sz="2600" dirty="0"/>
              <a:t> </a:t>
            </a:r>
            <a:r>
              <a:rPr lang="en-US" sz="2600" dirty="0" err="1"/>
              <a:t>dan</a:t>
            </a:r>
            <a:r>
              <a:rPr lang="en-US" sz="2600" dirty="0"/>
              <a:t> </a:t>
            </a:r>
            <a:r>
              <a:rPr lang="en-US" sz="2600" dirty="0" err="1"/>
              <a:t>batas</a:t>
            </a:r>
            <a:r>
              <a:rPr lang="en-US" sz="2600" dirty="0"/>
              <a:t> </a:t>
            </a:r>
            <a:r>
              <a:rPr lang="en-US" sz="2600" dirty="0" err="1"/>
              <a:t>atas</a:t>
            </a:r>
            <a:r>
              <a:rPr lang="en-US" sz="2600" dirty="0"/>
              <a:t> HE </a:t>
            </a:r>
            <a:r>
              <a:rPr lang="en-US" sz="2600" dirty="0" err="1"/>
              <a:t>adalah</a:t>
            </a:r>
            <a:r>
              <a:rPr lang="en-US" sz="2600" dirty="0"/>
              <a:t> 0 </a:t>
            </a:r>
            <a:r>
              <a:rPr lang="en-US" sz="2600" dirty="0" err="1"/>
              <a:t>sampai</a:t>
            </a:r>
            <a:r>
              <a:rPr lang="en-US" sz="2600" dirty="0"/>
              <a:t> 255.</a:t>
            </a:r>
            <a:endParaRPr lang="id-ID" sz="2600" dirty="0"/>
          </a:p>
          <a:p>
            <a:pPr lvl="0"/>
            <a:r>
              <a:rPr lang="id-ID" sz="2600" dirty="0"/>
              <a:t>Konstanta landaian c1 dan c2 yang terdapat pada fungsi clipping limit berjarak antara [-0.015, -0.005] dan [0.005, 0.007] secara berurutan.</a:t>
            </a:r>
          </a:p>
          <a:p>
            <a:endParaRPr lang="id-ID" sz="2600" dirty="0"/>
          </a:p>
        </p:txBody>
      </p:sp>
    </p:spTree>
    <p:extLst>
      <p:ext uri="{BB962C8B-B14F-4D97-AF65-F5344CB8AC3E}">
        <p14:creationId xmlns:p14="http://schemas.microsoft.com/office/powerpoint/2010/main" val="373922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Tujuan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Membuat aplikasi yang dapat meningkatkan kontras dan melestarikan detail citra </a:t>
            </a:r>
            <a:r>
              <a:rPr lang="id-ID" i="1" dirty="0" smtClean="0"/>
              <a:t>grayscale</a:t>
            </a:r>
            <a:r>
              <a:rPr lang="id-ID" dirty="0"/>
              <a:t> </a:t>
            </a:r>
            <a:r>
              <a:rPr lang="id-ID" dirty="0" smtClean="0"/>
              <a:t>dengan algoritma </a:t>
            </a:r>
            <a:r>
              <a:rPr lang="id-ID" b="1" i="1" dirty="0" smtClean="0"/>
              <a:t>Adaptive Fuzzy Contrast Enhancement algorithm with Details Preserving.</a:t>
            </a:r>
            <a:endParaRPr lang="id-ID" b="1" dirty="0"/>
          </a:p>
        </p:txBody>
      </p:sp>
    </p:spTree>
    <p:extLst>
      <p:ext uri="{BB962C8B-B14F-4D97-AF65-F5344CB8AC3E}">
        <p14:creationId xmlns:p14="http://schemas.microsoft.com/office/powerpoint/2010/main" val="4111321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Manfaat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id-ID" sz="2400" dirty="0"/>
              <a:t>Aplikasi tersebut dapat digunakan untuk meningkatkan kontras dan menjaga kelestarian informasi sebuah citra </a:t>
            </a:r>
            <a:r>
              <a:rPr lang="id-ID" sz="2400" i="1" dirty="0"/>
              <a:t>grayscale</a:t>
            </a:r>
            <a:r>
              <a:rPr lang="id-ID" sz="2400" dirty="0"/>
              <a:t>.</a:t>
            </a:r>
          </a:p>
          <a:p>
            <a:pPr lvl="0"/>
            <a:r>
              <a:rPr lang="id-ID" sz="2400" dirty="0"/>
              <a:t>Laporan dari tugas akhir ini dapat digunakan sebagai referensi untuk </a:t>
            </a:r>
            <a:r>
              <a:rPr lang="en-US" sz="2400" dirty="0" err="1"/>
              <a:t>pembuatan</a:t>
            </a:r>
            <a:r>
              <a:rPr lang="en-US" sz="2400" dirty="0"/>
              <a:t> </a:t>
            </a:r>
            <a:r>
              <a:rPr lang="en-US" sz="2400" dirty="0" err="1"/>
              <a:t>tugas</a:t>
            </a:r>
            <a:r>
              <a:rPr lang="en-US" sz="2400" dirty="0"/>
              <a:t> </a:t>
            </a:r>
            <a:r>
              <a:rPr lang="en-US" sz="2400" dirty="0" err="1"/>
              <a:t>akhir</a:t>
            </a:r>
            <a:r>
              <a:rPr lang="en-US" sz="2400" dirty="0"/>
              <a:t> yang </a:t>
            </a:r>
            <a:r>
              <a:rPr lang="en-US" sz="2400" dirty="0" err="1"/>
              <a:t>bertopik</a:t>
            </a:r>
            <a:r>
              <a:rPr lang="id-ID" sz="2400" dirty="0"/>
              <a:t> peningkatan kontras citra, khususnya pada citra grayscale.</a:t>
            </a:r>
          </a:p>
          <a:p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299075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Metodologi Pengembangan Sistem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Persiapan</a:t>
            </a:r>
          </a:p>
          <a:p>
            <a:r>
              <a:rPr lang="id-ID" dirty="0" smtClean="0"/>
              <a:t>Desain sistem</a:t>
            </a:r>
          </a:p>
          <a:p>
            <a:r>
              <a:rPr lang="id-ID" dirty="0" smtClean="0"/>
              <a:t>Penulisan kode program</a:t>
            </a:r>
          </a:p>
          <a:p>
            <a:r>
              <a:rPr lang="id-ID" dirty="0" smtClean="0"/>
              <a:t>Pengujian</a:t>
            </a:r>
          </a:p>
          <a:p>
            <a:r>
              <a:rPr lang="id-ID" dirty="0" smtClean="0"/>
              <a:t>Kesimpulan</a:t>
            </a:r>
          </a:p>
          <a:p>
            <a:r>
              <a:rPr lang="id-ID" dirty="0" smtClean="0"/>
              <a:t>Pembuatan Laporan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892483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2454</TotalTime>
  <Words>496</Words>
  <Application>Microsoft Office PowerPoint</Application>
  <PresentationFormat>Widescreen</PresentationFormat>
  <Paragraphs>50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Ion</vt:lpstr>
      <vt:lpstr>APLIKASI PENINGKATAN KONTRAS CITRA GRAYSCALE DENGAN ADAPTIVE FUZZY CONTRAST ENHANCEMENT ALGORITHM WITH DETAILS PRESERVING</vt:lpstr>
      <vt:lpstr>Latar Belakang</vt:lpstr>
      <vt:lpstr>Latar Belakang</vt:lpstr>
      <vt:lpstr>Rumusan Masalah</vt:lpstr>
      <vt:lpstr>Ruang Lingkup</vt:lpstr>
      <vt:lpstr>Ruang Lingkup</vt:lpstr>
      <vt:lpstr>Tujuan</vt:lpstr>
      <vt:lpstr>Manfaat</vt:lpstr>
      <vt:lpstr>Metodologi Pengembangan Sistem</vt:lpstr>
      <vt:lpstr>Adaptive Fuzzy Contrast Enhancement algorithm with Details Preserving </vt:lpstr>
      <vt:lpstr>Use Case Program</vt:lpstr>
      <vt:lpstr>DEMO PROGRAM</vt:lpstr>
      <vt:lpstr>Kesimpulan</vt:lpstr>
      <vt:lpstr>Saran</vt:lpstr>
      <vt:lpstr>Terima Kasih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APLIKASI PENINGKATAN KONTRAS CITRA GRAYSCALE DENGAN ADAPTIVE FUZZY CONTRAST ENHANCEMENT ALGORITHM WITH DETAILS PRESERVING</dc:title>
  <dc:creator>kelvin chen</dc:creator>
  <cp:lastModifiedBy>kelvin chen</cp:lastModifiedBy>
  <cp:revision>16</cp:revision>
  <dcterms:created xsi:type="dcterms:W3CDTF">2016-08-05T13:01:23Z</dcterms:created>
  <dcterms:modified xsi:type="dcterms:W3CDTF">2016-08-08T14:04:18Z</dcterms:modified>
</cp:coreProperties>
</file>